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D266B-A48D-4B6A-BD48-99787CAE5FB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9F45-6073-4C26-8947-232D6A2E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9F45-6073-4C26-8947-232D6A2ED1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8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6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C905-FC3D-4B5B-B41E-102ED9E4897D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5F0B-E313-4C5E-B7CB-196829D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9935"/>
            <a:ext cx="10515600" cy="5587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4300" b="1" dirty="0"/>
          </a:p>
          <a:p>
            <a:pPr marL="0" indent="0" algn="ctr">
              <a:buNone/>
            </a:pPr>
            <a:r>
              <a:rPr lang="ka-GE" sz="4300" b="1" dirty="0" smtClean="0"/>
              <a:t>ქართული </a:t>
            </a:r>
            <a:r>
              <a:rPr lang="ka-GE" sz="4300" b="1" dirty="0"/>
              <a:t>ხალხური მუსიკალური საკრავები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           </a:t>
            </a:r>
            <a:r>
              <a:rPr lang="ka-GE" dirty="0"/>
              <a:t/>
            </a:r>
            <a:br>
              <a:rPr lang="ka-GE" dirty="0"/>
            </a:br>
            <a:r>
              <a:rPr lang="en-US" dirty="0"/>
              <a:t>                                            </a:t>
            </a: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</a:t>
            </a:r>
            <a:r>
              <a:rPr lang="ka-GE" sz="3300" b="1" dirty="0" smtClean="0"/>
              <a:t>საშა </a:t>
            </a:r>
            <a:r>
              <a:rPr lang="ka-GE" sz="3300" b="1" dirty="0"/>
              <a:t>ლეკვეიშვილი </a:t>
            </a:r>
            <a:r>
              <a:rPr lang="ka-GE" b="1" dirty="0"/>
              <a:t/>
            </a:r>
            <a:br>
              <a:rPr lang="ka-GE" b="1" dirty="0"/>
            </a:br>
            <a:r>
              <a:rPr lang="ka-GE" b="1" dirty="0"/>
              <a:t>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36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9308" y="365125"/>
            <a:ext cx="6220692" cy="5689311"/>
          </a:xfrm>
        </p:spPr>
        <p:txBody>
          <a:bodyPr/>
          <a:lstStyle/>
          <a:p>
            <a:r>
              <a:rPr lang="ka-GE" b="1" dirty="0" smtClean="0"/>
              <a:t>                </a:t>
            </a:r>
            <a:r>
              <a:rPr lang="ka-GE" sz="2400" b="1" dirty="0" smtClean="0"/>
              <a:t>ქამანჩა </a:t>
            </a:r>
            <a:br>
              <a:rPr lang="ka-GE" sz="2400" b="1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  </a:t>
            </a:r>
            <a:r>
              <a:rPr lang="ka-GE" sz="2000" dirty="0" smtClean="0"/>
              <a:t>აღმოსავლური სამ და ოთხსიმიანი ხემიანი საკრავია. თბილისში გავრცელდა  </a:t>
            </a:r>
            <a:r>
              <a:rPr lang="en-US" sz="2000" dirty="0" smtClean="0"/>
              <a:t>XVIII </a:t>
            </a:r>
            <a:r>
              <a:rPr lang="ka-GE" sz="2000" dirty="0" smtClean="0"/>
              <a:t>ს-ში, შემდეგ კი რეგიონებში. იგი პოპულარულია როგორც სოლო საკრავი. უკრავენ ხემით. გამოყენებულია ხალხურ საკრავთა ორკესტრში. ქამანჩა აშუღებში იყო მიღე-ბული. არის მოსაზრება, რომ ქამანჩა პირველოფი-ლი ვიოლინოა.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0" y="365125"/>
            <a:ext cx="3186545" cy="6240266"/>
          </a:xfrm>
        </p:spPr>
      </p:pic>
    </p:spTree>
    <p:extLst>
      <p:ext uri="{BB962C8B-B14F-4D97-AF65-F5344CB8AC3E}">
        <p14:creationId xmlns:p14="http://schemas.microsoft.com/office/powerpoint/2010/main" val="934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435" y="1260763"/>
            <a:ext cx="5056909" cy="4447309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</a:t>
            </a:r>
            <a:r>
              <a:rPr lang="ka-GE" sz="2400" b="1" dirty="0" smtClean="0"/>
              <a:t>სალამური 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000" dirty="0" smtClean="0"/>
              <a:t>      მისი არსებობა ჩვენს ტერიტორიაზე დასტურდება ძვ. წ. </a:t>
            </a:r>
            <a:r>
              <a:rPr lang="en-US" sz="2000" dirty="0" smtClean="0"/>
              <a:t>II </a:t>
            </a:r>
            <a:r>
              <a:rPr lang="ka-GE" sz="2000" dirty="0" smtClean="0"/>
              <a:t>ათასწლეულიდან. თავიდანვე იგი მესაქონლეობასთან, მწყემსურ ყოფასთან ყოფილა დაკავშირე-ბული. სალამური ორგვარია : უენო და ენიანი. ენიანი უფრო გვიან გამოჩნდა და ყველაზე გავრცელებული ხალხური მუსიკალური საკრავი ყოფილა საქართვე-ლოში. მზადდება ლერწმისაგან.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183"/>
          <a:stretch/>
        </p:blipFill>
        <p:spPr>
          <a:xfrm>
            <a:off x="838200" y="1371600"/>
            <a:ext cx="5507182" cy="4059382"/>
          </a:xfrm>
        </p:spPr>
      </p:pic>
    </p:spTree>
    <p:extLst>
      <p:ext uri="{BB962C8B-B14F-4D97-AF65-F5344CB8AC3E}">
        <p14:creationId xmlns:p14="http://schemas.microsoft.com/office/powerpoint/2010/main" val="3978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1" y="365125"/>
            <a:ext cx="4987636" cy="5758584"/>
          </a:xfrm>
        </p:spPr>
        <p:txBody>
          <a:bodyPr/>
          <a:lstStyle/>
          <a:p>
            <a:r>
              <a:rPr lang="ka-GE" dirty="0" smtClean="0"/>
              <a:t>      </a:t>
            </a:r>
            <a:r>
              <a:rPr lang="ka-GE" sz="2400" b="1" dirty="0" smtClean="0"/>
              <a:t>ლარჭემი || სოინარი </a:t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dirty="0" smtClean="0"/>
              <a:t>      </a:t>
            </a:r>
            <a:r>
              <a:rPr lang="ka-GE" sz="2000" dirty="0" smtClean="0"/>
              <a:t>დასავლეთ საქართველოს ორ კუთხე-ში იყო გავრცელებული: სამეგრელოში (ლარჭემი) და გურიაში (სოინარი). სამეგ-რელოში მწყემსების საკრავს წარმოად-გენდა, გურიაში - სასიგნალოს. მეგრული ლარჭემი შედარებით დიდია, გურული კი მინიატურული. შედგება 6 სალამური-საგან, შეკრულია კანაფით ან ხის ქერქით. ეს საკრავი სახალხო დღესასწაულებზე, სოფლის ლხინსა და ქორწილებში ჟღერდა. ყოფიდან თითქმის გამქრალია.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" y="1411909"/>
            <a:ext cx="5945521" cy="4282309"/>
          </a:xfrm>
        </p:spPr>
      </p:pic>
    </p:spTree>
    <p:extLst>
      <p:ext uri="{BB962C8B-B14F-4D97-AF65-F5344CB8AC3E}">
        <p14:creationId xmlns:p14="http://schemas.microsoft.com/office/powerpoint/2010/main" val="34200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854" y="365125"/>
            <a:ext cx="6767945" cy="5647748"/>
          </a:xfrm>
        </p:spPr>
        <p:txBody>
          <a:bodyPr/>
          <a:lstStyle/>
          <a:p>
            <a:r>
              <a:rPr lang="ka-GE" b="1" dirty="0" smtClean="0"/>
              <a:t>                   </a:t>
            </a:r>
            <a:r>
              <a:rPr lang="ka-GE" sz="2400" b="1" dirty="0" smtClean="0"/>
              <a:t> ზურნა 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</a:t>
            </a:r>
            <a:r>
              <a:rPr lang="ka-GE" sz="2000" dirty="0" smtClean="0"/>
              <a:t> </a:t>
            </a:r>
            <a:r>
              <a:rPr lang="en-US" sz="2000" dirty="0" smtClean="0"/>
              <a:t>XVII  </a:t>
            </a:r>
            <a:r>
              <a:rPr lang="ka-GE" sz="2000" dirty="0" smtClean="0"/>
              <a:t>ს-ის დამლევს ცნობილი ყოფილა, მაგრამ რო-გორც სპარსული საკრავი. ზურნა არაბულია და ირანუ-ლშიც არსებობს. მას იქაური სახელი აქვს. ზურნა სა-ხალხო დღესასწაულების - ქორწილის, ნიშნობის, ჭიდა-ობის, ყეენობის, ბერიკაობის აუცილებელი კომპონენტი იყო.</a:t>
            </a: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4" y="365125"/>
            <a:ext cx="2535381" cy="6057333"/>
          </a:xfrm>
        </p:spPr>
      </p:pic>
    </p:spTree>
    <p:extLst>
      <p:ext uri="{BB962C8B-B14F-4D97-AF65-F5344CB8AC3E}">
        <p14:creationId xmlns:p14="http://schemas.microsoft.com/office/powerpoint/2010/main" val="23438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871" y="1177636"/>
            <a:ext cx="5043055" cy="4668982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  დუდუკი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</a:t>
            </a:r>
            <a:r>
              <a:rPr lang="ka-GE" sz="2000" dirty="0" smtClean="0"/>
              <a:t>ხის ძველი ჩასაბერი საკრავია. თანა-მედროვე მედუდუკეები თვლიან, რომ დუდუკი ქართული საკრავია. იგი კარგად შეითვისა ქალაქურმა მუსიკამ. დუდუკი საქართველოში გავრცელდა  </a:t>
            </a:r>
            <a:r>
              <a:rPr lang="en-US" sz="2000" dirty="0" smtClean="0"/>
              <a:t>XVIII </a:t>
            </a:r>
            <a:r>
              <a:rPr lang="ka-GE" sz="2000" dirty="0" smtClean="0"/>
              <a:t>ს-დან თბილისში და მალე მოიპოვა პოპულარო-ბა, რადგან ძალიან ტკბილხმოვანია. მასზე ქალაქური სიმღერების შესრულებაც შეიძლება და ქართული ფოლკლორისაც. 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2" y="1027906"/>
            <a:ext cx="5890504" cy="4708381"/>
          </a:xfrm>
        </p:spPr>
      </p:pic>
    </p:spTree>
    <p:extLst>
      <p:ext uri="{BB962C8B-B14F-4D97-AF65-F5344CB8AC3E}">
        <p14:creationId xmlns:p14="http://schemas.microsoft.com/office/powerpoint/2010/main" val="629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4582" y="1510144"/>
            <a:ext cx="4281054" cy="4544292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დოლი </a:t>
            </a: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000" dirty="0"/>
              <a:t> </a:t>
            </a:r>
            <a:r>
              <a:rPr lang="ka-GE" sz="2000" dirty="0" smtClean="0"/>
              <a:t>           დასარტყმელი საკრავია. მის სამშობლოდ ინდოეთსა და ახლო აღმოსავლეთის ქვეყნებს ასახელე-ბენ. მასზე უკრავენ ხელებით ან ჯოხებით. გავრცელებულია საქარ-თველოს ბარის კუთხეებში. ცეკვის დროს დოლი ხაზს უსვამს რიტმს. მასთან ხშირად ანსამბლად ხმარო-ბენ ჩონგურს ან ჭიბონს, იშვიათად სალამურს.</a:t>
            </a:r>
            <a:r>
              <a:rPr lang="ka-GE" sz="2000" dirty="0"/>
              <a:t/>
            </a:r>
            <a:br>
              <a:rPr lang="ka-GE" sz="2000" dirty="0"/>
            </a:br>
            <a:r>
              <a:rPr lang="ka-GE" sz="2400" dirty="0" smtClean="0"/>
              <a:t>       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510144"/>
            <a:ext cx="6968836" cy="4181909"/>
          </a:xfrm>
        </p:spPr>
      </p:pic>
    </p:spTree>
    <p:extLst>
      <p:ext uri="{BB962C8B-B14F-4D97-AF65-F5344CB8AC3E}">
        <p14:creationId xmlns:p14="http://schemas.microsoft.com/office/powerpoint/2010/main" val="42188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981" y="623455"/>
            <a:ext cx="4849091" cy="5417127"/>
          </a:xfrm>
        </p:spPr>
        <p:txBody>
          <a:bodyPr>
            <a:normAutofit/>
          </a:bodyPr>
          <a:lstStyle/>
          <a:p>
            <a:r>
              <a:rPr lang="ka-GE" sz="2400" dirty="0"/>
              <a:t> </a:t>
            </a:r>
            <a:r>
              <a:rPr lang="ka-GE" sz="2400" dirty="0" smtClean="0"/>
              <a:t>                      დაირა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</a:t>
            </a:r>
            <a:r>
              <a:rPr lang="ka-GE" sz="2000" dirty="0" smtClean="0"/>
              <a:t>ერთ-ერთი უძველესი დასარტყმე-ლი საკრავია. გავრცელებული იყო საქ-ართველოს სხვადასხვა კუთხეში. საქართველოში დაირა აღმოსავლეთი-დან შემოვიდა. მას ახლაც იყენებენ შუა აზიის ქვეყნებში. ჩვენში ეს საკრავი დროთა განმავლობაში გაქართულდა. საკრავის ასაჟღარუნებლად შიდა მხრი-დან სპილენძის ან ვერცხლის ეჟვნებს ჩამოკიდებდნენ. უკრავენ ქალები.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60"/>
          <a:stretch/>
        </p:blipFill>
        <p:spPr>
          <a:xfrm>
            <a:off x="444007" y="1305626"/>
            <a:ext cx="6303818" cy="4585853"/>
          </a:xfrm>
        </p:spPr>
      </p:pic>
    </p:spTree>
    <p:extLst>
      <p:ext uri="{BB962C8B-B14F-4D97-AF65-F5344CB8AC3E}">
        <p14:creationId xmlns:p14="http://schemas.microsoft.com/office/powerpoint/2010/main" val="13862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2" y="1219200"/>
            <a:ext cx="4267199" cy="4627418"/>
          </a:xfrm>
        </p:spPr>
        <p:txBody>
          <a:bodyPr>
            <a:normAutofit/>
          </a:bodyPr>
          <a:lstStyle/>
          <a:p>
            <a:r>
              <a:rPr lang="ka-GE" sz="2000" dirty="0" smtClean="0"/>
              <a:t>               </a:t>
            </a:r>
            <a:r>
              <a:rPr lang="ka-GE" sz="2400" dirty="0" smtClean="0"/>
              <a:t>დიპლიპიტო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/>
              <a:t/>
            </a:r>
            <a:br>
              <a:rPr lang="ka-GE" sz="2000" dirty="0"/>
            </a:br>
            <a:r>
              <a:rPr lang="ka-GE" sz="2000" dirty="0" smtClean="0"/>
              <a:t>      ბერძნული სიტყვაა და ორმაგ ხაჭაპურს ნიშნავს. ამიერკავკასი-ური საკრავია, გავრცელებულია მთელ აღმოსავლეთში. მას „კავ-კასიურ ტიმპანებს“ უწოდებენ. შედგება სხვადასხვა ზომის ორი პატარა ჭურისაგან. უკრავენ ორი პატარა ჯოხით. დიპლიპიტოს იყე-ნებდნენ ლხინის დროს, ამიტომ ზოგან „ლხინის საკრავსაც“ უწო-დებენ.</a:t>
            </a:r>
            <a:br>
              <a:rPr lang="ka-GE" sz="2000" dirty="0" smtClean="0"/>
            </a:br>
            <a:endParaRPr lang="en-US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316182"/>
            <a:ext cx="7162800" cy="4225636"/>
          </a:xfrm>
        </p:spPr>
      </p:pic>
    </p:spTree>
    <p:extLst>
      <p:ext uri="{BB962C8B-B14F-4D97-AF65-F5344CB8AC3E}">
        <p14:creationId xmlns:p14="http://schemas.microsoft.com/office/powerpoint/2010/main" val="7107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72" y="1052945"/>
            <a:ext cx="4655128" cy="4793673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ტამტამი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</a:t>
            </a:r>
            <a:r>
              <a:rPr lang="ka-GE" sz="2000" dirty="0" smtClean="0"/>
              <a:t>ძველად ტამტამს გონგს უწოდებ-დნენ. იგი ევროპაში ჩინეთიდან შემო-იტანეს. პირველად გამოიყენა ფრანგმა კომპოზიტორმა გოსეკმა (1791) მასობ-რივ მუსიკაში. ორკესტრში გამოიყენე-ბა განგაშის, უკიდურესი დრამატიზ-მის გამოსახატავად. ტამტამი ხმოვა-ნებს განსაკუთრებული ჯოხის დარ-ტყმის შედეგად, ჯოხის თავზე რბილი ტყავი ან მაუდია გადაკრული,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5" y="1243734"/>
            <a:ext cx="6108812" cy="4351338"/>
          </a:xfrm>
        </p:spPr>
      </p:pic>
    </p:spTree>
    <p:extLst>
      <p:ext uri="{BB962C8B-B14F-4D97-AF65-F5344CB8AC3E}">
        <p14:creationId xmlns:p14="http://schemas.microsoft.com/office/powerpoint/2010/main" val="12483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872" y="365125"/>
            <a:ext cx="6102927" cy="612221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            არფა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     </a:t>
            </a:r>
            <a:r>
              <a:rPr lang="ka-GE" sz="2000" dirty="0" smtClean="0"/>
              <a:t>უძველესი სიმებიანი მუსიკალური საკ-რავია. არფა წარმოიშვა სხვადასხვა ხალხში დამო-უკიდებლად. გავრცელებული იყო რუსეთში გუს-ლების სახით. მის ოქროსფერ კორპუსზე ხშირად ინკუსტრაციებს და მხატვრების ნახატებს აკეთებ-დნენ. თანამედროვე არფა შექმნა ფრანგმა ოსტატმა ერარმა (1758-1831).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365125"/>
            <a:ext cx="4412673" cy="6122210"/>
          </a:xfrm>
        </p:spPr>
      </p:pic>
    </p:spTree>
    <p:extLst>
      <p:ext uri="{BB962C8B-B14F-4D97-AF65-F5344CB8AC3E}">
        <p14:creationId xmlns:p14="http://schemas.microsoft.com/office/powerpoint/2010/main" val="25281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955" y="501446"/>
            <a:ext cx="10933917" cy="6247698"/>
          </a:xfrm>
        </p:spPr>
        <p:txBody>
          <a:bodyPr>
            <a:normAutofit/>
          </a:bodyPr>
          <a:lstStyle/>
          <a:p>
            <a:pPr algn="l"/>
            <a:r>
              <a:rPr lang="ka-GE" dirty="0" smtClean="0"/>
              <a:t>          ხალხური მუსიკა და ხალხური სამუსიკო საკრავები გვიჩვენებს ხალხის ცივილიზაციის დონეს და გზებს, რომლებიც განვლო ამ ხალხმა თავისი კულტურული განვითარების სხვადასხვა ეტაპზე. </a:t>
            </a:r>
          </a:p>
          <a:p>
            <a:pPr algn="l"/>
            <a:r>
              <a:rPr lang="ka-GE" dirty="0"/>
              <a:t> </a:t>
            </a:r>
            <a:r>
              <a:rPr lang="ka-GE" dirty="0" smtClean="0"/>
              <a:t>          აჭარული ხალხური მუსიკალური საკრავები ქართული მუსიკალური კულტურის ორგანული ნაწილია. იგი მაღალგანვითარებული მუსიკალური დიალექტია. მასში თავს იჩენს ქართველი ხალხის მუსიკალური აზროვნების განვითარების უძველესი შრეები, მათ შორის, მარტივი მუსიკალური ფორმები.</a:t>
            </a:r>
          </a:p>
          <a:p>
            <a:pPr algn="l"/>
            <a:r>
              <a:rPr lang="ka-GE" dirty="0"/>
              <a:t> </a:t>
            </a:r>
            <a:r>
              <a:rPr lang="ka-GE" dirty="0" smtClean="0"/>
              <a:t>           აჭარაში ხალხური საკრავებიდან ამზადებდნენ და დღესაც ამზადებენ ჭიბონს, ფანდურს, ჩონგურს, დოლს, ქამანჩას, ზურნას, გარმონს. </a:t>
            </a:r>
          </a:p>
          <a:p>
            <a:pPr algn="l"/>
            <a:r>
              <a:rPr lang="ka-GE" dirty="0"/>
              <a:t> </a:t>
            </a:r>
            <a:r>
              <a:rPr lang="ka-GE" dirty="0" smtClean="0"/>
              <a:t>            ქართული ხალხური საკრავები დაცულია ხარიტონ ახვლედიანის სახელობის მუზეუმის ფონდში.</a:t>
            </a:r>
          </a:p>
          <a:p>
            <a:pPr algn="l"/>
            <a:r>
              <a:rPr lang="ka-GE" dirty="0"/>
              <a:t> </a:t>
            </a:r>
            <a:r>
              <a:rPr lang="ka-GE" dirty="0" smtClean="0"/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800" y="365125"/>
            <a:ext cx="6608618" cy="6021820"/>
          </a:xfrm>
        </p:spPr>
        <p:txBody>
          <a:bodyPr/>
          <a:lstStyle/>
          <a:p>
            <a:r>
              <a:rPr lang="ka-GE" dirty="0" smtClean="0"/>
              <a:t>                   </a:t>
            </a:r>
            <a:r>
              <a:rPr lang="ka-GE" sz="2400" dirty="0" smtClean="0"/>
              <a:t>საზი </a:t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       </a:t>
            </a:r>
            <a:r>
              <a:rPr lang="ka-GE" sz="2000" dirty="0" smtClean="0"/>
              <a:t>აღმოსავლური სიმებიანი საკრავია. მასზე შემსრულებლები იყვნენ აშუღები, პოეტი იმპროვიზა-ტორები. არსებობს დიდი და პატარა საზი.უკრავენ პლექტრით. დიდი პოპულარობით სარგებლობდა თბილისში. ამჟამად შემორჩენილია აჭარაში. საზის დამკვრელს საზანდარი ჰქვია.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499533" cy="6202383"/>
          </a:xfrm>
        </p:spPr>
      </p:pic>
    </p:spTree>
    <p:extLst>
      <p:ext uri="{BB962C8B-B14F-4D97-AF65-F5344CB8AC3E}">
        <p14:creationId xmlns:p14="http://schemas.microsoft.com/office/powerpoint/2010/main" val="37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473" y="365125"/>
            <a:ext cx="5597236" cy="5744730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        </a:t>
            </a:r>
            <a:r>
              <a:rPr lang="ka-GE" sz="2400" b="1" dirty="0" smtClean="0"/>
              <a:t> ლირა 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</a:t>
            </a:r>
            <a:r>
              <a:rPr lang="ka-GE" sz="2000" dirty="0" smtClean="0"/>
              <a:t>საქართველოში დასტურდება ლირას არსებობა. განსაკუთრებული გავრცელება ჰპოვა ბერძნულმა ლირამ. იგი გახდა ხელოვ-ნების სიმბოლო. მისი სახელწოდებიდან მომ-დინარეობს ლიტერატურული ტერმინი  - ლირიკა.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502727" cy="6003637"/>
          </a:xfrm>
        </p:spPr>
      </p:pic>
    </p:spTree>
    <p:extLst>
      <p:ext uri="{BB962C8B-B14F-4D97-AF65-F5344CB8AC3E}">
        <p14:creationId xmlns:p14="http://schemas.microsoft.com/office/powerpoint/2010/main" val="1141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365125"/>
            <a:ext cx="6400800" cy="5620039"/>
          </a:xfrm>
        </p:spPr>
        <p:txBody>
          <a:bodyPr/>
          <a:lstStyle/>
          <a:p>
            <a:r>
              <a:rPr lang="ka-GE" b="1" dirty="0" smtClean="0"/>
              <a:t>                   </a:t>
            </a:r>
            <a:r>
              <a:rPr lang="ka-GE" sz="2400" b="1" dirty="0" smtClean="0"/>
              <a:t>ბუკი </a:t>
            </a:r>
            <a:br>
              <a:rPr lang="ka-GE" sz="2400" b="1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     </a:t>
            </a:r>
            <a:r>
              <a:rPr lang="ka-GE" sz="2000" dirty="0" smtClean="0"/>
              <a:t>ლითონის სასიგნალო ჩასაბერი საკრავია. </a:t>
            </a:r>
            <a:r>
              <a:rPr lang="ka-GE" sz="2000" smtClean="0"/>
              <a:t>დიდი ზომის. </a:t>
            </a:r>
            <a:r>
              <a:rPr lang="ka-GE" sz="2000" dirty="0" smtClean="0"/>
              <a:t>აქვს მკვეთრი ძლიერი ხმა. ქართულ წერილობით წყაროებში პირველად </a:t>
            </a:r>
            <a:r>
              <a:rPr lang="en-US" sz="2000" dirty="0" smtClean="0"/>
              <a:t>IX </a:t>
            </a:r>
            <a:r>
              <a:rPr lang="ka-GE" sz="2000" dirty="0" smtClean="0"/>
              <a:t>ს-ში იხსენიება. ბუკი უმეტესად ლაშქრობაში ისმოდა. მას უკრავდნენ აღლუმებზე, ლაშქრობისას, თავდასხმისა და ომის დაწყების მაუწყებლად. შემორჩენილია სვანეთსა და რაჭაში.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8" y="365125"/>
            <a:ext cx="2895600" cy="6155986"/>
          </a:xfrm>
        </p:spPr>
      </p:pic>
    </p:spTree>
    <p:extLst>
      <p:ext uri="{BB962C8B-B14F-4D97-AF65-F5344CB8AC3E}">
        <p14:creationId xmlns:p14="http://schemas.microsoft.com/office/powerpoint/2010/main" val="11157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437" y="886691"/>
            <a:ext cx="4849090" cy="469452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            </a:t>
            </a:r>
            <a:r>
              <a:rPr lang="ka-GE" sz="2400" b="1" dirty="0" smtClean="0"/>
              <a:t>       </a:t>
            </a:r>
            <a:r>
              <a:rPr lang="en-US" sz="2400" b="1" dirty="0" smtClean="0"/>
              <a:t> </a:t>
            </a:r>
            <a:r>
              <a:rPr lang="ka-GE" sz="2400" b="1" dirty="0" smtClean="0"/>
              <a:t>ფანდური  </a:t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dirty="0" smtClean="0"/>
              <a:t>       </a:t>
            </a:r>
            <a:r>
              <a:rPr lang="ka-GE" sz="2000" dirty="0" smtClean="0"/>
              <a:t>ტერმინ „ფანდურს“ ვხვდებით </a:t>
            </a:r>
            <a:r>
              <a:rPr lang="en-US" sz="2000" dirty="0" smtClean="0"/>
              <a:t>X </a:t>
            </a:r>
            <a:r>
              <a:rPr lang="ka-GE" sz="2000" dirty="0" smtClean="0"/>
              <a:t>ს-ის წერილობით წყაროებში. იგი სიმებ-იან საკრავთაგან უძველესია. ფართოდ იყო გავრცელებული. მელექსეობისა, სიმღერისა და ცეკვისათვის აუცილე-ბელ საკრავს წარმოადგენდა. ფანდური მხიარულების სიმბოლო იყო.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9" y="1229879"/>
            <a:ext cx="6190976" cy="4351338"/>
          </a:xfrm>
        </p:spPr>
      </p:pic>
    </p:spTree>
    <p:extLst>
      <p:ext uri="{BB962C8B-B14F-4D97-AF65-F5344CB8AC3E}">
        <p14:creationId xmlns:p14="http://schemas.microsoft.com/office/powerpoint/2010/main" val="34598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1964" y="365125"/>
            <a:ext cx="4572000" cy="5523057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                     ჩონგური </a:t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dirty="0" smtClean="0"/>
              <a:t>      </a:t>
            </a:r>
            <a:r>
              <a:rPr lang="ka-GE" sz="2000" dirty="0" smtClean="0"/>
              <a:t>გავრცელებული იყო ძირითადად დასავლეთ საქართველოში. ჩონგურს ოთხი სიმი აქვს. იგი შეესაბამება მუსიკალური აზროვნების განვითა-რების იმ ეტაპს, როდესაც ოთხხმიანობა ჩამოყალიბებულია. ჩონგური განვითარების უფრო მაღალ საფეხურზე დგას, ვიდრე ფანდური.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5978821" cy="4351338"/>
          </a:xfrm>
        </p:spPr>
      </p:pic>
    </p:spTree>
    <p:extLst>
      <p:ext uri="{BB962C8B-B14F-4D97-AF65-F5344CB8AC3E}">
        <p14:creationId xmlns:p14="http://schemas.microsoft.com/office/powerpoint/2010/main" val="29084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4" y="365125"/>
            <a:ext cx="5701145" cy="5994111"/>
          </a:xfrm>
        </p:spPr>
        <p:txBody>
          <a:bodyPr/>
          <a:lstStyle/>
          <a:p>
            <a:r>
              <a:rPr lang="ka-GE" dirty="0" smtClean="0"/>
              <a:t>      </a:t>
            </a:r>
            <a:r>
              <a:rPr lang="ka-GE" sz="2400" dirty="0" smtClean="0"/>
              <a:t>     </a:t>
            </a:r>
            <a:r>
              <a:rPr lang="ka-GE" sz="2400" b="1" dirty="0" smtClean="0"/>
              <a:t>სამტარიანი ფანდური </a:t>
            </a:r>
            <a:br>
              <a:rPr lang="ka-GE" sz="2400" b="1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     </a:t>
            </a:r>
            <a:r>
              <a:rPr lang="ka-GE" sz="2000" dirty="0" smtClean="0"/>
              <a:t>გავრცელებული იყო აღმოსავლეთ საქართველოში, რომელსაც სამხელა ფანდურს ეძახდნენ. საკმაოდ იშვიათი საკრავია. ამ საკ-რავზე ბერიკები და მოხეტიალე მუსიკოსები უკრავდნენ.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" y="611302"/>
            <a:ext cx="4132263" cy="5747934"/>
          </a:xfrm>
        </p:spPr>
      </p:pic>
    </p:spTree>
    <p:extLst>
      <p:ext uri="{BB962C8B-B14F-4D97-AF65-F5344CB8AC3E}">
        <p14:creationId xmlns:p14="http://schemas.microsoft.com/office/powerpoint/2010/main" val="3227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235" y="365125"/>
            <a:ext cx="4627420" cy="5523057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                    თარი </a:t>
            </a:r>
            <a:br>
              <a:rPr lang="ka-GE" sz="2400" b="1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000" dirty="0" smtClean="0"/>
              <a:t>      უძველესი სიმებიანი საკრავია. გავრცელებულია კავკასიაში. ორგვა-რია: ირანული და ყარაბაღული. თარი ვირტუოზული საკრავია. მისთვის დაწერილია სპეციალური კონცერტე-ბი.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b="1425"/>
          <a:stretch/>
        </p:blipFill>
        <p:spPr>
          <a:xfrm>
            <a:off x="665686" y="886691"/>
            <a:ext cx="6233877" cy="4738254"/>
          </a:xfrm>
        </p:spPr>
      </p:pic>
    </p:spTree>
    <p:extLst>
      <p:ext uri="{BB962C8B-B14F-4D97-AF65-F5344CB8AC3E}">
        <p14:creationId xmlns:p14="http://schemas.microsoft.com/office/powerpoint/2010/main" val="5558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072" y="692727"/>
            <a:ext cx="4558146" cy="5209309"/>
          </a:xfrm>
        </p:spPr>
        <p:txBody>
          <a:bodyPr>
            <a:normAutofit/>
          </a:bodyPr>
          <a:lstStyle/>
          <a:p>
            <a:r>
              <a:rPr lang="ka-GE" sz="2400" dirty="0" smtClean="0"/>
              <a:t>                     </a:t>
            </a:r>
            <a:r>
              <a:rPr lang="ka-GE" sz="2400" b="1" dirty="0" smtClean="0"/>
              <a:t>ჩანგი </a:t>
            </a:r>
            <a:br>
              <a:rPr lang="ka-GE" sz="2400" b="1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 </a:t>
            </a:r>
            <a:r>
              <a:rPr lang="ka-GE" sz="2000" dirty="0" smtClean="0"/>
              <a:t>ჩნდება </a:t>
            </a:r>
            <a:r>
              <a:rPr lang="en-US" sz="2000" dirty="0" smtClean="0"/>
              <a:t>X-XI </a:t>
            </a:r>
            <a:r>
              <a:rPr lang="ka-GE" sz="2000" dirty="0" smtClean="0"/>
              <a:t>საუკუნეებში. მოხსე-ნიებულია „ვეფხისტყაოსანში“. იგი მოსაზიდი სიმებიანი საკრავია, შემო-რჩენილია სვანეთში, სადაც „მწუხა-რების საკრავად“ თვლიან. გადმოცე-მით, ჩანგის ტანი ახალგაზრდის მკლავია, სიმები - მისი თმები, ჩანგის ნაღვლიანი ხმა - მწუხარე მამის ცრემ-ლები.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160607"/>
            <a:ext cx="6324942" cy="4351338"/>
          </a:xfrm>
        </p:spPr>
      </p:pic>
    </p:spTree>
    <p:extLst>
      <p:ext uri="{BB962C8B-B14F-4D97-AF65-F5344CB8AC3E}">
        <p14:creationId xmlns:p14="http://schemas.microsoft.com/office/powerpoint/2010/main" val="31612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4" y="365125"/>
            <a:ext cx="5396345" cy="5772438"/>
          </a:xfrm>
        </p:spPr>
        <p:txBody>
          <a:bodyPr/>
          <a:lstStyle/>
          <a:p>
            <a:r>
              <a:rPr lang="ka-GE" b="1" dirty="0" smtClean="0"/>
              <a:t>            </a:t>
            </a:r>
            <a:r>
              <a:rPr lang="ka-GE" sz="2400" b="1" dirty="0" smtClean="0"/>
              <a:t>გუდასტვირი</a:t>
            </a:r>
            <a:br>
              <a:rPr lang="ka-GE" sz="2400" b="1" dirty="0" smtClean="0"/>
            </a:br>
            <a:r>
              <a:rPr lang="ka-GE" sz="2400" b="1" dirty="0"/>
              <a:t/>
            </a:r>
            <a:br>
              <a:rPr lang="ka-GE" sz="2400" b="1" dirty="0"/>
            </a:br>
            <a:r>
              <a:rPr lang="ka-GE" sz="2400" dirty="0" smtClean="0"/>
              <a:t>         </a:t>
            </a:r>
            <a:r>
              <a:rPr lang="ka-GE" sz="2000" dirty="0" smtClean="0"/>
              <a:t>ჩასაბერი საკრავია. გავრცელებულია მისი რამდენიმე სახეობა : ქართლური, რაჭუ-ლი (სტვირი-შტვირი), აჭარული (ჭიბონი, ჭიმონი), მესხური (თულუმი), ფშავური - სტვირგუდა. წარმოადგენს სააკომპანიმენტო საკრავს. არის ინსტრუმენტული ანსამბლის მონაწილეც დოლათან ერთად. შემორჩენი-ლია რაჭასა და აჭარაში.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3" y="595744"/>
            <a:ext cx="4959597" cy="5541819"/>
          </a:xfrm>
        </p:spPr>
      </p:pic>
    </p:spTree>
    <p:extLst>
      <p:ext uri="{BB962C8B-B14F-4D97-AF65-F5344CB8AC3E}">
        <p14:creationId xmlns:p14="http://schemas.microsoft.com/office/powerpoint/2010/main" val="661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6654" y="886691"/>
            <a:ext cx="4488873" cy="5209309"/>
          </a:xfrm>
        </p:spPr>
        <p:txBody>
          <a:bodyPr>
            <a:normAutofit/>
          </a:bodyPr>
          <a:lstStyle/>
          <a:p>
            <a:r>
              <a:rPr lang="ka-GE" sz="2400" b="1" dirty="0" smtClean="0"/>
              <a:t>          ჭიანური || ჭუნირი 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ka-GE" sz="2400" dirty="0" smtClean="0"/>
              <a:t>      </a:t>
            </a:r>
            <a:r>
              <a:rPr lang="ka-GE" sz="2000" dirty="0" smtClean="0"/>
              <a:t>ერთ-ერთი არქაული საკრავია ქართულ ინსტრუმენტარიუმში. სვა-ნური და თუშური ჭიანური სამსი-მიანია, რაჭული - ორსიმიანი. </a:t>
            </a:r>
            <a:r>
              <a:rPr lang="en-US" sz="2000" dirty="0" smtClean="0"/>
              <a:t>XVIII</a:t>
            </a:r>
            <a:r>
              <a:rPr lang="ka-GE" sz="2000" dirty="0" smtClean="0"/>
              <a:t> ს-ის </a:t>
            </a:r>
            <a:r>
              <a:rPr lang="en-US" sz="2000" dirty="0" smtClean="0"/>
              <a:t> II</a:t>
            </a:r>
            <a:r>
              <a:rPr lang="ka-GE" sz="2000" dirty="0" smtClean="0"/>
              <a:t> ნახევარში საქართველოში ფართოდ ყოფილა გავრცელებული. </a:t>
            </a:r>
            <a:r>
              <a:rPr lang="en-US" sz="2000" dirty="0" smtClean="0"/>
              <a:t>XX </a:t>
            </a:r>
            <a:r>
              <a:rPr lang="ka-GE" sz="2000" dirty="0" smtClean="0"/>
              <a:t>ს-ის დასაწყისში ცნობილი იყო გურიაშიც. ჭიანური შემონახულია სვანეთში.</a:t>
            </a:r>
            <a:endParaRPr lang="en-US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7" y="983673"/>
            <a:ext cx="6551352" cy="4835235"/>
          </a:xfrm>
        </p:spPr>
      </p:pic>
    </p:spTree>
    <p:extLst>
      <p:ext uri="{BB962C8B-B14F-4D97-AF65-F5344CB8AC3E}">
        <p14:creationId xmlns:p14="http://schemas.microsoft.com/office/powerpoint/2010/main" val="4683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142</Words>
  <Application>Microsoft Office PowerPoint</Application>
  <PresentationFormat>Широкоэкранный</PresentationFormat>
  <Paragraphs>33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Тема Office</vt:lpstr>
      <vt:lpstr>Презентация PowerPoint</vt:lpstr>
      <vt:lpstr>Презентация PowerPoint</vt:lpstr>
      <vt:lpstr>                     ფანდური           ტერმინ „ფანდურს“ ვხვდებით X ს-ის წერილობით წყაროებში. იგი სიმებ-იან საკრავთაგან უძველესია. ფართოდ იყო გავრცელებული. მელექსეობისა, სიმღერისა და ცეკვისათვის აუცილე-ბელ საკრავს წარმოადგენდა. ფანდური მხიარულების სიმბოლო იყო.</vt:lpstr>
      <vt:lpstr>                     ჩონგური         გავრცელებული იყო ძირითადად დასავლეთ საქართველოში. ჩონგურს ოთხი სიმი აქვს. იგი შეესაბამება მუსიკალური აზროვნების განვითა-რების იმ ეტაპს, როდესაც ოთხხმიანობა ჩამოყალიბებულია. ჩონგური განვითარების უფრო მაღალ საფეხურზე დგას, ვიდრე ფანდური.</vt:lpstr>
      <vt:lpstr>           სამტარიანი ფანდური               გავრცელებული იყო აღმოსავლეთ საქართველოში, რომელსაც სამხელა ფანდურს ეძახდნენ. საკმაოდ იშვიათი საკრავია. ამ საკ-რავზე ბერიკები და მოხეტიალე მუსიკოსები უკრავდნენ.</vt:lpstr>
      <vt:lpstr>                    თარი         უძველესი სიმებიანი საკრავია. გავრცელებულია კავკასიაში. ორგვა-რია: ირანული და ყარაბაღული. თარი ვირტუოზული საკრავია. მისთვის დაწერილია სპეციალური კონცერტე-ბი.</vt:lpstr>
      <vt:lpstr>                     ჩანგი          ჩნდება X-XI საუკუნეებში. მოხსე-ნიებულია „ვეფხისტყაოსანში“. იგი მოსაზიდი სიმებიანი საკრავია, შემო-რჩენილია სვანეთში, სადაც „მწუხა-რების საკრავად“ თვლიან. გადმოცე-მით, ჩანგის ტანი ახალგაზრდის მკლავია, სიმები - მისი თმები, ჩანგის ნაღვლიანი ხმა - მწუხარე მამის ცრემ-ლები.</vt:lpstr>
      <vt:lpstr>            გუდასტვირი           ჩასაბერი საკრავია. გავრცელებულია მისი რამდენიმე სახეობა : ქართლური, რაჭუ-ლი (სტვირი-შტვირი), აჭარული (ჭიბონი, ჭიმონი), მესხური (თულუმი), ფშავური - სტვირგუდა. წარმოადგენს სააკომპანიმენტო საკრავს. არის ინსტრუმენტული ანსამბლის მონაწილეც დოლათან ერთად. შემორჩენი-ლია რაჭასა და აჭარაში. </vt:lpstr>
      <vt:lpstr>          ჭიანური || ჭუნირი         ერთ-ერთი არქაული საკრავია ქართულ ინსტრუმენტარიუმში. სვა-ნური და თუშური ჭიანური სამსი-მიანია, რაჭული - ორსიმიანი. XVIII ს-ის  II ნახევარში საქართველოში ფართოდ ყოფილა გავრცელებული. XX ს-ის დასაწყისში ცნობილი იყო გურიაშიც. ჭიანური შემონახულია სვანეთში.</vt:lpstr>
      <vt:lpstr>                ქამანჩა             აღმოსავლური სამ და ოთხსიმიანი ხემიანი საკრავია. თბილისში გავრცელდა  XVIII ს-ში, შემდეგ კი რეგიონებში. იგი პოპულარულია როგორც სოლო საკრავი. უკრავენ ხემით. გამოყენებულია ხალხურ საკრავთა ორკესტრში. ქამანჩა აშუღებში იყო მიღე-ბული. არის მოსაზრება, რომ ქამანჩა პირველოფი-ლი ვიოლინოა. </vt:lpstr>
      <vt:lpstr>                  სალამური         მისი არსებობა ჩვენს ტერიტორიაზე დასტურდება ძვ. წ. II ათასწლეულიდან. თავიდანვე იგი მესაქონლეობასთან, მწყემსურ ყოფასთან ყოფილა დაკავშირე-ბული. სალამური ორგვარია : უენო და ენიანი. ენიანი უფრო გვიან გამოჩნდა და ყველაზე გავრცელებული ხალხური მუსიკალური საკრავი ყოფილა საქართვე-ლოში. მზადდება ლერწმისაგან.</vt:lpstr>
      <vt:lpstr>      ლარჭემი || სოინარი         დასავლეთ საქართველოს ორ კუთხე-ში იყო გავრცელებული: სამეგრელოში (ლარჭემი) და გურიაში (სოინარი). სამეგ-რელოში მწყემსების საკრავს წარმოად-გენდა, გურიაში - სასიგნალოს. მეგრული ლარჭემი შედარებით დიდია, გურული კი მინიატურული. შედგება 6 სალამური-საგან, შეკრულია კანაფით ან ხის ქერქით. ეს საკრავი სახალხო დღესასწაულებზე, სოფლის ლხინსა და ქორწილებში ჟღერდა. ყოფიდან თითქმის გამქრალია. </vt:lpstr>
      <vt:lpstr>                    ზურნა           XVII  ს-ის დამლევს ცნობილი ყოფილა, მაგრამ რო-გორც სპარსული საკრავი. ზურნა არაბულია და ირანუ-ლშიც არსებობს. მას იქაური სახელი აქვს. ზურნა სა-ხალხო დღესასწაულების - ქორწილის, ნიშნობის, ჭიდა-ობის, ყეენობის, ბერიკაობის აუცილებელი კომპონენტი იყო.</vt:lpstr>
      <vt:lpstr>                      დუდუკი          ხის ძველი ჩასაბერი საკრავია. თანა-მედროვე მედუდუკეები თვლიან, რომ დუდუკი ქართული საკრავია. იგი კარგად შეითვისა ქალაქურმა მუსიკამ. დუდუკი საქართველოში გავრცელდა  XVIII ს-დან თბილისში და მალე მოიპოვა პოპულარო-ბა, რადგან ძალიან ტკბილხმოვანია. მასზე ქალაქური სიმღერების შესრულებაც შეიძლება და ქართული ფოლკლორისაც. </vt:lpstr>
      <vt:lpstr>                   დოლი               დასარტყმელი საკრავია. მის სამშობლოდ ინდოეთსა და ახლო აღმოსავლეთის ქვეყნებს ასახელე-ბენ. მასზე უკრავენ ხელებით ან ჯოხებით. გავრცელებულია საქარ-თველოს ბარის კუთხეებში. ცეკვის დროს დოლი ხაზს უსვამს რიტმს. მასთან ხშირად ანსამბლად ხმარო-ბენ ჩონგურს ან ჭიბონს, იშვიათად სალამურს.        </vt:lpstr>
      <vt:lpstr>                       დაირა          ერთ-ერთი უძველესი დასარტყმე-ლი საკრავია. გავრცელებული იყო საქ-ართველოს სხვადასხვა კუთხეში. საქართველოში დაირა აღმოსავლეთი-დან შემოვიდა. მას ახლაც იყენებენ შუა აზიის ქვეყნებში. ჩვენში ეს საკრავი დროთა განმავლობაში გაქართულდა. საკრავის ასაჟღარუნებლად შიდა მხრი-დან სპილენძის ან ვერცხლის ეჟვნებს ჩამოკიდებდნენ. უკრავენ ქალები.</vt:lpstr>
      <vt:lpstr>               დიპლიპიტო        ბერძნული სიტყვაა და ორმაგ ხაჭაპურს ნიშნავს. ამიერკავკასი-ური საკრავია, გავრცელებულია მთელ აღმოსავლეთში. მას „კავ-კასიურ ტიმპანებს“ უწოდებენ. შედგება სხვადასხვა ზომის ორი პატარა ჭურისაგან. უკრავენ ორი პატარა ჯოხით. დიპლიპიტოს იყე-ნებდნენ ლხინის დროს, ამიტომ ზოგან „ლხინის საკრავსაც“ უწო-დებენ. </vt:lpstr>
      <vt:lpstr>                    ტამტამი          ძველად ტამტამს გონგს უწოდებ-დნენ. იგი ევროპაში ჩინეთიდან შემო-იტანეს. პირველად გამოიყენა ფრანგმა კომპოზიტორმა გოსეკმა (1791) მასობ-რივ მუსიკაში. ორკესტრში გამოიყენე-ბა განგაშის, უკიდურესი დრამატიზ-მის გამოსახატავად. ტამტამი ხმოვა-ნებს განსაკუთრებული ჯოხის დარ-ტყმის შედეგად, ჯოხის თავზე რბილი ტყავი ან მაუდია გადაკრული,</vt:lpstr>
      <vt:lpstr>                                არფა                უძველესი სიმებიანი მუსიკალური საკ-რავია. არფა წარმოიშვა სხვადასხვა ხალხში დამო-უკიდებლად. გავრცელებული იყო რუსეთში გუს-ლების სახით. მის ოქროსფერ კორპუსზე ხშირად ინკუსტრაციებს და მხატვრების ნახატებს აკეთებ-დნენ. თანამედროვე არფა შექმნა ფრანგმა ოსტატმა ერარმა (1758-1831).</vt:lpstr>
      <vt:lpstr>                   საზი                  აღმოსავლური სიმებიანი საკრავია. მასზე შემსრულებლები იყვნენ აშუღები, პოეტი იმპროვიზა-ტორები. არსებობს დიდი და პატარა საზი.უკრავენ პლექტრით. დიდი პოპულარობით სარგებლობდა თბილისში. ამჟამად შემორჩენილია აჭარაში. საზის დამკვრელს საზანდარი ჰქვია. </vt:lpstr>
      <vt:lpstr>                             ლირა           საქართველოში დასტურდება ლირას არსებობა. განსაკუთრებული გავრცელება ჰპოვა ბერძნულმა ლირამ. იგი გახდა ხელოვ-ნების სიმბოლო. მისი სახელწოდებიდან მომ-დინარეობს ლიტერატურული ტერმინი  - ლირიკა.</vt:lpstr>
      <vt:lpstr>                   ბუკი                ლითონის სასიგნალო ჩასაბერი საკრავია. დიდი ზომის. აქვს მკვეთრი ძლიერი ხმა. ქართულ წერილობით წყაროებში პირველად IX ს-ში იხსენიება. ბუკი უმეტესად ლაშქრობაში ისმოდა. მას უკრავდნენ აღლუმებზე, ლაშქრობისას, თავდასხმისა და ომის დაწყების მაუწყებლად. შემორჩენილია სვანეთსა და რაჭაში.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პროექტის ავტორი : საშა ლეკვეიშვილი                                             აჭარის ხარიტონ ახვლედიანის სახელობის                                             მუზეუმის უფროსი მეცნიერთანამშრომელი</dc:title>
  <dc:creator>Ana</dc:creator>
  <cp:lastModifiedBy>USER</cp:lastModifiedBy>
  <cp:revision>21</cp:revision>
  <dcterms:created xsi:type="dcterms:W3CDTF">2020-06-16T11:07:44Z</dcterms:created>
  <dcterms:modified xsi:type="dcterms:W3CDTF">2020-07-20T09:59:05Z</dcterms:modified>
</cp:coreProperties>
</file>