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5"/>
  </p:notesMasterIdLst>
  <p:sldIdLst>
    <p:sldId id="256" r:id="rId2"/>
    <p:sldId id="257" r:id="rId3"/>
    <p:sldId id="258" r:id="rId4"/>
    <p:sldId id="261" r:id="rId5"/>
    <p:sldId id="259" r:id="rId6"/>
    <p:sldId id="260" r:id="rId7"/>
    <p:sldId id="263" r:id="rId8"/>
    <p:sldId id="265" r:id="rId9"/>
    <p:sldId id="267" r:id="rId10"/>
    <p:sldId id="268" r:id="rId11"/>
    <p:sldId id="266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80" r:id="rId22"/>
    <p:sldId id="279" r:id="rId23"/>
    <p:sldId id="278" r:id="rId24"/>
    <p:sldId id="281" r:id="rId25"/>
    <p:sldId id="282" r:id="rId26"/>
    <p:sldId id="283" r:id="rId27"/>
    <p:sldId id="286" r:id="rId28"/>
    <p:sldId id="287" r:id="rId29"/>
    <p:sldId id="284" r:id="rId30"/>
    <p:sldId id="285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330" r:id="rId41"/>
    <p:sldId id="331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5" r:id="rId58"/>
    <p:sldId id="328" r:id="rId59"/>
    <p:sldId id="314" r:id="rId60"/>
    <p:sldId id="329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297" r:id="rId73"/>
    <p:sldId id="327" r:id="rId7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E4F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EC0E9A-B51F-4B27-8968-288EE070948A}" type="datetimeFigureOut">
              <a:rPr lang="ru-RU" smtClean="0"/>
              <a:t>25.05.2024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2F854-5E1D-41DA-A23F-C8FA3EC0EC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253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D6DF9-975C-4932-B104-1720EC34AF9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049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D6DF9-975C-4932-B104-1720EC34AF9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336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D6DF9-975C-4932-B104-1720EC34AF9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7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D6DF9-975C-4932-B104-1720EC34AF91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308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D6DF9-975C-4932-B104-1720EC34AF91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246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D6DF9-975C-4932-B104-1720EC34AF91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161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D6DF9-975C-4932-B104-1720EC34AF91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459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D6DF9-975C-4932-B104-1720EC34AF91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006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DF76-FDC6-4AEB-A5DE-2015753F5BAF}" type="datetimeFigureOut">
              <a:rPr lang="ru-RU" smtClean="0"/>
              <a:t>25.05.2024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E5E1-9FDF-4CBE-B5CE-498ECB205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533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DF76-FDC6-4AEB-A5DE-2015753F5BAF}" type="datetimeFigureOut">
              <a:rPr lang="ru-RU" smtClean="0"/>
              <a:t>25.05.2024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E5E1-9FDF-4CBE-B5CE-498ECB205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710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DF76-FDC6-4AEB-A5DE-2015753F5BAF}" type="datetimeFigureOut">
              <a:rPr lang="ru-RU" smtClean="0"/>
              <a:t>25.05.2024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E5E1-9FDF-4CBE-B5CE-498ECB205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590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DF76-FDC6-4AEB-A5DE-2015753F5BAF}" type="datetimeFigureOut">
              <a:rPr lang="ru-RU" smtClean="0"/>
              <a:t>25.05.2024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E5E1-9FDF-4CBE-B5CE-498ECB205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738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DF76-FDC6-4AEB-A5DE-2015753F5BAF}" type="datetimeFigureOut">
              <a:rPr lang="ru-RU" smtClean="0"/>
              <a:t>25.05.2024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E5E1-9FDF-4CBE-B5CE-498ECB205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368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DF76-FDC6-4AEB-A5DE-2015753F5BAF}" type="datetimeFigureOut">
              <a:rPr lang="ru-RU" smtClean="0"/>
              <a:t>25.05.2024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E5E1-9FDF-4CBE-B5CE-498ECB205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917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DF76-FDC6-4AEB-A5DE-2015753F5BAF}" type="datetimeFigureOut">
              <a:rPr lang="ru-RU" smtClean="0"/>
              <a:t>25.05.2024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E5E1-9FDF-4CBE-B5CE-498ECB205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886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DF76-FDC6-4AEB-A5DE-2015753F5BAF}" type="datetimeFigureOut">
              <a:rPr lang="ru-RU" smtClean="0"/>
              <a:t>25.05.2024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E5E1-9FDF-4CBE-B5CE-498ECB205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637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DF76-FDC6-4AEB-A5DE-2015753F5BAF}" type="datetimeFigureOut">
              <a:rPr lang="ru-RU" smtClean="0"/>
              <a:t>25.05.2024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E5E1-9FDF-4CBE-B5CE-498ECB205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193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DF76-FDC6-4AEB-A5DE-2015753F5BAF}" type="datetimeFigureOut">
              <a:rPr lang="ru-RU" smtClean="0"/>
              <a:t>25.05.2024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E5E1-9FDF-4CBE-B5CE-498ECB205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4055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DF76-FDC6-4AEB-A5DE-2015753F5BAF}" type="datetimeFigureOut">
              <a:rPr lang="ru-RU" smtClean="0"/>
              <a:t>25.05.2024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BE5E1-9FDF-4CBE-B5CE-498ECB205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60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1DF76-FDC6-4AEB-A5DE-2015753F5BAF}" type="datetimeFigureOut">
              <a:rPr lang="ru-RU" smtClean="0"/>
              <a:t>25.05.2024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BE5E1-9FDF-4CBE-B5CE-498ECB205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1859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2.jpeg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Relationship Id="rId9" Type="http://schemas.openxmlformats.org/officeDocument/2006/relationships/image" Target="../media/image6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2.jpe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9" Type="http://schemas.openxmlformats.org/officeDocument/2006/relationships/image" Target="../media/image9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g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jpg"/><Relationship Id="rId5" Type="http://schemas.openxmlformats.org/officeDocument/2006/relationships/image" Target="../media/image110.jpg"/><Relationship Id="rId4" Type="http://schemas.openxmlformats.org/officeDocument/2006/relationships/image" Target="../media/image10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JPG"/><Relationship Id="rId4" Type="http://schemas.openxmlformats.org/officeDocument/2006/relationships/image" Target="../media/image11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7.jpg"/><Relationship Id="rId4" Type="http://schemas.openxmlformats.org/officeDocument/2006/relationships/image" Target="../media/image11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jpg"/><Relationship Id="rId5" Type="http://schemas.openxmlformats.org/officeDocument/2006/relationships/image" Target="../media/image120.PNG"/><Relationship Id="rId4" Type="http://schemas.openxmlformats.org/officeDocument/2006/relationships/image" Target="../media/image11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0.jpg"/><Relationship Id="rId4" Type="http://schemas.openxmlformats.org/officeDocument/2006/relationships/image" Target="../media/image12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g"/><Relationship Id="rId3" Type="http://schemas.openxmlformats.org/officeDocument/2006/relationships/image" Target="../media/image2.jpeg"/><Relationship Id="rId7" Type="http://schemas.openxmlformats.org/officeDocument/2006/relationships/image" Target="../media/image1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7" Type="http://schemas.openxmlformats.org/officeDocument/2006/relationships/image" Target="../media/image146.jp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jpeg"/><Relationship Id="rId5" Type="http://schemas.openxmlformats.org/officeDocument/2006/relationships/image" Target="../media/image144.png"/><Relationship Id="rId4" Type="http://schemas.openxmlformats.org/officeDocument/2006/relationships/image" Target="../media/image1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g"/><Relationship Id="rId5" Type="http://schemas.openxmlformats.org/officeDocument/2006/relationships/image" Target="../media/image150.jpg"/><Relationship Id="rId4" Type="http://schemas.openxmlformats.org/officeDocument/2006/relationships/image" Target="../media/image14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9.jpeg"/><Relationship Id="rId5" Type="http://schemas.openxmlformats.org/officeDocument/2006/relationships/image" Target="../media/image158.jpg"/><Relationship Id="rId4" Type="http://schemas.openxmlformats.org/officeDocument/2006/relationships/image" Target="../media/image15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2.jpg"/><Relationship Id="rId4" Type="http://schemas.openxmlformats.org/officeDocument/2006/relationships/image" Target="../media/image16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jpg"/><Relationship Id="rId4" Type="http://schemas.openxmlformats.org/officeDocument/2006/relationships/image" Target="../media/image165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167.png"/><Relationship Id="rId7" Type="http://schemas.openxmlformats.org/officeDocument/2006/relationships/image" Target="../media/image1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1.jpg"/><Relationship Id="rId5" Type="http://schemas.openxmlformats.org/officeDocument/2006/relationships/image" Target="../media/image180.jpeg"/><Relationship Id="rId4" Type="http://schemas.openxmlformats.org/officeDocument/2006/relationships/image" Target="../media/image179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7" Type="http://schemas.openxmlformats.org/officeDocument/2006/relationships/image" Target="../media/image18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9.jpg"/><Relationship Id="rId4" Type="http://schemas.openxmlformats.org/officeDocument/2006/relationships/image" Target="../media/image188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jpeg"/><Relationship Id="rId3" Type="http://schemas.openxmlformats.org/officeDocument/2006/relationships/image" Target="../media/image190.jpeg"/><Relationship Id="rId7" Type="http://schemas.openxmlformats.org/officeDocument/2006/relationships/image" Target="../media/image19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3.jpeg"/><Relationship Id="rId11" Type="http://schemas.openxmlformats.org/officeDocument/2006/relationships/image" Target="../media/image198.jpeg"/><Relationship Id="rId5" Type="http://schemas.openxmlformats.org/officeDocument/2006/relationships/image" Target="../media/image192.jpeg"/><Relationship Id="rId10" Type="http://schemas.openxmlformats.org/officeDocument/2006/relationships/image" Target="../media/image197.jpeg"/><Relationship Id="rId4" Type="http://schemas.openxmlformats.org/officeDocument/2006/relationships/image" Target="../media/image191.jpeg"/><Relationship Id="rId9" Type="http://schemas.openxmlformats.org/officeDocument/2006/relationships/image" Target="../media/image196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13" Type="http://schemas.openxmlformats.org/officeDocument/2006/relationships/image" Target="../media/image208.jpeg"/><Relationship Id="rId3" Type="http://schemas.openxmlformats.org/officeDocument/2006/relationships/image" Target="../media/image2.jpeg"/><Relationship Id="rId7" Type="http://schemas.openxmlformats.org/officeDocument/2006/relationships/image" Target="../media/image202.jpg"/><Relationship Id="rId12" Type="http://schemas.openxmlformats.org/officeDocument/2006/relationships/image" Target="../media/image20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jpg"/><Relationship Id="rId11" Type="http://schemas.openxmlformats.org/officeDocument/2006/relationships/image" Target="../media/image206.jpeg"/><Relationship Id="rId5" Type="http://schemas.openxmlformats.org/officeDocument/2006/relationships/image" Target="../media/image200.png"/><Relationship Id="rId10" Type="http://schemas.openxmlformats.org/officeDocument/2006/relationships/image" Target="../media/image205.jpeg"/><Relationship Id="rId4" Type="http://schemas.openxmlformats.org/officeDocument/2006/relationships/image" Target="../media/image199.jpeg"/><Relationship Id="rId9" Type="http://schemas.openxmlformats.org/officeDocument/2006/relationships/image" Target="../media/image204.jpeg"/><Relationship Id="rId14" Type="http://schemas.openxmlformats.org/officeDocument/2006/relationships/image" Target="../media/image209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jpeg"/><Relationship Id="rId3" Type="http://schemas.openxmlformats.org/officeDocument/2006/relationships/image" Target="../media/image210.jpeg"/><Relationship Id="rId7" Type="http://schemas.openxmlformats.org/officeDocument/2006/relationships/image" Target="../media/image2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png"/><Relationship Id="rId5" Type="http://schemas.openxmlformats.org/officeDocument/2006/relationships/image" Target="../media/image212.jpeg"/><Relationship Id="rId4" Type="http://schemas.openxmlformats.org/officeDocument/2006/relationships/image" Target="../media/image211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jpeg"/><Relationship Id="rId3" Type="http://schemas.openxmlformats.org/officeDocument/2006/relationships/image" Target="../media/image2.jpeg"/><Relationship Id="rId7" Type="http://schemas.openxmlformats.org/officeDocument/2006/relationships/image" Target="../media/image2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jpeg"/><Relationship Id="rId5" Type="http://schemas.openxmlformats.org/officeDocument/2006/relationships/image" Target="../media/image217.png"/><Relationship Id="rId4" Type="http://schemas.openxmlformats.org/officeDocument/2006/relationships/image" Target="../media/image216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2.JPG"/><Relationship Id="rId4" Type="http://schemas.openxmlformats.org/officeDocument/2006/relationships/image" Target="../media/image22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5.jpg"/><Relationship Id="rId4" Type="http://schemas.openxmlformats.org/officeDocument/2006/relationships/image" Target="../media/image2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8.jpg"/><Relationship Id="rId4" Type="http://schemas.openxmlformats.org/officeDocument/2006/relationships/image" Target="../media/image227.jp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jpeg"/><Relationship Id="rId3" Type="http://schemas.openxmlformats.org/officeDocument/2006/relationships/image" Target="../media/image2.jpeg"/><Relationship Id="rId7" Type="http://schemas.openxmlformats.org/officeDocument/2006/relationships/image" Target="../media/image2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1.jpeg"/><Relationship Id="rId11" Type="http://schemas.openxmlformats.org/officeDocument/2006/relationships/image" Target="../media/image236.tiff"/><Relationship Id="rId5" Type="http://schemas.openxmlformats.org/officeDocument/2006/relationships/image" Target="../media/image230.jpeg"/><Relationship Id="rId10" Type="http://schemas.openxmlformats.org/officeDocument/2006/relationships/image" Target="../media/image235.jpeg"/><Relationship Id="rId4" Type="http://schemas.openxmlformats.org/officeDocument/2006/relationships/image" Target="../media/image229.jpeg"/><Relationship Id="rId9" Type="http://schemas.openxmlformats.org/officeDocument/2006/relationships/image" Target="../media/image234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jpeg"/><Relationship Id="rId3" Type="http://schemas.openxmlformats.org/officeDocument/2006/relationships/image" Target="../media/image237.jpeg"/><Relationship Id="rId7" Type="http://schemas.openxmlformats.org/officeDocument/2006/relationships/image" Target="../media/image2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0.jpeg"/><Relationship Id="rId5" Type="http://schemas.openxmlformats.org/officeDocument/2006/relationships/image" Target="../media/image239.jpeg"/><Relationship Id="rId4" Type="http://schemas.openxmlformats.org/officeDocument/2006/relationships/image" Target="../media/image23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6.jpeg"/><Relationship Id="rId5" Type="http://schemas.openxmlformats.org/officeDocument/2006/relationships/image" Target="../media/image245.JPG"/><Relationship Id="rId4" Type="http://schemas.openxmlformats.org/officeDocument/2006/relationships/image" Target="../media/image244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jpeg"/><Relationship Id="rId13" Type="http://schemas.openxmlformats.org/officeDocument/2006/relationships/image" Target="../media/image257.jpg"/><Relationship Id="rId3" Type="http://schemas.openxmlformats.org/officeDocument/2006/relationships/image" Target="../media/image247.jpeg"/><Relationship Id="rId7" Type="http://schemas.openxmlformats.org/officeDocument/2006/relationships/image" Target="../media/image251.jpeg"/><Relationship Id="rId12" Type="http://schemas.openxmlformats.org/officeDocument/2006/relationships/image" Target="../media/image2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0.jpeg"/><Relationship Id="rId11" Type="http://schemas.openxmlformats.org/officeDocument/2006/relationships/image" Target="../media/image255.jpeg"/><Relationship Id="rId5" Type="http://schemas.openxmlformats.org/officeDocument/2006/relationships/image" Target="../media/image249.jpeg"/><Relationship Id="rId15" Type="http://schemas.openxmlformats.org/officeDocument/2006/relationships/image" Target="../media/image259.jpg"/><Relationship Id="rId10" Type="http://schemas.openxmlformats.org/officeDocument/2006/relationships/image" Target="../media/image254.jpeg"/><Relationship Id="rId4" Type="http://schemas.openxmlformats.org/officeDocument/2006/relationships/image" Target="../media/image248.jpeg"/><Relationship Id="rId9" Type="http://schemas.openxmlformats.org/officeDocument/2006/relationships/image" Target="../media/image253.jpeg"/><Relationship Id="rId14" Type="http://schemas.openxmlformats.org/officeDocument/2006/relationships/image" Target="../media/image258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2.jpg"/><Relationship Id="rId4" Type="http://schemas.openxmlformats.org/officeDocument/2006/relationships/image" Target="../media/image261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5.jpeg"/><Relationship Id="rId4" Type="http://schemas.openxmlformats.org/officeDocument/2006/relationships/image" Target="../media/image264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9.jpg"/><Relationship Id="rId5" Type="http://schemas.openxmlformats.org/officeDocument/2006/relationships/image" Target="../media/image268.jpg"/><Relationship Id="rId4" Type="http://schemas.openxmlformats.org/officeDocument/2006/relationships/image" Target="../media/image267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4.jpg"/><Relationship Id="rId5" Type="http://schemas.openxmlformats.org/officeDocument/2006/relationships/image" Target="../media/image273.jpg"/><Relationship Id="rId4" Type="http://schemas.openxmlformats.org/officeDocument/2006/relationships/image" Target="../media/image27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8.jpeg"/><Relationship Id="rId5" Type="http://schemas.openxmlformats.org/officeDocument/2006/relationships/image" Target="../media/image277.jpeg"/><Relationship Id="rId4" Type="http://schemas.openxmlformats.org/officeDocument/2006/relationships/image" Target="../media/image27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0.jp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jpg"/><Relationship Id="rId3" Type="http://schemas.openxmlformats.org/officeDocument/2006/relationships/image" Target="../media/image281.jpeg"/><Relationship Id="rId7" Type="http://schemas.openxmlformats.org/officeDocument/2006/relationships/image" Target="../media/image28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4.jpg"/><Relationship Id="rId5" Type="http://schemas.openxmlformats.org/officeDocument/2006/relationships/image" Target="../media/image283.jpg"/><Relationship Id="rId4" Type="http://schemas.openxmlformats.org/officeDocument/2006/relationships/image" Target="../media/image28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2.jpeg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75" y="212834"/>
            <a:ext cx="2508428" cy="2117836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742470" y="591517"/>
            <a:ext cx="6123624" cy="93635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sz="3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სსიპ აჭარის მუზეუმი</a:t>
            </a:r>
            <a:endParaRPr lang="ru-RU" sz="3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024675"/>
            <a:ext cx="9144000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sz="32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lavMtavr" pitchFamily="2" charset="0"/>
            </a:endParaRPr>
          </a:p>
          <a:p>
            <a:pPr algn="ctr"/>
            <a:r>
              <a:rPr lang="ka-GE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avMtavr" pitchFamily="2" charset="0"/>
              </a:rPr>
              <a:t>მეურნეობის უძველესი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avMtavr" pitchFamily="2" charset="0"/>
              </a:rPr>
              <a:t> </a:t>
            </a:r>
            <a:r>
              <a:rPr lang="ka-GE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avMtavr" pitchFamily="2" charset="0"/>
              </a:rPr>
              <a:t>დარგები</a:t>
            </a:r>
            <a:endParaRPr lang="en-US" sz="32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lavMtavr" pitchFamily="2" charset="0"/>
            </a:endParaRPr>
          </a:p>
          <a:p>
            <a:pPr algn="ctr"/>
            <a:endParaRPr lang="en-US" sz="32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lavMtavr" pitchFamily="2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5746376" y="5805616"/>
            <a:ext cx="3338579" cy="93635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a-GE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 წ.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59383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17" y="457199"/>
            <a:ext cx="8831288" cy="5883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34319399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4" b="7362"/>
          <a:stretch/>
        </p:blipFill>
        <p:spPr>
          <a:xfrm>
            <a:off x="116097" y="331076"/>
            <a:ext cx="4649261" cy="2947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00"/>
          <a:stretch/>
        </p:blipFill>
        <p:spPr>
          <a:xfrm>
            <a:off x="116095" y="3925262"/>
            <a:ext cx="4657786" cy="2806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7"/>
          <a:stretch/>
        </p:blipFill>
        <p:spPr>
          <a:xfrm>
            <a:off x="4960953" y="331075"/>
            <a:ext cx="3987450" cy="2982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7" b="4381"/>
          <a:stretch/>
        </p:blipFill>
        <p:spPr>
          <a:xfrm>
            <a:off x="4960953" y="3906984"/>
            <a:ext cx="3987450" cy="2781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35449641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146" name="Picture 2" descr="Как ловили рыбу древние рыбаки – Рыбалке.не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1098"/>
          <a:stretch/>
        </p:blipFill>
        <p:spPr bwMode="auto">
          <a:xfrm>
            <a:off x="174627" y="152402"/>
            <a:ext cx="5549899" cy="6592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201" y="2132593"/>
            <a:ext cx="3140500" cy="2355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203" y="4668332"/>
            <a:ext cx="3123421" cy="2077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203" y="152400"/>
            <a:ext cx="3123421" cy="1756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27697521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124" name="Picture 4" descr="J53dcc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47"/>
          <a:stretch/>
        </p:blipFill>
        <p:spPr bwMode="auto">
          <a:xfrm>
            <a:off x="114301" y="3380564"/>
            <a:ext cx="4272875" cy="2894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272" y="161924"/>
            <a:ext cx="3534904" cy="2707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6" t="14390" r="12448" b="14308"/>
          <a:stretch/>
        </p:blipFill>
        <p:spPr>
          <a:xfrm>
            <a:off x="296999" y="161926"/>
            <a:ext cx="2483250" cy="168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6" t="22195" r="12694" b="17877"/>
          <a:stretch/>
        </p:blipFill>
        <p:spPr>
          <a:xfrm>
            <a:off x="2907331" y="1193913"/>
            <a:ext cx="2487063" cy="1675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05"/>
          <a:stretch/>
        </p:blipFill>
        <p:spPr>
          <a:xfrm>
            <a:off x="4600150" y="3380564"/>
            <a:ext cx="4397936" cy="2894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14173055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t="13933" r="14211" b="12861"/>
          <a:stretch/>
        </p:blipFill>
        <p:spPr>
          <a:xfrm rot="16200000">
            <a:off x="5284042" y="1986131"/>
            <a:ext cx="4402191" cy="3091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146" name="Picture 2" descr="https://avatars.dzeninfra.ru/get-zen_doc/62917/pub_5e79f56ad9397e71b66b7881_5e7a0122b0396e6023fb7549/scale_24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8" y="3904684"/>
            <a:ext cx="4841605" cy="2541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 вправо 8"/>
          <p:cNvSpPr/>
          <p:nvPr/>
        </p:nvSpPr>
        <p:spPr>
          <a:xfrm>
            <a:off x="3678148" y="3531885"/>
            <a:ext cx="2177504" cy="26177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9" b="27940"/>
          <a:stretch/>
        </p:blipFill>
        <p:spPr>
          <a:xfrm>
            <a:off x="367974" y="174640"/>
            <a:ext cx="4422531" cy="32158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6" name="Группа 5"/>
          <p:cNvGrpSpPr/>
          <p:nvPr/>
        </p:nvGrpSpPr>
        <p:grpSpPr>
          <a:xfrm rot="16200000">
            <a:off x="2974794" y="3543178"/>
            <a:ext cx="1345916" cy="321310"/>
            <a:chOff x="5184714" y="6254152"/>
            <a:chExt cx="1433306" cy="32131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" name="Стрелка вправо 7"/>
            <p:cNvSpPr/>
            <p:nvPr/>
          </p:nvSpPr>
          <p:spPr>
            <a:xfrm flipH="1">
              <a:off x="5184714" y="6254152"/>
              <a:ext cx="991268" cy="32131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endParaRPr>
            </a:p>
          </p:txBody>
        </p:sp>
        <p:sp>
          <p:nvSpPr>
            <p:cNvPr id="10" name="Стрелка вправо 9"/>
            <p:cNvSpPr/>
            <p:nvPr/>
          </p:nvSpPr>
          <p:spPr>
            <a:xfrm>
              <a:off x="5733944" y="6254152"/>
              <a:ext cx="884076" cy="32131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36255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7" y="234459"/>
            <a:ext cx="4428993" cy="3109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9" name="Picture 2" descr="Как добывали огонь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t="12646" r="4983"/>
          <a:stretch/>
        </p:blipFill>
        <p:spPr bwMode="auto">
          <a:xfrm>
            <a:off x="72826" y="3667542"/>
            <a:ext cx="4434472" cy="2907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" b="7917"/>
          <a:stretch/>
        </p:blipFill>
        <p:spPr>
          <a:xfrm>
            <a:off x="4614385" y="228602"/>
            <a:ext cx="4422531" cy="608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5575262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3" t="9220" r="17013" b="15644"/>
          <a:stretch/>
        </p:blipFill>
        <p:spPr>
          <a:xfrm>
            <a:off x="199680" y="225632"/>
            <a:ext cx="5680806" cy="6419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4"/>
          <a:stretch/>
        </p:blipFill>
        <p:spPr>
          <a:xfrm>
            <a:off x="6015952" y="225632"/>
            <a:ext cx="2992582" cy="1816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952" y="2142483"/>
            <a:ext cx="2992582" cy="4490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16715711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" r="6314"/>
          <a:stretch/>
        </p:blipFill>
        <p:spPr>
          <a:xfrm>
            <a:off x="811496" y="2389796"/>
            <a:ext cx="3551007" cy="2216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70" b="23874"/>
          <a:stretch/>
        </p:blipFill>
        <p:spPr>
          <a:xfrm>
            <a:off x="4901622" y="4688732"/>
            <a:ext cx="3540869" cy="2071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4"/>
          <a:stretch/>
        </p:blipFill>
        <p:spPr>
          <a:xfrm>
            <a:off x="811496" y="103798"/>
            <a:ext cx="3551007" cy="2162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4"/>
          <a:stretch/>
        </p:blipFill>
        <p:spPr>
          <a:xfrm>
            <a:off x="4901622" y="2391401"/>
            <a:ext cx="3551007" cy="2238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27"/>
          <a:stretch/>
        </p:blipFill>
        <p:spPr>
          <a:xfrm>
            <a:off x="811496" y="4688730"/>
            <a:ext cx="3551007" cy="2081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41" r="6809" b="7759"/>
          <a:stretch/>
        </p:blipFill>
        <p:spPr>
          <a:xfrm>
            <a:off x="4901620" y="116732"/>
            <a:ext cx="3550596" cy="2159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31303577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6" t="18353" r="17059" b="7922"/>
          <a:stretch/>
        </p:blipFill>
        <p:spPr>
          <a:xfrm>
            <a:off x="237371" y="2167833"/>
            <a:ext cx="1420009" cy="2285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9" t="13804" r="12887" b="17177"/>
          <a:stretch/>
        </p:blipFill>
        <p:spPr>
          <a:xfrm>
            <a:off x="237371" y="4524959"/>
            <a:ext cx="1420009" cy="1958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" t="9882" r="7616" b="14039"/>
          <a:stretch/>
        </p:blipFill>
        <p:spPr>
          <a:xfrm>
            <a:off x="237371" y="348357"/>
            <a:ext cx="1420009" cy="1747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Picture 6" descr="https://i.pinimg.com/originals/67/85/3a/67853a608e48ec23114d805c6807efed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6" r="27691" b="14756"/>
          <a:stretch/>
        </p:blipFill>
        <p:spPr bwMode="auto">
          <a:xfrm>
            <a:off x="2186611" y="348356"/>
            <a:ext cx="6440555" cy="6136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8590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2290" name="Picture 2" descr="Защитная сила талисмана, оберега, амулет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555775"/>
            <a:ext cx="1900364" cy="1425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Картинки древний человек для детей - самые прикольные и интересные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279" y="240336"/>
            <a:ext cx="3123182" cy="3053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massaget.kz/userdata/news/news_58201/image_l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40335"/>
            <a:ext cx="5428384" cy="3051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s://i.pinimg.com/564x/4c/b1/fc/4cb1fc95cfa4793d4301c74804727c6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126" y="3555775"/>
            <a:ext cx="2280315" cy="3033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s://i.pinimg.com/564x/76/7a/3b/767a3b9f6436e194d4b1961ff655660a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5" b="28305"/>
          <a:stretch/>
        </p:blipFill>
        <p:spPr bwMode="auto">
          <a:xfrm>
            <a:off x="155578" y="5168937"/>
            <a:ext cx="1891885" cy="1420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https://i.pinimg.com/564x/2f/52/87/2f5287eef9458a50ad63f121f67165c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667" y="4080337"/>
            <a:ext cx="1801418" cy="1801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https://i.pinimg.com/564x/6e/23/93/6e23930d3fd20718b949a6d46851192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748" y="4080337"/>
            <a:ext cx="1801418" cy="1801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6439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2"/>
          <a:stretch/>
        </p:blipFill>
        <p:spPr>
          <a:xfrm>
            <a:off x="5385988" y="0"/>
            <a:ext cx="3787831" cy="6858000"/>
          </a:xfrm>
          <a:prstGeom prst="rect">
            <a:avLst/>
          </a:prstGeom>
        </p:spPr>
      </p:pic>
      <p:sp>
        <p:nvSpPr>
          <p:cNvPr id="9" name="Подзаголовок 4"/>
          <p:cNvSpPr txBox="1">
            <a:spLocks/>
          </p:cNvSpPr>
          <p:nvPr/>
        </p:nvSpPr>
        <p:spPr>
          <a:xfrm>
            <a:off x="-137395" y="1901906"/>
            <a:ext cx="6320183" cy="4746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a-GE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avMtavr" pitchFamily="2" charset="0"/>
              </a:rPr>
              <a:t>რა არის</a:t>
            </a:r>
          </a:p>
          <a:p>
            <a:r>
              <a:rPr lang="ka-GE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avMtavr" pitchFamily="2" charset="0"/>
              </a:rPr>
              <a:t> </a:t>
            </a:r>
          </a:p>
          <a:p>
            <a:r>
              <a:rPr lang="ka-GE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avMtavr" pitchFamily="2" charset="0"/>
              </a:rPr>
              <a:t>აუცილებელი ადამიანის</a:t>
            </a:r>
          </a:p>
          <a:p>
            <a:endParaRPr lang="ka-GE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lavMtavr" pitchFamily="2" charset="0"/>
            </a:endParaRPr>
          </a:p>
          <a:p>
            <a:r>
              <a:rPr lang="ka-GE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avMtavr" pitchFamily="2" charset="0"/>
              </a:rPr>
              <a:t> არსებობისათვის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lavMtav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4744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94" y="665736"/>
            <a:ext cx="4042804" cy="2295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21"/>
          <a:stretch/>
        </p:blipFill>
        <p:spPr>
          <a:xfrm>
            <a:off x="4911192" y="665737"/>
            <a:ext cx="3895796" cy="5551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"/>
          <a:stretch/>
        </p:blipFill>
        <p:spPr>
          <a:xfrm>
            <a:off x="434194" y="3627134"/>
            <a:ext cx="4042804" cy="2542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36194622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3318" name="Picture 6" descr="Мотыжное земледелие | Открытая Археологи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5060" r="51501" b="51957"/>
          <a:stretch/>
        </p:blipFill>
        <p:spPr bwMode="auto">
          <a:xfrm>
            <a:off x="308226" y="852754"/>
            <a:ext cx="4156282" cy="2351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Мотыжное земледелие | Открытая Археологи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9" t="5667" r="6579" b="52864"/>
          <a:stretch/>
        </p:blipFill>
        <p:spPr bwMode="auto">
          <a:xfrm>
            <a:off x="4869949" y="852754"/>
            <a:ext cx="4018124" cy="2351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Мотыжное земледелие | Открытая Археологи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" t="51070" r="51501" b="6857"/>
          <a:stretch/>
        </p:blipFill>
        <p:spPr bwMode="auto">
          <a:xfrm>
            <a:off x="308228" y="3852811"/>
            <a:ext cx="4153719" cy="2291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Мотыжное земледелие | Открытая Археологи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7" t="50161" r="3133" b="6554"/>
          <a:stretch/>
        </p:blipFill>
        <p:spPr bwMode="auto">
          <a:xfrm>
            <a:off x="4869949" y="3852811"/>
            <a:ext cx="4069570" cy="2291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2619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376901" y="851647"/>
            <a:ext cx="1762882" cy="2323946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78286" y="3506640"/>
            <a:ext cx="2175450" cy="2679436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2964332" y="3506640"/>
            <a:ext cx="2175450" cy="2679436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113" y="932197"/>
            <a:ext cx="1206742" cy="2209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88" y="3586973"/>
            <a:ext cx="1181407" cy="2547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123" y="3581118"/>
            <a:ext cx="1106151" cy="255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38" name="Прямоугольник 37"/>
          <p:cNvSpPr/>
          <p:nvPr/>
        </p:nvSpPr>
        <p:spPr>
          <a:xfrm>
            <a:off x="278286" y="851647"/>
            <a:ext cx="1385128" cy="2323946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1827593" y="851647"/>
            <a:ext cx="1385128" cy="2323946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3" y="979198"/>
            <a:ext cx="1181758" cy="2106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017" y="892006"/>
            <a:ext cx="851953" cy="2265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62" y="1317070"/>
            <a:ext cx="3717046" cy="3717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42282347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69" y="411227"/>
            <a:ext cx="2172322" cy="2147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2530" name="Picture 2" descr="https://dinohistory.ru/wp-content/uploads/2018/10/%D1%832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918" y="416570"/>
            <a:ext cx="2855982" cy="2141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59" y="4829336"/>
            <a:ext cx="2162474" cy="1594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59" y="2727194"/>
            <a:ext cx="2162474" cy="1933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r="20060"/>
          <a:stretch/>
        </p:blipFill>
        <p:spPr>
          <a:xfrm>
            <a:off x="5919176" y="411228"/>
            <a:ext cx="2948683" cy="5420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grpSp>
        <p:nvGrpSpPr>
          <p:cNvPr id="23" name="Группа 22"/>
          <p:cNvGrpSpPr/>
          <p:nvPr/>
        </p:nvGrpSpPr>
        <p:grpSpPr>
          <a:xfrm>
            <a:off x="2090403" y="1724908"/>
            <a:ext cx="844649" cy="276164"/>
            <a:chOff x="1984074" y="4675516"/>
            <a:chExt cx="2989444" cy="60385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4" name="Стрелка вправо 23"/>
            <p:cNvSpPr/>
            <p:nvPr/>
          </p:nvSpPr>
          <p:spPr>
            <a:xfrm flipH="1">
              <a:off x="1984074" y="4675517"/>
              <a:ext cx="1604513" cy="603849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chemeClr val="accent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endParaRPr>
            </a:p>
          </p:txBody>
        </p:sp>
        <p:sp>
          <p:nvSpPr>
            <p:cNvPr id="25" name="Стрелка вправо 24"/>
            <p:cNvSpPr/>
            <p:nvPr/>
          </p:nvSpPr>
          <p:spPr>
            <a:xfrm>
              <a:off x="3588586" y="4675516"/>
              <a:ext cx="1384932" cy="603849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chemeClr val="accent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5331630" y="1586826"/>
            <a:ext cx="844649" cy="276164"/>
            <a:chOff x="1984074" y="4675516"/>
            <a:chExt cx="2989444" cy="60385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7" name="Стрелка вправо 26"/>
            <p:cNvSpPr/>
            <p:nvPr/>
          </p:nvSpPr>
          <p:spPr>
            <a:xfrm flipH="1">
              <a:off x="1984074" y="4675517"/>
              <a:ext cx="1604513" cy="603849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chemeClr val="accent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endParaRPr>
            </a:p>
          </p:txBody>
        </p:sp>
        <p:sp>
          <p:nvSpPr>
            <p:cNvPr id="28" name="Стрелка вправо 27"/>
            <p:cNvSpPr/>
            <p:nvPr/>
          </p:nvSpPr>
          <p:spPr>
            <a:xfrm>
              <a:off x="3588586" y="4675516"/>
              <a:ext cx="1384932" cy="603849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chemeClr val="accent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endParaRPr>
            </a:p>
          </p:txBody>
        </p:sp>
      </p:grpSp>
      <p:pic>
        <p:nvPicPr>
          <p:cNvPr id="22529" name="Рисунок 225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398" y="3693947"/>
            <a:ext cx="2835502" cy="1890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grpSp>
        <p:nvGrpSpPr>
          <p:cNvPr id="22528" name="Группа 22527"/>
          <p:cNvGrpSpPr/>
          <p:nvPr/>
        </p:nvGrpSpPr>
        <p:grpSpPr>
          <a:xfrm>
            <a:off x="1292285" y="4238376"/>
            <a:ext cx="1647930" cy="844649"/>
            <a:chOff x="1070988" y="4238374"/>
            <a:chExt cx="1647930" cy="844649"/>
          </a:xfrm>
        </p:grpSpPr>
        <p:grpSp>
          <p:nvGrpSpPr>
            <p:cNvPr id="3" name="Группа 2"/>
            <p:cNvGrpSpPr/>
            <p:nvPr/>
          </p:nvGrpSpPr>
          <p:grpSpPr>
            <a:xfrm rot="5400000">
              <a:off x="786745" y="4522617"/>
              <a:ext cx="844649" cy="276164"/>
              <a:chOff x="1984074" y="4675516"/>
              <a:chExt cx="2989444" cy="60385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" name="Стрелка вправо 1"/>
              <p:cNvSpPr/>
              <p:nvPr/>
            </p:nvSpPr>
            <p:spPr>
              <a:xfrm flipH="1">
                <a:off x="1984074" y="4675517"/>
                <a:ext cx="1604513" cy="603849"/>
              </a:xfrm>
              <a:prstGeom prst="rightArrow">
                <a:avLst/>
              </a:prstGeom>
              <a:solidFill>
                <a:srgbClr val="C00000"/>
              </a:solidFill>
              <a:ln>
                <a:solidFill>
                  <a:schemeClr val="accent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</a:endParaRPr>
              </a:p>
            </p:txBody>
          </p:sp>
          <p:sp>
            <p:nvSpPr>
              <p:cNvPr id="9" name="Стрелка вправо 8"/>
              <p:cNvSpPr/>
              <p:nvPr/>
            </p:nvSpPr>
            <p:spPr>
              <a:xfrm>
                <a:off x="3588586" y="4675516"/>
                <a:ext cx="1384932" cy="603849"/>
              </a:xfrm>
              <a:prstGeom prst="rightArrow">
                <a:avLst/>
              </a:prstGeom>
              <a:solidFill>
                <a:srgbClr val="C00000"/>
              </a:solidFill>
              <a:ln>
                <a:solidFill>
                  <a:schemeClr val="accent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31" name="Стрелка вправо 30"/>
            <p:cNvSpPr/>
            <p:nvPr/>
          </p:nvSpPr>
          <p:spPr>
            <a:xfrm>
              <a:off x="1151500" y="4543204"/>
              <a:ext cx="1567418" cy="276164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chemeClr val="accent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32755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Заголовок 3"/>
          <p:cNvSpPr>
            <a:spLocks noGrp="1"/>
          </p:cNvSpPr>
          <p:nvPr>
            <p:ph type="title"/>
          </p:nvPr>
        </p:nvSpPr>
        <p:spPr>
          <a:xfrm>
            <a:off x="6334385" y="627290"/>
            <a:ext cx="2722417" cy="5595858"/>
          </a:xfr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>
            <a:normAutofit/>
          </a:bodyPr>
          <a:lstStyle/>
          <a:p>
            <a:r>
              <a:rPr lang="ka-GE" sz="1600" b="1" dirty="0"/>
              <a:t/>
            </a:r>
            <a:br>
              <a:rPr lang="ka-GE" sz="1600" b="1" dirty="0"/>
            </a:br>
            <a:r>
              <a:rPr lang="ka-GE" sz="1600" b="1" dirty="0"/>
              <a:t>გადი გამოდი გუთანო,</a:t>
            </a:r>
            <a:br>
              <a:rPr lang="ka-GE" sz="1600" b="1" dirty="0"/>
            </a:br>
            <a:r>
              <a:rPr lang="ka-GE" sz="1600" b="1" dirty="0"/>
              <a:t/>
            </a:r>
            <a:br>
              <a:rPr lang="ka-GE" sz="1600" b="1" dirty="0"/>
            </a:br>
            <a:r>
              <a:rPr lang="ka-GE" sz="1600" b="1" dirty="0"/>
              <a:t>ღირღიტავ ბანი უთხარო,</a:t>
            </a:r>
            <a:br>
              <a:rPr lang="ka-GE" sz="1600" b="1" dirty="0"/>
            </a:br>
            <a:r>
              <a:rPr lang="ka-GE" sz="1600" b="1" dirty="0"/>
              <a:t/>
            </a:r>
            <a:br>
              <a:rPr lang="ka-GE" sz="1600" b="1" dirty="0"/>
            </a:br>
            <a:r>
              <a:rPr lang="ka-GE" sz="1600" b="1" dirty="0"/>
              <a:t>სახნის საკვეთო გაუსვი,</a:t>
            </a:r>
            <a:br>
              <a:rPr lang="ka-GE" sz="1600" b="1" dirty="0"/>
            </a:br>
            <a:r>
              <a:rPr lang="ka-GE" sz="1600" b="1" dirty="0"/>
              <a:t/>
            </a:r>
            <a:br>
              <a:rPr lang="ka-GE" sz="1600" b="1" dirty="0"/>
            </a:br>
            <a:r>
              <a:rPr lang="ka-GE" sz="1600" b="1" dirty="0"/>
              <a:t>რომ კაჭაჭს ძირი უთხარო.</a:t>
            </a:r>
            <a:br>
              <a:rPr lang="ka-GE" sz="1600" b="1" dirty="0"/>
            </a:br>
            <a:r>
              <a:rPr lang="ka-GE" sz="1600" b="1" dirty="0"/>
              <a:t/>
            </a:r>
            <a:br>
              <a:rPr lang="ka-GE" sz="1600" b="1" dirty="0"/>
            </a:br>
            <a:r>
              <a:rPr lang="ka-GE" sz="1600" b="1" dirty="0"/>
              <a:t>შენი ჭირიმე გუთანო,</a:t>
            </a:r>
            <a:br>
              <a:rPr lang="ka-GE" sz="1600" b="1" dirty="0"/>
            </a:br>
            <a:r>
              <a:rPr lang="ka-GE" sz="1600" b="1" dirty="0"/>
              <a:t/>
            </a:r>
            <a:br>
              <a:rPr lang="ka-GE" sz="1600" b="1" dirty="0"/>
            </a:br>
            <a:r>
              <a:rPr lang="ka-GE" sz="1600" b="1" dirty="0"/>
              <a:t>მაგ შენი მრუდე ყელისა.</a:t>
            </a:r>
            <a:br>
              <a:rPr lang="ka-GE" sz="1600" b="1" dirty="0"/>
            </a:br>
            <a:r>
              <a:rPr lang="ka-GE" sz="1600" b="1" dirty="0"/>
              <a:t/>
            </a:r>
            <a:br>
              <a:rPr lang="ka-GE" sz="1600" b="1" dirty="0"/>
            </a:br>
            <a:r>
              <a:rPr lang="ka-GE" sz="1600" b="1" dirty="0"/>
              <a:t>შენა ხარ პურის მომყვანი,</a:t>
            </a:r>
            <a:br>
              <a:rPr lang="ka-GE" sz="1600" b="1" dirty="0"/>
            </a:br>
            <a:r>
              <a:rPr lang="ka-GE" sz="1600" b="1" dirty="0"/>
              <a:t/>
            </a:r>
            <a:br>
              <a:rPr lang="ka-GE" sz="1600" b="1" dirty="0"/>
            </a:br>
            <a:r>
              <a:rPr lang="ka-GE" sz="1600" b="1" dirty="0"/>
              <a:t>დამძველებელი ქერისა</a:t>
            </a:r>
            <a:br>
              <a:rPr lang="ka-GE" sz="1600" b="1" dirty="0"/>
            </a:br>
            <a:endParaRPr lang="ru-RU" sz="1600" b="1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96203" y="4043233"/>
            <a:ext cx="3886200" cy="2179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05" r="4170"/>
          <a:stretch/>
        </p:blipFill>
        <p:spPr>
          <a:xfrm>
            <a:off x="2" y="627290"/>
            <a:ext cx="6185277" cy="2670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40571183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010" y="2118370"/>
            <a:ext cx="3025979" cy="3765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4"/>
          <a:stretch/>
        </p:blipFill>
        <p:spPr>
          <a:xfrm>
            <a:off x="2988859" y="215341"/>
            <a:ext cx="3837185" cy="2539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9" r="13939" b="6141"/>
          <a:stretch/>
        </p:blipFill>
        <p:spPr>
          <a:xfrm>
            <a:off x="176774" y="215341"/>
            <a:ext cx="1925782" cy="4291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3"/>
          <a:stretch/>
        </p:blipFill>
        <p:spPr>
          <a:xfrm>
            <a:off x="2996048" y="3245633"/>
            <a:ext cx="3837185" cy="2587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2" name="Подзаголовок 5"/>
          <p:cNvSpPr txBox="1">
            <a:spLocks/>
          </p:cNvSpPr>
          <p:nvPr/>
        </p:nvSpPr>
        <p:spPr>
          <a:xfrm>
            <a:off x="266700" y="4543055"/>
            <a:ext cx="2452254" cy="191346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ka-G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ჯილღა გუთანი</a:t>
            </a:r>
          </a:p>
          <a:p>
            <a:pPr marL="457200" indent="-457200">
              <a:buFont typeface="+mj-lt"/>
              <a:buAutoNum type="arabicPeriod"/>
            </a:pPr>
            <a:r>
              <a:rPr lang="ka-G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კევრი</a:t>
            </a:r>
          </a:p>
          <a:p>
            <a:pPr marL="457200" indent="-457200">
              <a:buFont typeface="+mj-lt"/>
              <a:buAutoNum type="arabicPeriod"/>
            </a:pPr>
            <a:r>
              <a:rPr lang="ka-G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ფარცხი</a:t>
            </a:r>
          </a:p>
        </p:txBody>
      </p:sp>
      <p:sp>
        <p:nvSpPr>
          <p:cNvPr id="13" name="Подзаголовок 5"/>
          <p:cNvSpPr txBox="1">
            <a:spLocks/>
          </p:cNvSpPr>
          <p:nvPr/>
        </p:nvSpPr>
        <p:spPr>
          <a:xfrm>
            <a:off x="2185554" y="4122514"/>
            <a:ext cx="533400" cy="5918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a-G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одзаголовок 5"/>
          <p:cNvSpPr txBox="1">
            <a:spLocks/>
          </p:cNvSpPr>
          <p:nvPr/>
        </p:nvSpPr>
        <p:spPr>
          <a:xfrm>
            <a:off x="6981644" y="2343514"/>
            <a:ext cx="533400" cy="5918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a-G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одзаголовок 5"/>
          <p:cNvSpPr txBox="1">
            <a:spLocks/>
          </p:cNvSpPr>
          <p:nvPr/>
        </p:nvSpPr>
        <p:spPr>
          <a:xfrm>
            <a:off x="6885706" y="5416753"/>
            <a:ext cx="533400" cy="5918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a-G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57007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80682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9"/>
          <a:stretch/>
        </p:blipFill>
        <p:spPr>
          <a:xfrm>
            <a:off x="259976" y="265397"/>
            <a:ext cx="8624048" cy="6488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35089243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0" t="21111" r="5409" b="10972"/>
          <a:stretch/>
        </p:blipFill>
        <p:spPr>
          <a:xfrm>
            <a:off x="214748" y="180976"/>
            <a:ext cx="2714625" cy="2490528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194" name="Picture 2" descr="https://server5.intermedia.ge/article_images/small/201901/20190104212815741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7" y="2878139"/>
            <a:ext cx="2714625" cy="1809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ფოტოს აღწერილობა მიუწვდომელია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6" y="4895852"/>
            <a:ext cx="2714624" cy="1809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ფოტოს აღწერილობა მიუწვდომელია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7" r="14048" b="25078"/>
          <a:stretch/>
        </p:blipFill>
        <p:spPr bwMode="auto">
          <a:xfrm>
            <a:off x="3077444" y="614795"/>
            <a:ext cx="5844885" cy="5844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7955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204" name="Picture 12" descr="წყლის წისქვილები ჯავახეთში ჯერ კიდევ არსებობს ჯავახეთის საინფორმაციო ცენტრი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347" b="7936"/>
          <a:stretch/>
        </p:blipFill>
        <p:spPr bwMode="auto">
          <a:xfrm>
            <a:off x="206680" y="553764"/>
            <a:ext cx="4292167" cy="3006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6"/>
          <a:stretch/>
        </p:blipFill>
        <p:spPr>
          <a:xfrm>
            <a:off x="4679684" y="526128"/>
            <a:ext cx="4242644" cy="3048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212" name="Picture 20" descr="საქართველოში პურის ფქვილის ფასის მომატებას პროგნოზირებენ | BP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684" y="3788868"/>
            <a:ext cx="4242644" cy="2904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80" y="3788868"/>
            <a:ext cx="4292167" cy="2904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41156069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" r="5923"/>
          <a:stretch/>
        </p:blipFill>
        <p:spPr>
          <a:xfrm>
            <a:off x="98613" y="3541477"/>
            <a:ext cx="4053405" cy="3035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6" r="3484"/>
          <a:stretch/>
        </p:blipFill>
        <p:spPr>
          <a:xfrm>
            <a:off x="4778188" y="3541477"/>
            <a:ext cx="4052049" cy="305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9" r="7821"/>
          <a:stretch/>
        </p:blipFill>
        <p:spPr>
          <a:xfrm>
            <a:off x="4778188" y="172761"/>
            <a:ext cx="4052049" cy="302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08"/>
          <a:stretch/>
        </p:blipFill>
        <p:spPr>
          <a:xfrm>
            <a:off x="98613" y="172762"/>
            <a:ext cx="4043083" cy="302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5183175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0682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33" y="685306"/>
            <a:ext cx="4307417" cy="2421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3" b="16037"/>
          <a:stretch/>
        </p:blipFill>
        <p:spPr>
          <a:xfrm>
            <a:off x="4633695" y="685306"/>
            <a:ext cx="4319958" cy="2426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34"/>
          <a:stretch/>
        </p:blipFill>
        <p:spPr>
          <a:xfrm>
            <a:off x="4663018" y="3842875"/>
            <a:ext cx="4307416" cy="2430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7"/>
          <a:stretch/>
        </p:blipFill>
        <p:spPr>
          <a:xfrm>
            <a:off x="135931" y="3847110"/>
            <a:ext cx="4304992" cy="2426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18297724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1"/>
          <a:stretch/>
        </p:blipFill>
        <p:spPr>
          <a:xfrm>
            <a:off x="170330" y="3316943"/>
            <a:ext cx="8777743" cy="344138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3"/>
          <a:stretch/>
        </p:blipFill>
        <p:spPr>
          <a:xfrm>
            <a:off x="4643718" y="393921"/>
            <a:ext cx="4304355" cy="27790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/>
          <a:stretch/>
        </p:blipFill>
        <p:spPr>
          <a:xfrm>
            <a:off x="170330" y="393923"/>
            <a:ext cx="4304355" cy="2779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grpSp>
        <p:nvGrpSpPr>
          <p:cNvPr id="2" name="Группа 1"/>
          <p:cNvGrpSpPr/>
          <p:nvPr/>
        </p:nvGrpSpPr>
        <p:grpSpPr>
          <a:xfrm>
            <a:off x="6345804" y="2483224"/>
            <a:ext cx="2686784" cy="4275102"/>
            <a:chOff x="6166597" y="2483224"/>
            <a:chExt cx="2686784" cy="427510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6166597" y="2483224"/>
              <a:ext cx="2592095" cy="427510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бъект 2"/>
            <p:cNvSpPr txBox="1">
              <a:spLocks/>
            </p:cNvSpPr>
            <p:nvPr/>
          </p:nvSpPr>
          <p:spPr>
            <a:xfrm>
              <a:off x="6272666" y="2578660"/>
              <a:ext cx="2580715" cy="4179666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ka-GE" sz="1400" dirty="0"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ქართული ხორბლის ჯიშები</a:t>
              </a:r>
            </a:p>
            <a:p>
              <a:pPr marL="342900" indent="-342900" algn="just">
                <a:buFont typeface="+mj-lt"/>
                <a:buAutoNum type="arabicPeriod"/>
              </a:pPr>
              <a:r>
                <a:rPr lang="ka-GE" sz="1400" dirty="0"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იფქლი</a:t>
              </a:r>
            </a:p>
            <a:p>
              <a:pPr marL="342900" indent="-342900" algn="just">
                <a:buFont typeface="+mj-lt"/>
                <a:buAutoNum type="arabicPeriod"/>
              </a:pPr>
              <a:r>
                <a:rPr lang="ka-GE" sz="1400" dirty="0"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მახა</a:t>
              </a:r>
            </a:p>
            <a:p>
              <a:pPr marL="342900" indent="-342900" algn="just">
                <a:buFont typeface="+mj-lt"/>
                <a:buAutoNum type="arabicPeriod"/>
              </a:pPr>
              <a:r>
                <a:rPr lang="ka-GE" sz="1400" dirty="0"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დიკა</a:t>
              </a:r>
            </a:p>
            <a:p>
              <a:pPr marL="342900" indent="-342900" algn="just">
                <a:buFont typeface="+mj-lt"/>
                <a:buAutoNum type="arabicPeriod"/>
              </a:pPr>
              <a:r>
                <a:rPr lang="ka-GE" sz="1400" dirty="0"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დოლისპური</a:t>
              </a:r>
            </a:p>
            <a:p>
              <a:pPr marL="342900" indent="-342900" algn="just">
                <a:buFont typeface="+mj-lt"/>
                <a:buAutoNum type="arabicPeriod"/>
              </a:pPr>
              <a:r>
                <a:rPr lang="ka-GE" sz="1400" dirty="0"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ზანდური</a:t>
              </a:r>
            </a:p>
            <a:p>
              <a:pPr marL="342900" indent="-342900" algn="just">
                <a:buFont typeface="+mj-lt"/>
                <a:buAutoNum type="arabicPeriod"/>
              </a:pPr>
              <a:r>
                <a:rPr lang="ka-GE" sz="1400" dirty="0"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თავთუხი</a:t>
              </a:r>
            </a:p>
            <a:p>
              <a:pPr marL="342900" indent="-342900" algn="just">
                <a:buFont typeface="+mj-lt"/>
                <a:buAutoNum type="arabicPeriod"/>
              </a:pPr>
              <a:r>
                <a:rPr lang="ka-GE" sz="1400" dirty="0"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სპელტა</a:t>
              </a:r>
            </a:p>
            <a:p>
              <a:pPr marL="342900" indent="-342900" algn="just">
                <a:buFont typeface="+mj-lt"/>
                <a:buAutoNum type="arabicPeriod"/>
              </a:pPr>
              <a:r>
                <a:rPr lang="ka-GE" sz="1400" dirty="0"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გვაწა ზანდური</a:t>
              </a:r>
            </a:p>
            <a:p>
              <a:pPr marL="342900" indent="-342900" algn="just">
                <a:buFont typeface="+mj-lt"/>
                <a:buAutoNum type="arabicPeriod"/>
              </a:pPr>
              <a:r>
                <a:rPr lang="ka-GE" sz="1400" dirty="0"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კოლხური ასლი</a:t>
              </a:r>
            </a:p>
            <a:p>
              <a:pPr marL="342900" indent="-342900" algn="just">
                <a:buFont typeface="+mj-lt"/>
                <a:buAutoNum type="arabicPeriod"/>
              </a:pPr>
              <a:r>
                <a:rPr lang="ka-GE" sz="1400" dirty="0"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ქონდარა ხორბალი</a:t>
              </a:r>
            </a:p>
            <a:p>
              <a:pPr marL="342900" indent="-342900" algn="just">
                <a:buFont typeface="+mj-lt"/>
                <a:buAutoNum type="arabicPeriod"/>
              </a:pPr>
              <a:r>
                <a:rPr lang="ka-GE" sz="1400" dirty="0"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ხულუგო</a:t>
              </a:r>
            </a:p>
            <a:p>
              <a:pPr marL="342900" indent="-342900" algn="just">
                <a:buFont typeface="+mj-lt"/>
                <a:buAutoNum type="arabicPeriod"/>
              </a:pPr>
              <a:r>
                <a:rPr lang="ka-GE" sz="1400" dirty="0"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ჩელტა ზანდური</a:t>
              </a:r>
            </a:p>
            <a:p>
              <a:pPr marL="342900" indent="-342900" algn="just">
                <a:buFont typeface="+mj-lt"/>
                <a:buAutoNum type="arabicPeriod"/>
              </a:pPr>
              <a:r>
                <a:rPr lang="ka-GE" sz="1400" dirty="0"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პოშოლა </a:t>
              </a:r>
              <a:endParaRPr lang="en-US" sz="14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342900" indent="-342900" algn="just">
                <a:buFont typeface="+mj-lt"/>
                <a:buAutoNum type="arabicPeriod"/>
              </a:pPr>
              <a:r>
                <a:rPr lang="ka-GE" sz="1400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ასლი</a:t>
              </a:r>
              <a:endParaRPr lang="ka-GE" sz="14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marL="514350" indent="-514350" algn="just">
                <a:buFont typeface="+mj-lt"/>
                <a:buAutoNum type="arabicPeriod"/>
              </a:pPr>
              <a:endParaRPr lang="ru-RU" sz="14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34975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2" b="55177"/>
          <a:stretch/>
        </p:blipFill>
        <p:spPr>
          <a:xfrm>
            <a:off x="358589" y="752904"/>
            <a:ext cx="4219015" cy="2484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31" b="-1023"/>
          <a:stretch/>
        </p:blipFill>
        <p:spPr>
          <a:xfrm>
            <a:off x="326093" y="3442310"/>
            <a:ext cx="4251511" cy="2821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7"/>
          <a:stretch/>
        </p:blipFill>
        <p:spPr>
          <a:xfrm>
            <a:off x="4849906" y="752904"/>
            <a:ext cx="3836894" cy="2484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7" t="49054" r="7686" b="550"/>
          <a:stretch/>
        </p:blipFill>
        <p:spPr>
          <a:xfrm>
            <a:off x="4849907" y="3442309"/>
            <a:ext cx="3836894" cy="2761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14997974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475" y="3648756"/>
            <a:ext cx="4220009" cy="3014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9" y="3617655"/>
            <a:ext cx="4263553" cy="3045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6" t="15059" r="21076"/>
          <a:stretch/>
        </p:blipFill>
        <p:spPr>
          <a:xfrm>
            <a:off x="4560300" y="389234"/>
            <a:ext cx="2864378" cy="3015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4" t="5229"/>
          <a:stretch/>
        </p:blipFill>
        <p:spPr>
          <a:xfrm>
            <a:off x="7535003" y="401069"/>
            <a:ext cx="1467481" cy="3003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69" y="369828"/>
            <a:ext cx="4215193" cy="3034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34123704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3" r="13251"/>
          <a:stretch/>
        </p:blipFill>
        <p:spPr>
          <a:xfrm>
            <a:off x="4307254" y="478773"/>
            <a:ext cx="4762921" cy="5849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" y="3649917"/>
            <a:ext cx="4042092" cy="2677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8" y="478772"/>
            <a:ext cx="4028123" cy="2877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13724246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8" t="26648" r="16409" b="36879"/>
          <a:stretch/>
        </p:blipFill>
        <p:spPr>
          <a:xfrm>
            <a:off x="128015" y="3469179"/>
            <a:ext cx="8924545" cy="3309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8" b="3142"/>
          <a:stretch/>
        </p:blipFill>
        <p:spPr>
          <a:xfrm>
            <a:off x="1958148" y="107413"/>
            <a:ext cx="5283106" cy="3254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42303555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074" name="Picture 2" descr="http://guda.ge/res/images/images/12371240_440551396144463_4917923643385440443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"/>
          <a:stretch/>
        </p:blipFill>
        <p:spPr bwMode="auto">
          <a:xfrm>
            <a:off x="215153" y="244811"/>
            <a:ext cx="8762634" cy="6426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5614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4" descr="ქართული ნაგაზის და ცხვრის მეგობრობა 😃❤️ ფოტოები: Laliko Titilokashvili |  Instagr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8" t="2195" r="9870" b="682"/>
          <a:stretch/>
        </p:blipFill>
        <p:spPr bwMode="auto">
          <a:xfrm>
            <a:off x="243407" y="2632365"/>
            <a:ext cx="3260976" cy="4087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2"/>
          <a:stretch/>
        </p:blipFill>
        <p:spPr>
          <a:xfrm>
            <a:off x="926453" y="79085"/>
            <a:ext cx="7495742" cy="2428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r="12581"/>
          <a:stretch/>
        </p:blipFill>
        <p:spPr>
          <a:xfrm>
            <a:off x="3679634" y="2632364"/>
            <a:ext cx="5301832" cy="4092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15143158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" t="6805" r="353" b="16072"/>
          <a:stretch/>
        </p:blipFill>
        <p:spPr>
          <a:xfrm>
            <a:off x="108510" y="3340706"/>
            <a:ext cx="8945181" cy="34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2562">
            <a:off x="251236" y="1593980"/>
            <a:ext cx="6376466" cy="549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"/>
          <a:stretch/>
        </p:blipFill>
        <p:spPr>
          <a:xfrm rot="20745473">
            <a:off x="2717467" y="1678775"/>
            <a:ext cx="6342329" cy="812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15294912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050" name="Picture 2" descr="რომელ თვეში იპარება ცხვარი? ცხვრის პარსვის ტერმინები, მეთოდები და ტექნიკა,  რჩევები და ხრიკები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3" y="283178"/>
            <a:ext cx="8876179" cy="6291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2407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57" y="2040266"/>
            <a:ext cx="1457438" cy="1058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026" name="Picture 2" descr="ფაილი:Xertal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233425"/>
            <a:ext cx="1493120" cy="3426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ფოტოს აღწერილობა მიუწვდომელია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1" t="9550" r="16278" b="16399"/>
          <a:stretch/>
        </p:blipFill>
        <p:spPr bwMode="auto">
          <a:xfrm>
            <a:off x="2614693" y="155216"/>
            <a:ext cx="2036619" cy="3550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032" name="Picture 8" descr="ფოტოს აღწერილობა მიუწვდომელია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0" r="23285" b="21066"/>
          <a:stretch/>
        </p:blipFill>
        <p:spPr bwMode="auto">
          <a:xfrm>
            <a:off x="2613319" y="3849732"/>
            <a:ext cx="2022764" cy="2810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3" r="17330"/>
          <a:stretch/>
        </p:blipFill>
        <p:spPr>
          <a:xfrm>
            <a:off x="5042648" y="697706"/>
            <a:ext cx="3560525" cy="5447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0" t="25773" r="26498" b="22574"/>
          <a:stretch/>
        </p:blipFill>
        <p:spPr>
          <a:xfrm>
            <a:off x="180113" y="155216"/>
            <a:ext cx="2272905" cy="1549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7895599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0682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12"/>
          <a:stretch/>
        </p:blipFill>
        <p:spPr>
          <a:xfrm>
            <a:off x="128586" y="3346316"/>
            <a:ext cx="4385049" cy="2410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5" y="262650"/>
            <a:ext cx="4385049" cy="2419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0" b="25442"/>
          <a:stretch/>
        </p:blipFill>
        <p:spPr>
          <a:xfrm>
            <a:off x="4630366" y="4260717"/>
            <a:ext cx="4396902" cy="2412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3" r="2896"/>
          <a:stretch/>
        </p:blipFill>
        <p:spPr>
          <a:xfrm>
            <a:off x="4630368" y="1254870"/>
            <a:ext cx="4387175" cy="2419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13731198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2" y="484413"/>
            <a:ext cx="2917853" cy="194523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0" b="3868"/>
          <a:stretch/>
        </p:blipFill>
        <p:spPr>
          <a:xfrm>
            <a:off x="6102977" y="1910443"/>
            <a:ext cx="2924482" cy="194523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"/>
          <a:stretch/>
        </p:blipFill>
        <p:spPr>
          <a:xfrm>
            <a:off x="3114924" y="1246414"/>
            <a:ext cx="2906946" cy="19375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9"/>
          <a:stretch/>
        </p:blipFill>
        <p:spPr>
          <a:xfrm>
            <a:off x="98032" y="3159098"/>
            <a:ext cx="2941958" cy="195654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3" b="802"/>
          <a:stretch/>
        </p:blipFill>
        <p:spPr>
          <a:xfrm>
            <a:off x="3114925" y="3921099"/>
            <a:ext cx="2909358" cy="196223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6" b="2061"/>
          <a:stretch/>
        </p:blipFill>
        <p:spPr>
          <a:xfrm>
            <a:off x="6099218" y="4592862"/>
            <a:ext cx="2937206" cy="1954497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884403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79"/>
          <a:stretch/>
        </p:blipFill>
        <p:spPr>
          <a:xfrm>
            <a:off x="206828" y="178252"/>
            <a:ext cx="2619375" cy="207509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78252"/>
            <a:ext cx="6010964" cy="399165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8" y="2426833"/>
            <a:ext cx="2619375" cy="174307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t="31000"/>
          <a:stretch/>
        </p:blipFill>
        <p:spPr>
          <a:xfrm>
            <a:off x="3004457" y="4354286"/>
            <a:ext cx="5978307" cy="235022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2"/>
          <a:stretch/>
        </p:blipFill>
        <p:spPr>
          <a:xfrm rot="5400000">
            <a:off x="348887" y="4212227"/>
            <a:ext cx="2350225" cy="2634343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9232945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" t="27115" r="44047" b="12957"/>
          <a:stretch/>
        </p:blipFill>
        <p:spPr>
          <a:xfrm>
            <a:off x="261939" y="652322"/>
            <a:ext cx="2695575" cy="22813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0" t="29360" r="2771" b="19866"/>
          <a:stretch/>
        </p:blipFill>
        <p:spPr>
          <a:xfrm>
            <a:off x="261939" y="3105150"/>
            <a:ext cx="2695575" cy="28003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52" y="237001"/>
            <a:ext cx="2672175" cy="31120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652" y="3576497"/>
            <a:ext cx="2672175" cy="31120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2516" r="15044" b="5744"/>
          <a:stretch/>
        </p:blipFill>
        <p:spPr>
          <a:xfrm>
            <a:off x="6047963" y="1307238"/>
            <a:ext cx="2872000" cy="43410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15263538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80682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172" name="Picture 4" descr="თიხა, რისგან მზადდება, როგორ გამოიყენება. თიხა (მინერალი): ტიპები,  თვისებები და გამოყენება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7" y="3445177"/>
            <a:ext cx="3949699" cy="2962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თიხა მისი თვისებები და გამოყენება. რა არის თიხა, მისი ტიპები და თვისებები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7" y="331789"/>
            <a:ext cx="3949699" cy="2618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730" y="331790"/>
            <a:ext cx="4662447" cy="2620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180" name="Picture 12" descr="http://4.bp.blogspot.com/-CYR0Lbs8rHM/T6UiBoV7yRI/AAAAAAAAAO4/XyyjRjqANyU/s1600/093011_07_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1"/>
          <a:stretch/>
        </p:blipFill>
        <p:spPr bwMode="auto">
          <a:xfrm>
            <a:off x="4357729" y="3445178"/>
            <a:ext cx="4662447" cy="2965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0631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80682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" r="9484"/>
          <a:stretch/>
        </p:blipFill>
        <p:spPr>
          <a:xfrm>
            <a:off x="165254" y="373479"/>
            <a:ext cx="4751999" cy="3203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 r="8995"/>
          <a:stretch/>
        </p:blipFill>
        <p:spPr>
          <a:xfrm>
            <a:off x="5416061" y="373479"/>
            <a:ext cx="3396344" cy="6358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9"/>
          <a:stretch/>
        </p:blipFill>
        <p:spPr>
          <a:xfrm>
            <a:off x="165253" y="3748035"/>
            <a:ext cx="4754318" cy="2821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3467415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9"/>
          <a:stretch/>
        </p:blipFill>
        <p:spPr>
          <a:xfrm>
            <a:off x="154237" y="148727"/>
            <a:ext cx="8889003" cy="6560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15477844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0924" r="4097" b="29317"/>
          <a:stretch/>
        </p:blipFill>
        <p:spPr>
          <a:xfrm>
            <a:off x="5163064" y="559978"/>
            <a:ext cx="3864397" cy="22818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"/>
          <a:stretch/>
        </p:blipFill>
        <p:spPr>
          <a:xfrm>
            <a:off x="218077" y="304802"/>
            <a:ext cx="4658725" cy="6200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 r="4458"/>
          <a:stretch/>
        </p:blipFill>
        <p:spPr>
          <a:xfrm>
            <a:off x="5008031" y="3445941"/>
            <a:ext cx="4019428" cy="3058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1089088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r="-1"/>
          <a:stretch/>
        </p:blipFill>
        <p:spPr bwMode="auto">
          <a:xfrm>
            <a:off x="784877" y="244287"/>
            <a:ext cx="1776346" cy="2345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2" r="52069" b="2790"/>
          <a:stretch/>
        </p:blipFill>
        <p:spPr bwMode="auto">
          <a:xfrm>
            <a:off x="6888346" y="244288"/>
            <a:ext cx="2007513" cy="2332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53" r="2845"/>
          <a:stretch/>
        </p:blipFill>
        <p:spPr bwMode="auto">
          <a:xfrm>
            <a:off x="4117608" y="257664"/>
            <a:ext cx="1214355" cy="2332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2" t="7558" r="18193" b="11649"/>
          <a:stretch/>
        </p:blipFill>
        <p:spPr bwMode="auto">
          <a:xfrm>
            <a:off x="452176" y="4237867"/>
            <a:ext cx="2441748" cy="2183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19" descr="E:\F I C H V N A R I\ფ ი ჭ ვ ნ ა რ ი.   მ ო ნ ო გ რ ა ფ ი ე ბ ი\ფ ი ჭ ვ ნ ა რ ი - 7 (კოლხური კლასიკა)\ს ა ბ ო ლ ო ო\7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2" t="32729" r="23937" b="50775"/>
          <a:stretch/>
        </p:blipFill>
        <p:spPr bwMode="auto">
          <a:xfrm>
            <a:off x="3558588" y="3067998"/>
            <a:ext cx="2488906" cy="3353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9" descr="E:\F I C H V N A R I\ფ ი ჭ ვ ნ ა რ ი.   მ ო ნ ო გ რ ა ფ ი ე ბ ი\ფ ი ჭ ვ ნ ა რ ი - 7 (კოლხური კლასიკა)\ს ა ბ ო ლ ო ო\7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1" t="51907" r="67370" b="28493"/>
          <a:stretch/>
        </p:blipFill>
        <p:spPr bwMode="auto">
          <a:xfrm>
            <a:off x="6888346" y="3931983"/>
            <a:ext cx="2007513" cy="2489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5802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2" descr="C:\Users\Merabi\Desktop\DSC_00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85990"/>
            <a:ext cx="4104456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Merabi\Desktop\DSC_01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09686"/>
            <a:ext cx="4104456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Merabi\Desktop\DSC_02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85990"/>
            <a:ext cx="3840000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2549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80682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5" t="9228" r="10472" b="12621"/>
          <a:stretch/>
        </p:blipFill>
        <p:spPr>
          <a:xfrm>
            <a:off x="152591" y="126285"/>
            <a:ext cx="4224200" cy="6613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3" name="Picture 3" descr="G:\tbil mais prez fot\11111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140" t="12422" r="38412" b="6379"/>
          <a:stretch/>
        </p:blipFill>
        <p:spPr bwMode="auto">
          <a:xfrm>
            <a:off x="4582274" y="126286"/>
            <a:ext cx="4335696" cy="6603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9919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5" r="16597"/>
          <a:stretch/>
        </p:blipFill>
        <p:spPr>
          <a:xfrm>
            <a:off x="205782" y="169421"/>
            <a:ext cx="8702294" cy="652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30797483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5364" name="Picture 4" descr="Картинки по запросу &quot;ზენითის საწნახელი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4" y="479981"/>
            <a:ext cx="4393709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Объект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32"/>
          <a:stretch/>
        </p:blipFill>
        <p:spPr>
          <a:xfrm>
            <a:off x="4926678" y="3737986"/>
            <a:ext cx="3870234" cy="2491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4" name="Объект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2" b="11006"/>
          <a:stretch/>
        </p:blipFill>
        <p:spPr>
          <a:xfrm>
            <a:off x="263203" y="3748037"/>
            <a:ext cx="4393709" cy="2481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16"/>
          <a:stretch/>
        </p:blipFill>
        <p:spPr>
          <a:xfrm>
            <a:off x="4920114" y="479981"/>
            <a:ext cx="3862147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295728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4342" name="Picture 6" descr="Картинки по запросу &quot;თანამდეროვე მარნები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666965"/>
            <a:ext cx="2955444" cy="1898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Картинки по запросу &quot;თანამდეროვე მარნები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90" y="688871"/>
            <a:ext cx="2807097" cy="1865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Картинки по запросу &quot;თანამდეროვე მარნები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8" y="4609049"/>
            <a:ext cx="2304257" cy="1543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Картинки по запросу &quot;ქვევრის რეცხვა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8" y="688871"/>
            <a:ext cx="2304257" cy="3188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Картинки по запросу &quot;ძველი მარანი კახეთში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837419"/>
            <a:ext cx="5910610" cy="3315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72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4" r="20266"/>
          <a:stretch/>
        </p:blipFill>
        <p:spPr>
          <a:xfrm>
            <a:off x="124518" y="349180"/>
            <a:ext cx="3448763" cy="6159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68"/>
          <a:stretch/>
        </p:blipFill>
        <p:spPr>
          <a:xfrm>
            <a:off x="3697796" y="361743"/>
            <a:ext cx="5241751" cy="3067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78"/>
          <a:stretch/>
        </p:blipFill>
        <p:spPr>
          <a:xfrm>
            <a:off x="3697796" y="3705331"/>
            <a:ext cx="5241751" cy="2785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2195766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Picture 2" descr="G:\jisebi\20180821_1658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833377"/>
            <a:ext cx="2813207" cy="1582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G:\jisebi\20180821_1702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508" y="833377"/>
            <a:ext cx="2813207" cy="1582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G:\jisebi\20180821_1838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64" y="2604649"/>
            <a:ext cx="2813207" cy="1582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G:\jisebi\20180824_1122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604649"/>
            <a:ext cx="2829474" cy="1591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G:\jisebi\20180823_1851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4340244"/>
            <a:ext cx="2813207" cy="1582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G:\jisebi\20180823_18520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834" y="2604649"/>
            <a:ext cx="2832972" cy="1593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 descr="G:\jisebi\20180821_1839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834" y="4309458"/>
            <a:ext cx="2867938" cy="1613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G:\jisebi\20180825_12531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836" y="833376"/>
            <a:ext cx="2813207" cy="1582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5" descr="G:\jisebi\20180821_16595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202" y="4335003"/>
            <a:ext cx="2813207" cy="1582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3483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ямоугольник 5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621466" y="1340768"/>
            <a:ext cx="130035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ka-GE" dirty="0"/>
              <a:t>ბათომურა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652228" y="3199746"/>
            <a:ext cx="94609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ka-GE" dirty="0"/>
              <a:t>ბროლა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948520" y="1345000"/>
            <a:ext cx="968535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ka-GE" dirty="0"/>
              <a:t>კიბურა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822020" y="1840974"/>
            <a:ext cx="941283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ka-GE" dirty="0"/>
              <a:t>ვანურა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516216" y="1340768"/>
            <a:ext cx="1172116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ka-GE" dirty="0"/>
              <a:t>მწვანურა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157502" y="2830414"/>
            <a:ext cx="148951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ka-GE" dirty="0"/>
              <a:t>ორჯოხული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7102274" y="3284984"/>
            <a:ext cx="155844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ka-GE" dirty="0"/>
              <a:t>ჩიტისთვალა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818027" y="4149080"/>
            <a:ext cx="1835759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ka-GE" dirty="0"/>
              <a:t>ვაიოს საფერავი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7219690" y="4706560"/>
            <a:ext cx="149752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ka-GE" dirty="0"/>
              <a:t>ცოლიკაური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835698" y="4811960"/>
            <a:ext cx="83388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ka-GE" dirty="0"/>
              <a:t>ჩხუმი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74712" y="6021288"/>
            <a:ext cx="3382657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ka-GE" dirty="0"/>
              <a:t>თეთრი კაიკაციშვილისეული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095560" y="2566566"/>
            <a:ext cx="1415772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ka-GE" dirty="0"/>
              <a:t>ხარითვალა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491882" y="4468470"/>
            <a:ext cx="1800493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ka-GE" dirty="0"/>
              <a:t>შავი ლივანურა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513431" y="3861048"/>
            <a:ext cx="142378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ka-GE" dirty="0"/>
              <a:t>სალიკლევი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511332" y="5434424"/>
            <a:ext cx="125867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ka-GE" dirty="0"/>
              <a:t>მეკრენჩხი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7811599" y="3825568"/>
            <a:ext cx="117211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ka-GE" dirty="0"/>
              <a:t>მისკიეთა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7305451" y="2248030"/>
            <a:ext cx="132600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ka-GE" dirty="0"/>
              <a:t>ბურძღალა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554615" y="3438734"/>
            <a:ext cx="121539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ka-GE" dirty="0"/>
              <a:t>ჭიპაკური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878167" y="5181292"/>
            <a:ext cx="126989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ka-GE" dirty="0"/>
              <a:t>მახათური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3846887" y="3250030"/>
            <a:ext cx="1481496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ka-GE" dirty="0"/>
              <a:t>ცხენისძუძუ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8060868" y="5365958"/>
            <a:ext cx="82426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ka-GE" dirty="0"/>
              <a:t>წვიტე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7910186" y="1694032"/>
            <a:ext cx="974947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ka-GE" dirty="0"/>
              <a:t>საწური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2114053" y="5365958"/>
            <a:ext cx="968535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ka-GE" dirty="0"/>
              <a:t>კიბურა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2071473" y="2304768"/>
            <a:ext cx="135806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ka-GE" dirty="0"/>
              <a:t>თურვანდი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1173660" y="2063364"/>
            <a:ext cx="742511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ka-GE" dirty="0"/>
              <a:t>ჭოტა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514095" y="3053636"/>
            <a:ext cx="1061509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ka-GE" dirty="0"/>
              <a:t>შავშურა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2449207" y="2830414"/>
            <a:ext cx="1165704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ka-GE" dirty="0"/>
              <a:t>პოვნილი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356441" y="1525434"/>
            <a:ext cx="1762021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ka-GE" dirty="0"/>
              <a:t>ბაღის ყურძენი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2339754" y="3591004"/>
            <a:ext cx="104868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ka-GE" dirty="0"/>
              <a:t>ალმურა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356441" y="2566566"/>
            <a:ext cx="1119217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ka-GE" dirty="0"/>
              <a:t>შიშველი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332081" y="3613666"/>
            <a:ext cx="1584088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ka-GE" dirty="0"/>
              <a:t>ტყისყურძენა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395536" y="4283804"/>
            <a:ext cx="1188146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ka-GE" dirty="0"/>
              <a:t>აჭარული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2030599" y="4233386"/>
            <a:ext cx="1181734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ka-GE" dirty="0"/>
              <a:t>ახალესკი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395538" y="5075892"/>
            <a:ext cx="917239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ka-GE" dirty="0"/>
              <a:t>ბუტკო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5742167" y="4725144"/>
            <a:ext cx="1027845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ka-GE" dirty="0"/>
              <a:t>ჩხავერი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582151" y="5735290"/>
            <a:ext cx="1083951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ka-GE" dirty="0"/>
              <a:t>კოლოში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2355778" y="5917922"/>
            <a:ext cx="1906291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ka-GE" dirty="0"/>
              <a:t>მწვანე აჭარული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5765753" y="1840974"/>
            <a:ext cx="109998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ka-GE" dirty="0"/>
              <a:t>ღვანურა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2018717" y="404664"/>
            <a:ext cx="5062418" cy="36933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ka-GE" dirty="0"/>
              <a:t>აჭარის აბორიგენული ვაზის ჯიშები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1992955" y="404664"/>
            <a:ext cx="5062418" cy="36933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/>
            <a:r>
              <a:rPr lang="ka-GE" dirty="0">
                <a:solidFill>
                  <a:schemeClr val="bg1"/>
                </a:solidFill>
              </a:rPr>
              <a:t>აჭარის აბორიგენული ვაზის ჯიშები</a:t>
            </a:r>
          </a:p>
        </p:txBody>
      </p:sp>
    </p:spTree>
    <p:extLst>
      <p:ext uri="{BB962C8B-B14F-4D97-AF65-F5344CB8AC3E}">
        <p14:creationId xmlns:p14="http://schemas.microsoft.com/office/powerpoint/2010/main" val="14108852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0" b="30623"/>
          <a:stretch/>
        </p:blipFill>
        <p:spPr>
          <a:xfrm rot="5400000">
            <a:off x="-964177" y="1547427"/>
            <a:ext cx="3386761" cy="1048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1" t="3935" r="18502" b="12590"/>
          <a:stretch/>
        </p:blipFill>
        <p:spPr>
          <a:xfrm>
            <a:off x="4275566" y="3951082"/>
            <a:ext cx="1026244" cy="2773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8" t="7576" r="11571" b="13131"/>
          <a:stretch/>
        </p:blipFill>
        <p:spPr>
          <a:xfrm flipH="1">
            <a:off x="205187" y="3951079"/>
            <a:ext cx="3497670" cy="2773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" t="19774" b="17994"/>
          <a:stretch/>
        </p:blipFill>
        <p:spPr>
          <a:xfrm flipH="1">
            <a:off x="3265864" y="1986354"/>
            <a:ext cx="2019440" cy="1772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663"/>
          <a:stretch/>
        </p:blipFill>
        <p:spPr>
          <a:xfrm>
            <a:off x="3265867" y="378061"/>
            <a:ext cx="2019439" cy="1474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24604" r="5000" b="38729"/>
          <a:stretch/>
        </p:blipFill>
        <p:spPr>
          <a:xfrm rot="16200000">
            <a:off x="506108" y="1508744"/>
            <a:ext cx="3379341" cy="1117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4" t="13571" b="18393"/>
          <a:stretch/>
        </p:blipFill>
        <p:spPr>
          <a:xfrm>
            <a:off x="7123149" y="378061"/>
            <a:ext cx="1749300" cy="1489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3" r="52612" b="24673"/>
          <a:stretch/>
        </p:blipFill>
        <p:spPr>
          <a:xfrm>
            <a:off x="7182417" y="2367824"/>
            <a:ext cx="1724528" cy="1391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2" name="Picture 142" descr="C:\Users\nargo\AppData\Local\Microsoft\Windows\Temporary Internet Files\Content.Word\DSC_119.jpg"/>
          <p:cNvPicPr/>
          <p:nvPr/>
        </p:nvPicPr>
        <p:blipFill>
          <a:blip r:embed="rId12" cstate="print"/>
          <a:srcRect l="16182" t="10323" r="24553" b="14799"/>
          <a:stretch>
            <a:fillRect/>
          </a:stretch>
        </p:blipFill>
        <p:spPr bwMode="auto">
          <a:xfrm rot="5400000">
            <a:off x="5468259" y="476321"/>
            <a:ext cx="1335626" cy="1114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5" name="Picture 148" descr="C:\Users\nargo\AppData\Local\Microsoft\Windows\Temporary Internet Files\Content.Word\DSC_120..jpg"/>
          <p:cNvPicPr/>
          <p:nvPr/>
        </p:nvPicPr>
        <p:blipFill rotWithShape="1">
          <a:blip r:embed="rId13"/>
          <a:srcRect l="30454" t="3871" r="34652" b="31682"/>
          <a:stretch/>
        </p:blipFill>
        <p:spPr bwMode="auto">
          <a:xfrm>
            <a:off x="5630345" y="2367823"/>
            <a:ext cx="1122988" cy="1397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6" name="Picture 22" descr="C:\Users\win7\AppData\Local\Microsoft\Windows\Temporary Internet Files\Content.Word\DSC_185.jpg"/>
          <p:cNvPicPr/>
          <p:nvPr/>
        </p:nvPicPr>
        <p:blipFill rotWithShape="1">
          <a:blip r:embed="rId14"/>
          <a:srcRect l="10550" t="18892" r="9357" b="32052"/>
          <a:stretch/>
        </p:blipFill>
        <p:spPr bwMode="auto">
          <a:xfrm>
            <a:off x="6074638" y="3951079"/>
            <a:ext cx="2994546" cy="2716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16705133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Picture 67" descr="C:\Users\win7\AppData\Local\Microsoft\Windows\Temporary Internet Files\Content.Word\DSC_61.,.jpg"/>
          <p:cNvPicPr/>
          <p:nvPr/>
        </p:nvPicPr>
        <p:blipFill rotWithShape="1">
          <a:blip r:embed="rId3" cstate="print"/>
          <a:srcRect l="2006" t="32656" r="4721" b="33753"/>
          <a:stretch/>
        </p:blipFill>
        <p:spPr bwMode="auto">
          <a:xfrm rot="16200000">
            <a:off x="-847784" y="1277380"/>
            <a:ext cx="2898035" cy="802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Picture 19" descr="C:\Users\win7\AppData\Local\Microsoft\Windows\Temporary Internet Files\Content.Word\DSC_48.jpg"/>
          <p:cNvPicPr/>
          <p:nvPr/>
        </p:nvPicPr>
        <p:blipFill rotWithShape="1">
          <a:blip r:embed="rId4"/>
          <a:srcRect l="1459" t="27149" b="37697"/>
          <a:stretch/>
        </p:blipFill>
        <p:spPr bwMode="auto">
          <a:xfrm rot="16200000">
            <a:off x="395200" y="1270527"/>
            <a:ext cx="2898038" cy="815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2" name="Picture 37" descr="C:\Users\win7\AppData\Local\Microsoft\Windows\Temporary Internet Files\Content.Word\DSC_188...jpg"/>
          <p:cNvPicPr/>
          <p:nvPr/>
        </p:nvPicPr>
        <p:blipFill rotWithShape="1">
          <a:blip r:embed="rId5"/>
          <a:srcRect t="34483" r="5016" b="33645"/>
          <a:stretch/>
        </p:blipFill>
        <p:spPr bwMode="auto">
          <a:xfrm rot="5400000">
            <a:off x="5025964" y="2599044"/>
            <a:ext cx="6230181" cy="1490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7" r="22161"/>
          <a:stretch/>
        </p:blipFill>
        <p:spPr>
          <a:xfrm>
            <a:off x="2776578" y="237384"/>
            <a:ext cx="1486940" cy="6231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7691" r="21458" b="17005"/>
          <a:stretch/>
        </p:blipFill>
        <p:spPr>
          <a:xfrm rot="5400000">
            <a:off x="-326318" y="3882640"/>
            <a:ext cx="3104941" cy="2051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5" name="Picture 46" descr="C:\Users\win7\AppData\Local\Microsoft\Windows\Temporary Internet Files\Content.Word\DSC_189.jpg"/>
          <p:cNvPicPr/>
          <p:nvPr/>
        </p:nvPicPr>
        <p:blipFill rotWithShape="1">
          <a:blip r:embed="rId8"/>
          <a:srcRect l="1533" t="21710" r="1759" b="34135"/>
          <a:stretch/>
        </p:blipFill>
        <p:spPr bwMode="auto">
          <a:xfrm rot="5400000">
            <a:off x="2671560" y="2297930"/>
            <a:ext cx="6237120" cy="2100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6613136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" y="341844"/>
            <a:ext cx="2463495" cy="328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937" y="341843"/>
            <a:ext cx="3254030" cy="328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33595" r="22985" b="22745"/>
          <a:stretch/>
        </p:blipFill>
        <p:spPr>
          <a:xfrm>
            <a:off x="79983" y="3962854"/>
            <a:ext cx="2467733" cy="2010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3" t="48487" r="18829"/>
          <a:stretch/>
        </p:blipFill>
        <p:spPr>
          <a:xfrm>
            <a:off x="2627698" y="3965061"/>
            <a:ext cx="3256759" cy="2008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r="26093"/>
          <a:stretch/>
        </p:blipFill>
        <p:spPr>
          <a:xfrm>
            <a:off x="6070665" y="350253"/>
            <a:ext cx="2929900" cy="5647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25130410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2" t="14768" r="9391" b="3303"/>
          <a:stretch/>
        </p:blipFill>
        <p:spPr>
          <a:xfrm>
            <a:off x="504498" y="169908"/>
            <a:ext cx="4824248" cy="6518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076" r="24004" b="2157"/>
          <a:stretch/>
        </p:blipFill>
        <p:spPr>
          <a:xfrm>
            <a:off x="5849772" y="164208"/>
            <a:ext cx="2647078" cy="6524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732299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2" r="4773"/>
          <a:stretch/>
        </p:blipFill>
        <p:spPr>
          <a:xfrm>
            <a:off x="5163673" y="738162"/>
            <a:ext cx="3908611" cy="3109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38" y="236136"/>
            <a:ext cx="4905886" cy="6541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16"/>
          <a:stretch/>
        </p:blipFill>
        <p:spPr>
          <a:xfrm>
            <a:off x="5163672" y="4084263"/>
            <a:ext cx="3908611" cy="2185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6535133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6" name="Picture 2" descr="Древнейшие люди Арктик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" r="9617"/>
          <a:stretch/>
        </p:blipFill>
        <p:spPr bwMode="auto">
          <a:xfrm>
            <a:off x="209653" y="156893"/>
            <a:ext cx="8774936" cy="656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0673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96" y="262758"/>
            <a:ext cx="5119585" cy="3414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1" r="19348" b="11724"/>
          <a:stretch/>
        </p:blipFill>
        <p:spPr>
          <a:xfrm>
            <a:off x="5875283" y="262758"/>
            <a:ext cx="3111061" cy="6377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8" b="13829"/>
          <a:stretch/>
        </p:blipFill>
        <p:spPr>
          <a:xfrm>
            <a:off x="199696" y="4064845"/>
            <a:ext cx="5168152" cy="2575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34877388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5" r="13043"/>
          <a:stretch/>
        </p:blipFill>
        <p:spPr>
          <a:xfrm>
            <a:off x="224120" y="152401"/>
            <a:ext cx="2187497" cy="187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8" b="4893"/>
          <a:stretch/>
        </p:blipFill>
        <p:spPr>
          <a:xfrm>
            <a:off x="2631197" y="4566567"/>
            <a:ext cx="1667059" cy="220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0" t="15273" r="5154" b="11918"/>
          <a:stretch/>
        </p:blipFill>
        <p:spPr>
          <a:xfrm rot="5400000">
            <a:off x="4005169" y="5056767"/>
            <a:ext cx="2209051" cy="1228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1" r="14587"/>
          <a:stretch/>
        </p:blipFill>
        <p:spPr>
          <a:xfrm>
            <a:off x="5943602" y="152401"/>
            <a:ext cx="3092825" cy="6623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1" r="14493" b="10287"/>
          <a:stretch/>
        </p:blipFill>
        <p:spPr>
          <a:xfrm>
            <a:off x="251121" y="4937851"/>
            <a:ext cx="2160494" cy="1837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195" y="152399"/>
            <a:ext cx="3092824" cy="2048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7" r="19143" b="50497"/>
          <a:stretch/>
        </p:blipFill>
        <p:spPr>
          <a:xfrm rot="5400000">
            <a:off x="230732" y="2387441"/>
            <a:ext cx="2174270" cy="2187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195" y="2379654"/>
            <a:ext cx="3092824" cy="2064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5133931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7" r="11151"/>
          <a:stretch/>
        </p:blipFill>
        <p:spPr>
          <a:xfrm>
            <a:off x="143435" y="129134"/>
            <a:ext cx="4849906" cy="4228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Picture 85" descr="C:\Users\win7\AppData\Local\Microsoft\Windows\Temporary Internet Files\Content.Word\DSC_170.jpg"/>
          <p:cNvPicPr/>
          <p:nvPr/>
        </p:nvPicPr>
        <p:blipFill rotWithShape="1">
          <a:blip r:embed="rId4"/>
          <a:srcRect t="18378" r="7771" b="14324"/>
          <a:stretch/>
        </p:blipFill>
        <p:spPr bwMode="auto">
          <a:xfrm rot="5400000">
            <a:off x="3998015" y="1214640"/>
            <a:ext cx="4228963" cy="2057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" name="Picture 136" descr="C:\Users\win7\AppData\Local\Microsoft\Windows\Temporary Internet Files\Content.Word\DSC_179.......jpg"/>
          <p:cNvPicPr/>
          <p:nvPr/>
        </p:nvPicPr>
        <p:blipFill rotWithShape="1">
          <a:blip r:embed="rId5"/>
          <a:srcRect l="3344" t="24616" r="5453" b="20191"/>
          <a:stretch/>
        </p:blipFill>
        <p:spPr bwMode="auto">
          <a:xfrm rot="5400000">
            <a:off x="5986765" y="1374021"/>
            <a:ext cx="4221335" cy="1731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" y="4544099"/>
            <a:ext cx="2818502" cy="211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070" y="4544099"/>
            <a:ext cx="2818502" cy="211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705" y="4544094"/>
            <a:ext cx="2818506" cy="2113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13494513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101037"/>
            <a:ext cx="4414166" cy="2775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9"/>
          <a:stretch/>
        </p:blipFill>
        <p:spPr>
          <a:xfrm>
            <a:off x="73025" y="95250"/>
            <a:ext cx="4419600" cy="278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6" y="3009901"/>
            <a:ext cx="4433943" cy="3219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36"/>
          <a:stretch/>
        </p:blipFill>
        <p:spPr>
          <a:xfrm>
            <a:off x="4560216" y="3009901"/>
            <a:ext cx="4413250" cy="3219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19291104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310" y="153854"/>
            <a:ext cx="2075213" cy="1383475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863" y="1763020"/>
            <a:ext cx="2075212" cy="1383475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41" y="1763020"/>
            <a:ext cx="2075212" cy="1383475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309" y="3372184"/>
            <a:ext cx="2075214" cy="1383476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86" y="3372184"/>
            <a:ext cx="2075214" cy="1383476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88" y="153854"/>
            <a:ext cx="2075213" cy="1383475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913" y="2316590"/>
            <a:ext cx="2088777" cy="1383476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490" y="2316590"/>
            <a:ext cx="2088777" cy="1383476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006" y="379543"/>
            <a:ext cx="2097740" cy="1389412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947" y="379542"/>
            <a:ext cx="2097740" cy="1389412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449" y="4247701"/>
            <a:ext cx="4320189" cy="2123064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4" b="11392"/>
          <a:stretch/>
        </p:blipFill>
        <p:spPr>
          <a:xfrm>
            <a:off x="236230" y="4981351"/>
            <a:ext cx="2124635" cy="1730188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8" r="1"/>
          <a:stretch/>
        </p:blipFill>
        <p:spPr>
          <a:xfrm>
            <a:off x="2527713" y="4981351"/>
            <a:ext cx="1920809" cy="1730188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144310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1"/>
          <a:stretch/>
        </p:blipFill>
        <p:spPr>
          <a:xfrm>
            <a:off x="142462" y="259976"/>
            <a:ext cx="3963374" cy="2552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18" b="7165"/>
          <a:stretch/>
        </p:blipFill>
        <p:spPr>
          <a:xfrm>
            <a:off x="142461" y="3087758"/>
            <a:ext cx="8902148" cy="3508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704" y="264665"/>
            <a:ext cx="4754907" cy="255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42327794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85" y="628650"/>
            <a:ext cx="3720680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56"/>
          <a:stretch/>
        </p:blipFill>
        <p:spPr>
          <a:xfrm>
            <a:off x="4286250" y="628652"/>
            <a:ext cx="4648200" cy="2314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0" y="3092450"/>
            <a:ext cx="4648200" cy="309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36157815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10" y="177384"/>
            <a:ext cx="3848457" cy="2884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" t="9198" r="4950" b="9696"/>
          <a:stretch/>
        </p:blipFill>
        <p:spPr>
          <a:xfrm>
            <a:off x="4315147" y="184936"/>
            <a:ext cx="4737087" cy="2887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8"/>
          <a:stretch/>
        </p:blipFill>
        <p:spPr>
          <a:xfrm>
            <a:off x="220111" y="3196542"/>
            <a:ext cx="2492269" cy="3526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14"/>
          <a:stretch/>
        </p:blipFill>
        <p:spPr>
          <a:xfrm>
            <a:off x="2932487" y="3280026"/>
            <a:ext cx="6119746" cy="3418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32461092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2" y="137418"/>
            <a:ext cx="8832351" cy="6624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11429716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26" y="468166"/>
            <a:ext cx="4237498" cy="2689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27" y="3707543"/>
            <a:ext cx="4237499" cy="2663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94"/>
          <a:stretch/>
        </p:blipFill>
        <p:spPr>
          <a:xfrm>
            <a:off x="4618672" y="489206"/>
            <a:ext cx="4424107" cy="2668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672" y="3683430"/>
            <a:ext cx="4424107" cy="2663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38448722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196" name="Picture 4" descr="http://history.syktnet.ru/02/10/img/08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56"/>
          <a:stretch/>
        </p:blipFill>
        <p:spPr bwMode="auto">
          <a:xfrm>
            <a:off x="4951919" y="4582511"/>
            <a:ext cx="3704631" cy="2175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9"/>
          <a:stretch/>
        </p:blipFill>
        <p:spPr>
          <a:xfrm>
            <a:off x="273485" y="4582510"/>
            <a:ext cx="4190985" cy="2161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0"/>
          <a:stretch/>
        </p:blipFill>
        <p:spPr>
          <a:xfrm>
            <a:off x="930776" y="240926"/>
            <a:ext cx="7067388" cy="4223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7141497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3" y="333811"/>
            <a:ext cx="4290183" cy="3041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2"/>
          <a:stretch/>
        </p:blipFill>
        <p:spPr>
          <a:xfrm>
            <a:off x="4654198" y="333813"/>
            <a:ext cx="4290183" cy="3034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" r="2952"/>
          <a:stretch/>
        </p:blipFill>
        <p:spPr>
          <a:xfrm>
            <a:off x="143840" y="3609982"/>
            <a:ext cx="4304226" cy="3046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" r="7431"/>
          <a:stretch/>
        </p:blipFill>
        <p:spPr>
          <a:xfrm>
            <a:off x="4639752" y="3615578"/>
            <a:ext cx="4304225" cy="3041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33417176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7" b="9718"/>
          <a:stretch/>
        </p:blipFill>
        <p:spPr>
          <a:xfrm>
            <a:off x="358588" y="313767"/>
            <a:ext cx="8426824" cy="4186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5" b="35998"/>
          <a:stretch/>
        </p:blipFill>
        <p:spPr>
          <a:xfrm>
            <a:off x="358588" y="4589928"/>
            <a:ext cx="8426824" cy="2106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33962145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08"/>
          <a:stretch/>
        </p:blipFill>
        <p:spPr>
          <a:xfrm>
            <a:off x="6907034" y="5153023"/>
            <a:ext cx="2074975" cy="1586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9"/>
          <a:stretch/>
        </p:blipFill>
        <p:spPr>
          <a:xfrm>
            <a:off x="123825" y="2686049"/>
            <a:ext cx="4509164" cy="4053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95" b="4170"/>
          <a:stretch/>
        </p:blipFill>
        <p:spPr>
          <a:xfrm>
            <a:off x="4754627" y="161925"/>
            <a:ext cx="4236974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" t="27916" r="17084" b="17777"/>
          <a:stretch/>
        </p:blipFill>
        <p:spPr>
          <a:xfrm>
            <a:off x="114300" y="161927"/>
            <a:ext cx="4543426" cy="2430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"/>
          <a:stretch/>
        </p:blipFill>
        <p:spPr>
          <a:xfrm>
            <a:off x="4754629" y="5153023"/>
            <a:ext cx="2030767" cy="1586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627" y="2686051"/>
            <a:ext cx="4227380" cy="237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18605769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8965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"/>
          <a:stretch/>
        </p:blipFill>
        <p:spPr>
          <a:xfrm>
            <a:off x="4061012" y="0"/>
            <a:ext cx="507402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2475" y="230162"/>
            <a:ext cx="7772400" cy="5064419"/>
          </a:xfrm>
        </p:spPr>
        <p:txBody>
          <a:bodyPr>
            <a:normAutofit/>
          </a:bodyPr>
          <a:lstStyle/>
          <a:p>
            <a:pPr algn="l"/>
            <a:r>
              <a:rPr lang="ka-GE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გმადლობთ</a:t>
            </a:r>
            <a:br>
              <a:rPr lang="ka-GE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a-GE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ka-GE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a-GE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ka-GE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a-GE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ka-GE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a-GE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ყურადღებისათვის</a:t>
            </a:r>
            <a:endParaRPr lang="ru-RU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00153" y="230162"/>
            <a:ext cx="7772400" cy="50644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a-GE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გმადლობთ</a:t>
            </a:r>
            <a:br>
              <a:rPr lang="ka-GE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a-GE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ka-GE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a-GE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ka-GE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a-GE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ka-GE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a-GE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ყურადღებისათვის</a:t>
            </a:r>
            <a:endParaRPr lang="ru-RU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1693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0492" y="581579"/>
            <a:ext cx="1883227" cy="231951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500203" y="581579"/>
            <a:ext cx="1883227" cy="231951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669914" y="581579"/>
            <a:ext cx="1883227" cy="231951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839625" y="581579"/>
            <a:ext cx="1883227" cy="231951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6"/>
          <a:stretch/>
        </p:blipFill>
        <p:spPr>
          <a:xfrm>
            <a:off x="447811" y="646895"/>
            <a:ext cx="1480263" cy="2177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7" b="4430"/>
          <a:stretch/>
        </p:blipFill>
        <p:spPr>
          <a:xfrm>
            <a:off x="2632124" y="646895"/>
            <a:ext cx="1619380" cy="2177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/>
          <a:stretch/>
        </p:blipFill>
        <p:spPr>
          <a:xfrm>
            <a:off x="4760978" y="790498"/>
            <a:ext cx="1710453" cy="1889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6" r="4232"/>
          <a:stretch/>
        </p:blipFill>
        <p:spPr>
          <a:xfrm>
            <a:off x="6916349" y="850922"/>
            <a:ext cx="1719943" cy="1769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6" name="Прямоугольник 15"/>
          <p:cNvSpPr/>
          <p:nvPr/>
        </p:nvSpPr>
        <p:spPr>
          <a:xfrm>
            <a:off x="330492" y="3512150"/>
            <a:ext cx="1883227" cy="110948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500203" y="3512150"/>
            <a:ext cx="1883227" cy="110948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669913" y="3512150"/>
            <a:ext cx="894944" cy="110948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5526039" y="5240384"/>
            <a:ext cx="1883227" cy="110948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2560">
            <a:off x="575548" y="3602976"/>
            <a:ext cx="1351460" cy="936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4" t="3692" b="6435"/>
          <a:stretch/>
        </p:blipFill>
        <p:spPr>
          <a:xfrm>
            <a:off x="2786756" y="3567217"/>
            <a:ext cx="1298310" cy="1027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3" r="11110" b="5350"/>
          <a:stretch/>
        </p:blipFill>
        <p:spPr>
          <a:xfrm>
            <a:off x="4692656" y="3582368"/>
            <a:ext cx="767501" cy="1011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36" name="Прямоугольник 35"/>
          <p:cNvSpPr/>
          <p:nvPr/>
        </p:nvSpPr>
        <p:spPr>
          <a:xfrm>
            <a:off x="5658194" y="3503884"/>
            <a:ext cx="894944" cy="110948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1"/>
          <a:stretch/>
        </p:blipFill>
        <p:spPr>
          <a:xfrm>
            <a:off x="5758717" y="3567217"/>
            <a:ext cx="763703" cy="1014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38" name="Прямоугольник 37"/>
          <p:cNvSpPr/>
          <p:nvPr/>
        </p:nvSpPr>
        <p:spPr>
          <a:xfrm>
            <a:off x="6808902" y="3515996"/>
            <a:ext cx="894944" cy="110948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7797183" y="3507730"/>
            <a:ext cx="894944" cy="111390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623" y="3531754"/>
            <a:ext cx="783792" cy="1043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1" t="6719" r="21494" b="9414"/>
          <a:stretch/>
        </p:blipFill>
        <p:spPr>
          <a:xfrm>
            <a:off x="7929956" y="3552012"/>
            <a:ext cx="629401" cy="1020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41" name="Прямоугольник 40"/>
          <p:cNvSpPr/>
          <p:nvPr/>
        </p:nvSpPr>
        <p:spPr>
          <a:xfrm>
            <a:off x="1186615" y="5248650"/>
            <a:ext cx="894944" cy="110948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2174896" y="5240384"/>
            <a:ext cx="894944" cy="111775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" b="3460"/>
          <a:stretch/>
        </p:blipFill>
        <p:spPr>
          <a:xfrm>
            <a:off x="1287629" y="5284764"/>
            <a:ext cx="622396" cy="1034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5"/>
          <a:stretch/>
        </p:blipFill>
        <p:spPr>
          <a:xfrm>
            <a:off x="2368045" y="5256593"/>
            <a:ext cx="499871" cy="1053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44" name="Прямоугольник 43"/>
          <p:cNvSpPr/>
          <p:nvPr/>
        </p:nvSpPr>
        <p:spPr>
          <a:xfrm>
            <a:off x="3341759" y="5248650"/>
            <a:ext cx="1897795" cy="110948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1" b="3967"/>
          <a:stretch/>
        </p:blipFill>
        <p:spPr>
          <a:xfrm rot="16200000">
            <a:off x="3754404" y="5123502"/>
            <a:ext cx="1006722" cy="1366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5" t="12444" r="5744" b="7707"/>
          <a:stretch/>
        </p:blipFill>
        <p:spPr>
          <a:xfrm>
            <a:off x="5564857" y="5438116"/>
            <a:ext cx="1791016" cy="690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</p:spTree>
    <p:extLst>
      <p:ext uri="{BB962C8B-B14F-4D97-AF65-F5344CB8AC3E}">
        <p14:creationId xmlns:p14="http://schemas.microsoft.com/office/powerpoint/2010/main" val="23436623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5612" y="544288"/>
            <a:ext cx="1570447" cy="265697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1" t="4516" r="8186"/>
          <a:stretch/>
        </p:blipFill>
        <p:spPr>
          <a:xfrm>
            <a:off x="182242" y="607056"/>
            <a:ext cx="1513115" cy="2531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23" name="Прямоугольник 22"/>
          <p:cNvSpPr/>
          <p:nvPr/>
        </p:nvSpPr>
        <p:spPr>
          <a:xfrm>
            <a:off x="155612" y="3494315"/>
            <a:ext cx="2601683" cy="303711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062097" y="3494315"/>
            <a:ext cx="2601683" cy="303711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8889" r="40667" b="7143"/>
          <a:stretch/>
        </p:blipFill>
        <p:spPr>
          <a:xfrm rot="2380810">
            <a:off x="1253345" y="3467528"/>
            <a:ext cx="560881" cy="3090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8" t="9524" r="36445" b="10000"/>
          <a:stretch/>
        </p:blipFill>
        <p:spPr>
          <a:xfrm rot="1827309">
            <a:off x="4027409" y="3498030"/>
            <a:ext cx="671054" cy="2932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28" name="Прямоугольник 27"/>
          <p:cNvSpPr/>
          <p:nvPr/>
        </p:nvSpPr>
        <p:spPr>
          <a:xfrm>
            <a:off x="2120802" y="544287"/>
            <a:ext cx="1570447" cy="265697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4085992" y="544287"/>
            <a:ext cx="1570447" cy="265697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1" t="9048" r="23778" b="8095"/>
          <a:stretch/>
        </p:blipFill>
        <p:spPr>
          <a:xfrm>
            <a:off x="2370011" y="606364"/>
            <a:ext cx="1072029" cy="2532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4445" r="21333" b="5873"/>
          <a:stretch/>
        </p:blipFill>
        <p:spPr>
          <a:xfrm>
            <a:off x="4286212" y="634503"/>
            <a:ext cx="1170002" cy="2503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0525" r="16613" b="21797"/>
          <a:stretch/>
        </p:blipFill>
        <p:spPr>
          <a:xfrm>
            <a:off x="6120167" y="1325367"/>
            <a:ext cx="3034109" cy="4232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  <p:extLst>
      <p:ext uri="{BB962C8B-B14F-4D97-AF65-F5344CB8AC3E}">
        <p14:creationId xmlns:p14="http://schemas.microsoft.com/office/powerpoint/2010/main" val="36038139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Матовое стекло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</TotalTime>
  <Words>105</Words>
  <Application>Microsoft Office PowerPoint</Application>
  <PresentationFormat>Экран (4:3)</PresentationFormat>
  <Paragraphs>81</Paragraphs>
  <Slides>73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7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გადი გამოდი გუთანო,  ღირღიტავ ბანი უთხარო,  სახნის საკვეთო გაუსვი,  რომ კაჭაჭს ძირი უთხარო.  შენი ჭირიმე გუთანო,  მაგ შენი მრუდე ყელისა.  შენა ხარ პურის მომყვანი,  დამძველებელი ქერისა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გმადლობთ     ყურადღებისათვის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Merabi</dc:creator>
  <cp:lastModifiedBy>Expo</cp:lastModifiedBy>
  <cp:revision>18</cp:revision>
  <dcterms:created xsi:type="dcterms:W3CDTF">2024-03-29T13:44:03Z</dcterms:created>
  <dcterms:modified xsi:type="dcterms:W3CDTF">2024-05-25T07:02:04Z</dcterms:modified>
</cp:coreProperties>
</file>