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81" r:id="rId3"/>
    <p:sldId id="263" r:id="rId4"/>
    <p:sldId id="262" r:id="rId5"/>
    <p:sldId id="284" r:id="rId6"/>
    <p:sldId id="264" r:id="rId7"/>
    <p:sldId id="261" r:id="rId8"/>
    <p:sldId id="258" r:id="rId9"/>
    <p:sldId id="257" r:id="rId10"/>
    <p:sldId id="304" r:id="rId11"/>
    <p:sldId id="265" r:id="rId12"/>
    <p:sldId id="303" r:id="rId13"/>
    <p:sldId id="305" r:id="rId14"/>
    <p:sldId id="302" r:id="rId15"/>
    <p:sldId id="267" r:id="rId16"/>
    <p:sldId id="268" r:id="rId17"/>
    <p:sldId id="294" r:id="rId18"/>
    <p:sldId id="269" r:id="rId19"/>
    <p:sldId id="270" r:id="rId20"/>
    <p:sldId id="271" r:id="rId21"/>
    <p:sldId id="272" r:id="rId22"/>
    <p:sldId id="282" r:id="rId23"/>
    <p:sldId id="295" r:id="rId24"/>
    <p:sldId id="275" r:id="rId25"/>
    <p:sldId id="274" r:id="rId26"/>
    <p:sldId id="273" r:id="rId27"/>
    <p:sldId id="276" r:id="rId28"/>
    <p:sldId id="283" r:id="rId29"/>
    <p:sldId id="280" r:id="rId30"/>
    <p:sldId id="279" r:id="rId31"/>
    <p:sldId id="300" r:id="rId32"/>
    <p:sldId id="285" r:id="rId33"/>
    <p:sldId id="297" r:id="rId34"/>
    <p:sldId id="298" r:id="rId35"/>
    <p:sldId id="299" r:id="rId36"/>
    <p:sldId id="301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135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1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98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01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0236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99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86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352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13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8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9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3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12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9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68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1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90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1301598-40B4-42A8-93C1-DC92F607E836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7D53-22B7-44C3-9B76-ADA962805F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13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93/09/08/930908e7d975bb8b207f2e76e06c63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" r="6890"/>
          <a:stretch/>
        </p:blipFill>
        <p:spPr bwMode="auto">
          <a:xfrm>
            <a:off x="1" y="-22034"/>
            <a:ext cx="12239740" cy="688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0567" y="1167920"/>
            <a:ext cx="11484428" cy="5050970"/>
          </a:xfr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ka-GE" sz="4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საზღვაო ტრანსპორტი</a:t>
            </a:r>
            <a:endParaRPr lang="en-US" sz="48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a-GE" sz="4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a-GE" sz="4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უძველესი დროიდან დღემდე</a:t>
            </a:r>
            <a:endParaRPr lang="ru-RU" sz="4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11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.foxford.ngcdn.ru/uploads/tinymce_file/file/78682/bac418d5ba704b8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" b="3588"/>
          <a:stretch/>
        </p:blipFill>
        <p:spPr bwMode="auto">
          <a:xfrm>
            <a:off x="0" y="-11016"/>
            <a:ext cx="12192000" cy="68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6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korabley.net/_nw/6/451366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" b="3789"/>
          <a:stretch/>
        </p:blipFill>
        <p:spPr bwMode="auto">
          <a:xfrm>
            <a:off x="213756" y="178130"/>
            <a:ext cx="11851573" cy="65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" b="10198"/>
          <a:stretch/>
        </p:blipFill>
        <p:spPr>
          <a:xfrm>
            <a:off x="0" y="0"/>
            <a:ext cx="12220570" cy="68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3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.foxford.ngcdn.ru/uploads/tinymce_file/file/78690/1f4135364be0695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9"/>
          <a:stretch/>
        </p:blipFill>
        <p:spPr bwMode="auto">
          <a:xfrm>
            <a:off x="0" y="-21771"/>
            <a:ext cx="12192000" cy="68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4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965" r="1028" b="8510"/>
          <a:stretch/>
        </p:blipFill>
        <p:spPr>
          <a:xfrm>
            <a:off x="974403" y="0"/>
            <a:ext cx="1025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6180"/>
          <a:stretch/>
        </p:blipFill>
        <p:spPr>
          <a:xfrm>
            <a:off x="0" y="-13063"/>
            <a:ext cx="12230318" cy="68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3"/>
          <a:stretch/>
        </p:blipFill>
        <p:spPr>
          <a:xfrm>
            <a:off x="3483" y="-1"/>
            <a:ext cx="1220593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4536"/>
          <a:stretch/>
        </p:blipFill>
        <p:spPr>
          <a:xfrm>
            <a:off x="0" y="0"/>
            <a:ext cx="12192000" cy="6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40" b="5509"/>
          <a:stretch/>
        </p:blipFill>
        <p:spPr>
          <a:xfrm>
            <a:off x="0" y="-13065"/>
            <a:ext cx="12187866" cy="683187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886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4" r="95083" b="14969"/>
          <a:stretch/>
        </p:blipFill>
        <p:spPr>
          <a:xfrm>
            <a:off x="-1" y="-88136"/>
            <a:ext cx="12581263" cy="6946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4" b="14969"/>
          <a:stretch/>
        </p:blipFill>
        <p:spPr>
          <a:xfrm>
            <a:off x="2784835" y="0"/>
            <a:ext cx="7257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7655"/>
          <a:stretch/>
        </p:blipFill>
        <p:spPr>
          <a:xfrm>
            <a:off x="-28077" y="0"/>
            <a:ext cx="12220077" cy="68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285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910" y="2627354"/>
            <a:ext cx="6374090" cy="42306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26431" cy="43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Carnival Freedom Cruise Shipjpg   Wikimedia Comm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" b="17284"/>
          <a:stretch/>
        </p:blipFill>
        <p:spPr bwMode="auto">
          <a:xfrm>
            <a:off x="0" y="0"/>
            <a:ext cx="12206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2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9" b="12662"/>
          <a:stretch/>
        </p:blipFill>
        <p:spPr>
          <a:xfrm>
            <a:off x="11289" y="0"/>
            <a:ext cx="12192000" cy="68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0055"/>
          <a:stretch/>
        </p:blipFill>
        <p:spPr>
          <a:xfrm>
            <a:off x="-9932" y="0"/>
            <a:ext cx="12201932" cy="69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2068"/>
          <a:stretch/>
        </p:blipFill>
        <p:spPr>
          <a:xfrm>
            <a:off x="-1" y="0"/>
            <a:ext cx="1219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ruzhie.info/images/lyaonin-avianosets/203_241899_733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97" y="-1"/>
            <a:ext cx="7620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oruzhie.info/images/lyaonin-avianosets/203_241899_7330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79"/>
          <a:stretch/>
        </p:blipFill>
        <p:spPr bwMode="auto">
          <a:xfrm>
            <a:off x="-109714" y="-2"/>
            <a:ext cx="237631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ruzhie.info/images/lyaonin-avianosets/203_241899_7330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7"/>
          <a:stretch/>
        </p:blipFill>
        <p:spPr bwMode="auto">
          <a:xfrm>
            <a:off x="9886597" y="0"/>
            <a:ext cx="23054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58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9693"/>
          <a:stretch/>
        </p:blipFill>
        <p:spPr>
          <a:xfrm>
            <a:off x="0" y="-10347"/>
            <a:ext cx="12217438" cy="68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163" r="2001"/>
          <a:stretch/>
        </p:blipFill>
        <p:spPr>
          <a:xfrm>
            <a:off x="0" y="0"/>
            <a:ext cx="1222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950" b="16346"/>
          <a:stretch/>
        </p:blipFill>
        <p:spPr>
          <a:xfrm>
            <a:off x="102917" y="166255"/>
            <a:ext cx="11977871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0245" r="1797"/>
          <a:stretch/>
        </p:blipFill>
        <p:spPr>
          <a:xfrm>
            <a:off x="0" y="0"/>
            <a:ext cx="12195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7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 b="5090"/>
          <a:stretch/>
        </p:blipFill>
        <p:spPr>
          <a:xfrm>
            <a:off x="0" y="-22579"/>
            <a:ext cx="12214152" cy="68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90" b="13181"/>
          <a:stretch/>
        </p:blipFill>
        <p:spPr>
          <a:xfrm>
            <a:off x="-11016" y="-51891"/>
            <a:ext cx="12227700" cy="68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археология, история, судно, корабль, затонувший корабл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r="1889"/>
          <a:stretch/>
        </p:blipFill>
        <p:spPr bwMode="auto">
          <a:xfrm>
            <a:off x="11016" y="0"/>
            <a:ext cx="12180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0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Греческие ученые нашли затонувшие амфоры времен Римской империи. Артефакты  рассказывают об античном торговом маршрут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0" r="2193"/>
          <a:stretch/>
        </p:blipFill>
        <p:spPr bwMode="auto">
          <a:xfrm>
            <a:off x="0" y="0"/>
            <a:ext cx="12206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0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Находки подводных археологов — интересно, опасно, увлекательно | ВКонтакт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7536"/>
            <a:ext cx="3715153" cy="26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3036709"/>
            <a:ext cx="6910243" cy="3688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99" t="634" r="25967"/>
          <a:stretch/>
        </p:blipFill>
        <p:spPr>
          <a:xfrm>
            <a:off x="4255402" y="264404"/>
            <a:ext cx="3682901" cy="2602040"/>
          </a:xfrm>
          <a:prstGeom prst="rect">
            <a:avLst/>
          </a:prstGeom>
        </p:spPr>
      </p:pic>
      <p:pic>
        <p:nvPicPr>
          <p:cNvPr id="31754" name="Picture 10" descr="СевГУ подготовил онлайн-курс и учебник по подводной археолог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799" y="267537"/>
            <a:ext cx="3703905" cy="25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Новые находки одесских подводных археологов: античный якорь, мраморная  Деметра и тральщик времен Второй мировой (фото) | Новости Одессы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1"/>
          <a:stretch/>
        </p:blipFill>
        <p:spPr bwMode="auto">
          <a:xfrm>
            <a:off x="7346427" y="3036708"/>
            <a:ext cx="4707028" cy="36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56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3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Древний корабль со дна мор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4"/>
          <a:stretch/>
        </p:blipFill>
        <p:spPr bwMode="auto">
          <a:xfrm>
            <a:off x="261256" y="208370"/>
            <a:ext cx="11768448" cy="641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4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oldship.ru/ships/ships_img/ships0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" b="13057"/>
          <a:stretch/>
        </p:blipFill>
        <p:spPr bwMode="auto">
          <a:xfrm>
            <a:off x="-1" y="0"/>
            <a:ext cx="12232907" cy="68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webpulse.imgsmail.ru/imgpreview?mb=webpulse&amp;key=pulse_cabinet-image-0652b0fb-609c-49b1-b991-1bdc3874dd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05" y="0"/>
            <a:ext cx="9151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670728" y="5844180"/>
            <a:ext cx="1521272" cy="861420"/>
          </a:xfrm>
        </p:spPr>
        <p:txBody>
          <a:bodyPr>
            <a:norm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ტრიერა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1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Греческая бире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9" y="744071"/>
            <a:ext cx="12270441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6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574</TotalTime>
  <Words>6</Words>
  <Application>Microsoft Office PowerPoint</Application>
  <PresentationFormat>Широкоэкранный</PresentationFormat>
  <Paragraphs>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Century Gothic</vt:lpstr>
      <vt:lpstr>Sylfaen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Merabi</dc:creator>
  <cp:lastModifiedBy>Merabi</cp:lastModifiedBy>
  <cp:revision>43</cp:revision>
  <dcterms:created xsi:type="dcterms:W3CDTF">2023-03-16T08:37:40Z</dcterms:created>
  <dcterms:modified xsi:type="dcterms:W3CDTF">2023-03-23T11:04:53Z</dcterms:modified>
</cp:coreProperties>
</file>