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65" autoAdjust="0"/>
  </p:normalViewPr>
  <p:slideViewPr>
    <p:cSldViewPr>
      <p:cViewPr varScale="1">
        <p:scale>
          <a:sx n="59" d="100"/>
          <a:sy n="59" d="100"/>
        </p:scale>
        <p:origin x="18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5B48-E0CE-4D38-BFE3-E157291B3B3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919FC-BC62-4AE7-A8E6-C2A39E9A3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2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19FC-BC62-4AE7-A8E6-C2A39E9A338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1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CBF8-1D41-4D00-BDCC-0EA1111964E3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B6B-3E94-48E8-B2E1-109E7C173E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875" y="1124745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ka-GE" sz="3100" dirty="0" smtClean="0">
                <a:solidFill>
                  <a:schemeClr val="tx2"/>
                </a:solidFill>
              </a:rPr>
              <a:t>რუსეთ-თურქეთის 1877-1878 წლების ომი და ქართველები</a:t>
            </a:r>
            <a:r>
              <a:rPr lang="ka-GE" sz="2700" dirty="0" smtClean="0">
                <a:solidFill>
                  <a:srgbClr val="002060"/>
                </a:solidFill>
              </a:rPr>
              <a:t/>
            </a:r>
            <a:br>
              <a:rPr lang="ka-GE" sz="2700" dirty="0" smtClean="0">
                <a:solidFill>
                  <a:srgbClr val="002060"/>
                </a:solidFill>
              </a:rPr>
            </a:br>
            <a:r>
              <a:rPr lang="ka-GE" dirty="0" smtClean="0"/>
              <a:t/>
            </a:r>
            <a:br>
              <a:rPr lang="ka-GE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9606" y="3501008"/>
            <a:ext cx="6400800" cy="288032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ka-GE" sz="2800" b="1" dirty="0" smtClean="0">
                <a:solidFill>
                  <a:schemeClr val="tx1"/>
                </a:solidFill>
              </a:rPr>
              <a:t>მაყვალა გოგუა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გენერალ -ლეიტენატი კონსტანტინე მამაცაშვილი</a:t>
            </a:r>
            <a:endParaRPr lang="ru-RU" sz="1800" dirty="0"/>
          </a:p>
        </p:txBody>
      </p:sp>
      <p:pic>
        <p:nvPicPr>
          <p:cNvPr id="4" name="Содержимое 3" descr="105040274_600820927221920_657369397377085096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428712"/>
            <a:ext cx="6000792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გენერალ-მაიორი მიხეილ ამირეჯიბი</a:t>
            </a:r>
            <a:endParaRPr lang="ru-RU" sz="1800" dirty="0"/>
          </a:p>
        </p:txBody>
      </p:sp>
      <p:pic>
        <p:nvPicPr>
          <p:cNvPr id="4" name="Содержимое 3" descr="104402832_645701639360354_4402050601475055930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22114"/>
            <a:ext cx="5000660" cy="4815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გენერალ-მაიორი ილია ჩოლოყაშვილი</a:t>
            </a:r>
            <a:endParaRPr lang="ru-RU" sz="1800" dirty="0"/>
          </a:p>
        </p:txBody>
      </p:sp>
      <p:pic>
        <p:nvPicPr>
          <p:cNvPr id="4" name="Содержимое 3" descr="104418117_3210554482330256_600281661991216749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428736"/>
            <a:ext cx="4643470" cy="5072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გენერალ-მაიორი ზაქარია ჭავჭავაძე</a:t>
            </a:r>
            <a:endParaRPr lang="ru-RU" sz="1800" dirty="0"/>
          </a:p>
        </p:txBody>
      </p:sp>
      <p:pic>
        <p:nvPicPr>
          <p:cNvPr id="4" name="Содержимое 3" descr="104612840_613673922834764_67475125450975603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67647"/>
            <a:ext cx="5000660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ka-GE" sz="1800" dirty="0" smtClean="0"/>
              <a:t>გენერალ-მაიორი ალექსანდრე იმერეტინსკი-ბაგრატიონი(ბალკანეთის არმია)</a:t>
            </a:r>
            <a:endParaRPr lang="ru-RU" sz="1800" dirty="0"/>
          </a:p>
        </p:txBody>
      </p:sp>
      <p:pic>
        <p:nvPicPr>
          <p:cNvPr id="4" name="Содержимое 3" descr="104645426_263430568254959_11156984746000453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428736"/>
            <a:ext cx="4500581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პოლკოვნიკი ყარამან მიქელაძე</a:t>
            </a:r>
            <a:endParaRPr lang="ru-RU" sz="1800" dirty="0"/>
          </a:p>
        </p:txBody>
      </p:sp>
      <p:pic>
        <p:nvPicPr>
          <p:cNvPr id="4" name="Содержимое 3" descr="104645427_252753496021794_235670718969784084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1" y="1461987"/>
            <a:ext cx="4572033" cy="5063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გენერალ -ადიუტანტი ჯამბაკურ ორბელიანი</a:t>
            </a:r>
            <a:endParaRPr lang="ru-RU" sz="1800" dirty="0"/>
          </a:p>
        </p:txBody>
      </p:sp>
      <p:pic>
        <p:nvPicPr>
          <p:cNvPr id="4" name="Содержимое 3" descr="104657227_705379340298315_8487793852014674790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00174"/>
            <a:ext cx="5108984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მილიციის მაიორი დავით ჩხეიძე</a:t>
            </a:r>
            <a:endParaRPr lang="ru-RU" sz="1800" dirty="0"/>
          </a:p>
        </p:txBody>
      </p:sp>
      <p:pic>
        <p:nvPicPr>
          <p:cNvPr id="4" name="Содержимое 3" descr="104765990_288143805903556_1222360142926841373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268759"/>
            <a:ext cx="6215106" cy="5245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გენერალ-მაიორი ალექსი ქავთარაძე</a:t>
            </a:r>
            <a:endParaRPr lang="ru-RU" sz="1800" dirty="0"/>
          </a:p>
        </p:txBody>
      </p:sp>
      <p:pic>
        <p:nvPicPr>
          <p:cNvPr id="4" name="Содержимое 3" descr="104768851_590314301881761_134340895282836719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28737"/>
            <a:ext cx="4857784" cy="5024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1800" smtClean="0"/>
              <a:t>ინფანტერიის გენერალი </a:t>
            </a:r>
            <a:r>
              <a:rPr lang="ka-GE" sz="1800" dirty="0" smtClean="0"/>
              <a:t>ალექსანდრე ქავთარაძე.</a:t>
            </a:r>
            <a:br>
              <a:rPr lang="ka-GE" sz="1800" dirty="0" smtClean="0"/>
            </a:br>
            <a:r>
              <a:rPr lang="ka-GE" sz="1800" dirty="0" smtClean="0"/>
              <a:t>ყირიმის ომის გმირი, მონაწილეობდა 1877-1878 წლების ომში, კერძოდ ლაზარევის რაზმში, დააჯილდოვეს წმინდა გიორგის მე-3 ხარისხის ორდენით</a:t>
            </a:r>
            <a:endParaRPr lang="ru-RU" sz="1800" dirty="0"/>
          </a:p>
        </p:txBody>
      </p:sp>
      <p:pic>
        <p:nvPicPr>
          <p:cNvPr id="5" name="Содержимое 4" descr="104977432_680895499432036_458482178504086935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2060848"/>
            <a:ext cx="46652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a-GE" sz="1600" dirty="0" smtClean="0"/>
              <a:t>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9956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a-GE" dirty="0" smtClean="0"/>
              <a:t>   </a:t>
            </a:r>
            <a:r>
              <a:rPr lang="en-US" dirty="0" smtClean="0"/>
              <a:t>     </a:t>
            </a:r>
            <a:r>
              <a:rPr lang="ka-GE" sz="2000" dirty="0" smtClean="0"/>
              <a:t>1877-1878 წლების ომს განსაკუთრებული ადგილი უჭირავს ქართველი ხალხის ისტორიაში.ქართველებს იმედი მიეცათ  ,რომ აჭარა  და საერთოდ მთელი სამხრეთ-დასავლეთ საქართველო დაუბრუნდებოდა  დედა-სამშობლოს.მე-19 საუკუნის 60-იან წლბში ქართული საზოგადოება დაინტერესდა ,,ოსმალოს საქართველოს’’საკითხით. ქართველმა მეცნიერებმა და საზოგადო მოღვაწეებმა იმოგზაურეს საქართველოში.ისინი შეხვდნენ აჭარელთა თავკაცს შერიფ ბეგ ხიმშიაშვილს.ომის წინ დაიწყო სახალხო ლაშქარის შედგენა. ამ ლაშქარში შევიდა 38-ათასზე მეტი კაცი.აჯანყებას, რომელიც ქობულეთში დაიწყო ხელმძღვანელობდა შერიფ- ბეგ ხიმშიაშვილი.განსაკუთრებით მნიშვნელოვანია ამ ომში ქართველების მონაწილეობა, რომლებმაც უამრავი ჯილდო დაიმსახურეს.გამოირჩეოდნენ: გენერალი ჭავჭავაძე. გენერალი ჩოლოყაშვილი,გენერალი ამილახვარი და სხვები.ჩამოყალიბდა რაზმები, რომლებმაც დიდი როლი ითამაშეს ომის წარმატებით დასრულებაში.ესენი იყვნენ: გურიის რაზმი და ქობულეთის რაზმი.ქობულეთის რაზმმა შეძლო ციხისძირის სიმაგრეებთან მისვლა, რომლის გადალახვა ვერც</a:t>
            </a:r>
            <a:r>
              <a:rPr lang="en-US" sz="2000" dirty="0" smtClean="0"/>
              <a:t> </a:t>
            </a:r>
            <a:r>
              <a:rPr lang="ka-GE" sz="2000" dirty="0" smtClean="0"/>
              <a:t>ერთ ომში ვერ შეძლო </a:t>
            </a:r>
            <a:r>
              <a:rPr lang="ka-GE" sz="2000" smtClean="0"/>
              <a:t>რუსეთის არმიამ</a:t>
            </a:r>
            <a:r>
              <a:rPr lang="ka-GE" sz="2000" dirty="0" smtClean="0"/>
              <a:t>.</a:t>
            </a:r>
          </a:p>
          <a:p>
            <a:pPr>
              <a:buNone/>
            </a:pPr>
            <a:r>
              <a:rPr lang="ka-GE" sz="2000" dirty="0" smtClean="0"/>
              <a:t>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გენერალ-მაიორი ლაშქარაშვილი (ბალკანეთის არმია)</a:t>
            </a:r>
            <a:endParaRPr lang="ru-RU" sz="1800" dirty="0"/>
          </a:p>
        </p:txBody>
      </p:sp>
      <p:pic>
        <p:nvPicPr>
          <p:cNvPr id="4" name="Содержимое 3" descr="104612840_613673922834764_674751254509756034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17638"/>
            <a:ext cx="42585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გენერალ -მაიორი ნიკოლოზ მინგრელსკი-დადიანი (ბალკანეთის არმია)</a:t>
            </a:r>
            <a:endParaRPr lang="ru-RU" sz="1800" dirty="0"/>
          </a:p>
        </p:txBody>
      </p:sp>
      <p:pic>
        <p:nvPicPr>
          <p:cNvPr id="4" name="Содержимое 3" descr="104570378_673073110202634_815672190867838087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286412" cy="5026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ბულგარეთის დრუჟინის მაიორი კონსტანტინე ჭილაშვილი</a:t>
            </a:r>
            <a:endParaRPr lang="ru-RU" sz="1800" dirty="0"/>
          </a:p>
        </p:txBody>
      </p:sp>
      <p:pic>
        <p:nvPicPr>
          <p:cNvPr id="4" name="Содержимое 3" descr="104912195_300026407842730_496557925089235319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00200"/>
            <a:ext cx="4714908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გენერალ-მაიორი ნესტორ წერეთელი(ბალკანეთის არმია)</a:t>
            </a:r>
            <a:endParaRPr lang="ru-RU" sz="1800" dirty="0"/>
          </a:p>
        </p:txBody>
      </p:sp>
      <p:pic>
        <p:nvPicPr>
          <p:cNvPr id="4" name="Содержимое 3" descr="105379099_2951487378283366_342494875101086557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00200"/>
            <a:ext cx="4714908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ka-GE" sz="1800" dirty="0" smtClean="0"/>
              <a:t>1878 წლის 8 მარტს გაფორმდა სან -სტეფანოს ზავი. ამ ზავით რუსეთს გადაეცა:არტაანი, ყარსი, ბათუმი და ბაიაზეთი..ეს ზავი მიუღებელი აღმოჩნდა ინგლისისათვის.</a:t>
            </a:r>
          </a:p>
          <a:p>
            <a:r>
              <a:rPr lang="ka-GE" sz="1800" dirty="0" smtClean="0"/>
              <a:t>       1878 წლის 18-30 მაისს გაიმართა ბერლინის კონგრესი ევროპის სახელმწიფოების 20 წარმომადგენლის მონაწილეობით. ჩატარდა 13 სხდომა. დაიძაბა  ვითარება  ბათუმის საკითხის გარშემო.ბილოს ქალაქი პორტო-ფრანკოდ გამოცხადდა.</a:t>
            </a:r>
          </a:p>
          <a:p>
            <a:r>
              <a:rPr lang="ka-GE" sz="1800" dirty="0" smtClean="0"/>
              <a:t>    1878 წლის 25 აგვისტო ქართველი ხალხის საზეიმო დღეა.31 აგვისტოს ოსმალთა უკანასკნელმა ნაწილებმა დერვიშ -ფაშას მეთაურობით </a:t>
            </a:r>
            <a:r>
              <a:rPr lang="ka-GE" sz="1800" smtClean="0"/>
              <a:t>ბათუმი დატოვეს.</a:t>
            </a:r>
          </a:p>
          <a:p>
            <a:r>
              <a:rPr lang="ka-GE" sz="1800" smtClean="0"/>
              <a:t>     </a:t>
            </a:r>
            <a:r>
              <a:rPr lang="ka-GE" sz="1800" dirty="0" smtClean="0"/>
              <a:t>1877-1878 წლების კამპანიას დიდი პროგრესული მნიშვნელობა ჰქონდა.ამიტომაც არის , რომ ინტერესი ამ მოვლენისადმი დღესაც დიდია. </a:t>
            </a:r>
          </a:p>
          <a:p>
            <a:pPr algn="r"/>
            <a:endParaRPr lang="ka-GE" sz="1800" dirty="0" smtClean="0"/>
          </a:p>
          <a:p>
            <a:pPr algn="r"/>
            <a:r>
              <a:rPr lang="ka-GE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0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14464"/>
            <a:ext cx="5715040" cy="514353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შერიფ-ბეგ ხიმშიაშვილი. 1877-1878 წლების რუსეთ-თურქეთის ომის  წინ სახალხო ლაშქრის შექმნის ორგანიზატორი.ოსმალების წინააღმდეგ ქობულეთის აჯანყების ორგანიზატორი.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რუსეთ-თურქეთის ომი. 1877-1878 წლები. გურული გამყოლები (ჩავლადრები)</a:t>
            </a:r>
            <a:endParaRPr lang="ru-RU" sz="1800" dirty="0"/>
          </a:p>
        </p:txBody>
      </p:sp>
      <p:pic>
        <p:nvPicPr>
          <p:cNvPr id="4" name="Содержимое 3" descr="250px-რუსეთ-თურქეთის_ომი._1877-1878_წ.წ._გურული_გამყოლები_(ჩავლადრები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500858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გურიის  რაზმის მეომრები</a:t>
            </a:r>
            <a:endParaRPr lang="ru-RU" sz="1800" dirty="0"/>
          </a:p>
        </p:txBody>
      </p:sp>
      <p:pic>
        <p:nvPicPr>
          <p:cNvPr id="5" name="Содержимое 4" descr="Yermakov._Georgian_officers_at_Tsikhisdziri,_Russo-Turkish_war_of_1877-18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85804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ხუცუბანი ( ქართველთა რაზმი)</a:t>
            </a:r>
            <a:endParaRPr lang="ru-RU" sz="1800" dirty="0"/>
          </a:p>
        </p:txBody>
      </p:sp>
      <p:pic>
        <p:nvPicPr>
          <p:cNvPr id="4" name="Содержимое 3" descr="ხუცუბანი._ქართველთა_რაზმი._ერმაკოვი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68760"/>
            <a:ext cx="7858180" cy="52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ქართველი ოფიცრები ციხისძირში</a:t>
            </a:r>
            <a:endParaRPr lang="ru-RU" sz="1800" dirty="0"/>
          </a:p>
        </p:txBody>
      </p:sp>
      <p:pic>
        <p:nvPicPr>
          <p:cNvPr id="4" name="Содержимое 3" descr="Yermakov._Georgian_officers_at_Tsikhisdziri,_Russo-Turkish_war_of_1877-18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715172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სამხედრო  ჰოსპიტალი ციხისძირში</a:t>
            </a:r>
            <a:endParaRPr lang="ru-RU" sz="1800" dirty="0"/>
          </a:p>
        </p:txBody>
      </p:sp>
      <p:pic>
        <p:nvPicPr>
          <p:cNvPr id="4" name="Содержимое 3" descr="Yermakov.__Field_hospital_at_Tsikhisdziri_,_1877-18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60960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800" dirty="0" smtClean="0"/>
              <a:t>დათა გუგუნავა, მომღერალი და ლოტბარი, გურიის დრუჟინის მეთაური.</a:t>
            </a:r>
            <a:endParaRPr lang="ru-RU" sz="1800" dirty="0"/>
          </a:p>
        </p:txBody>
      </p:sp>
      <p:pic>
        <p:nvPicPr>
          <p:cNvPr id="4" name="Содержимое 3" descr="Ermakov._№_8429._Prince_David_Gugun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556792"/>
            <a:ext cx="6000792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339</Words>
  <Application>Microsoft Office PowerPoint</Application>
  <PresentationFormat>Экран (4:3)</PresentationFormat>
  <Paragraphs>36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რუსეთ-თურქეთის 1877-1878 წლების ომი და ქართველები  </vt:lpstr>
      <vt:lpstr> </vt:lpstr>
      <vt:lpstr>შერიფ-ბეგ ხიმშიაშვილი. 1877-1878 წლების რუსეთ-თურქეთის ომის  წინ სახალხო ლაშქრის შექმნის ორგანიზატორი.ოსმალების წინააღმდეგ ქობულეთის აჯანყების ორგანიზატორი.</vt:lpstr>
      <vt:lpstr>რუსეთ-თურქეთის ომი. 1877-1878 წლები. გურული გამყოლები (ჩავლადრები)</vt:lpstr>
      <vt:lpstr>გურიის  რაზმის მეომრები</vt:lpstr>
      <vt:lpstr>ხუცუბანი ( ქართველთა რაზმი)</vt:lpstr>
      <vt:lpstr>ქართველი ოფიცრები ციხისძირში</vt:lpstr>
      <vt:lpstr>სამხედრო  ჰოსპიტალი ციხისძირში</vt:lpstr>
      <vt:lpstr>დათა გუგუნავა, მომღერალი და ლოტბარი, გურიის დრუჟინის მეთაური.</vt:lpstr>
      <vt:lpstr>გენერალ -ლეიტენატი კონსტანტინე მამაცაშვილი</vt:lpstr>
      <vt:lpstr>გენერალ-მაიორი მიხეილ ამირეჯიბი</vt:lpstr>
      <vt:lpstr>გენერალ-მაიორი ილია ჩოლოყაშვილი</vt:lpstr>
      <vt:lpstr>გენერალ-მაიორი ზაქარია ჭავჭავაძე</vt:lpstr>
      <vt:lpstr>გენერალ-მაიორი ალექსანდრე იმერეტინსკი-ბაგრატიონი(ბალკანეთის არმია)</vt:lpstr>
      <vt:lpstr>პოლკოვნიკი ყარამან მიქელაძე</vt:lpstr>
      <vt:lpstr>გენერალ -ადიუტანტი ჯამბაკურ ორბელიანი</vt:lpstr>
      <vt:lpstr>მილიციის მაიორი დავით ჩხეიძე</vt:lpstr>
      <vt:lpstr>გენერალ-მაიორი ალექსი ქავთარაძე</vt:lpstr>
      <vt:lpstr>ინფანტერიის გენერალი ალექსანდრე ქავთარაძე. ყირიმის ომის გმირი, მონაწილეობდა 1877-1878 წლების ომში, კერძოდ ლაზარევის რაზმში, დააჯილდოვეს წმინდა გიორგის მე-3 ხარისხის ორდენით</vt:lpstr>
      <vt:lpstr>გენერალ-მაიორი ლაშქარაშვილი (ბალკანეთის არმია)</vt:lpstr>
      <vt:lpstr>გენერალ -მაიორი ნიკოლოზ მინგრელსკი-დადიანი (ბალკანეთის არმია)</vt:lpstr>
      <vt:lpstr>ბულგარეთის დრუჟინის მაიორი კონსტანტინე ჭილაშვილი</vt:lpstr>
      <vt:lpstr>გენერალ-მაიორი ნესტორ წერეთელი(ბალკანეთის არმია)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რუსეთ-თურქეთის 1877-1878 წლების ომი და ქართველები  </dc:title>
  <dc:creator>Администратор</dc:creator>
  <cp:lastModifiedBy>USER</cp:lastModifiedBy>
  <cp:revision>47</cp:revision>
  <dcterms:created xsi:type="dcterms:W3CDTF">2020-06-09T10:49:44Z</dcterms:created>
  <dcterms:modified xsi:type="dcterms:W3CDTF">2020-07-20T10:11:45Z</dcterms:modified>
</cp:coreProperties>
</file>