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png" ContentType="image/png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</Types>
</file>

<file path=_rels/.rels><?xml version="1.0" encoding="UTF-8" standalone="yes"?>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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x="7569200" cy="10693400"/>
  <p:notesSz cx="75692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/Relationships>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

</file>

<file path=ppt/slides/_rels/slide10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

</file>

<file path=ppt/slides/_rels/slide11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

</file>

<file path=ppt/slides/_rels/slide12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

</file>

<file path=ppt/slides/_rels/slide13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/Relationships>

</file>

<file path=ppt/slides/_rels/slide14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

</file>

<file path=ppt/slides/_rels/slide15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

</file>

<file path=ppt/slides/_rels/slide16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

</file>

<file path=ppt/slides/_rels/slide17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

</file>

<file path=ppt/slides/_rels/slide18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/Relationships>

</file>

<file path=ppt/slides/_rels/slide19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/Relationships>

</file>

<file path=ppt/slides/_rels/slide2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/Relationships>

</file>

<file path=ppt/slides/_rels/slide20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/Relationships>

</file>

<file path=ppt/slides/_rels/slide21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

</file>

<file path=ppt/slides/_rels/slide22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

</file>

<file path=ppt/slides/_rels/slide23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/Relationships>

</file>

<file path=ppt/slides/_rels/slide24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5" Type="http://schemas.openxmlformats.org/officeDocument/2006/relationships/image" Target="../media/image22.png"/><Relationship Id="rId6" Type="http://schemas.openxmlformats.org/officeDocument/2006/relationships/image" Target="../media/image23.jpg"/></Relationships>

</file>

<file path=ppt/slides/_rels/slide25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/Relationships>

</file>

<file path=ppt/slides/_rels/slide26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Relationship Id="rId4" Type="http://schemas.openxmlformats.org/officeDocument/2006/relationships/image" Target="../media/image28.jpg"/></Relationships>

</file>

<file path=ppt/slides/_rels/slide27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g"/></Relationships>

</file>

<file path=ppt/slides/_rels/slide28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/Relationships>

</file>

<file path=ppt/slides/_rels/slide29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/Relationships>

</file>

<file path=ppt/slides/_rels/slide3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/Relationships>

</file>

<file path=ppt/slides/_rels/slide30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g"/></Relationships>

</file>

<file path=ppt/slides/_rels/slide31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g"/></Relationships>

</file>

<file path=ppt/slides/_rels/slide32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g"/></Relationships>

</file>

<file path=ppt/slides/_rels/slide33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/Relationships>

</file>

<file path=ppt/slides/_rels/slide34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/Relationships>

</file>

<file path=ppt/slides/_rels/slide35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Relationship Id="rId3" Type="http://schemas.openxmlformats.org/officeDocument/2006/relationships/image" Target="../media/image34.jpg"/></Relationships>

</file>

<file path=ppt/slides/_rels/slide36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g"/><Relationship Id="rId3" Type="http://schemas.openxmlformats.org/officeDocument/2006/relationships/image" Target="../media/image36.jpg"/><Relationship Id="rId4" Type="http://schemas.openxmlformats.org/officeDocument/2006/relationships/image" Target="../media/image37.jpg"/></Relationships>

</file>

<file path=ppt/slides/_rels/slide37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jpg"/><Relationship Id="rId3" Type="http://schemas.openxmlformats.org/officeDocument/2006/relationships/image" Target="../media/image39.jpg"/></Relationships>

</file>

<file path=ppt/slides/_rels/slide38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jpg"/></Relationships>

</file>

<file path=ppt/slides/_rels/slide4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

</file>

<file path=ppt/slides/_rels/slide5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

</file>

<file path=ppt/slides/_rels/slide6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

</file>

<file path=ppt/slides/_rels/slide7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

</file>

<file path=ppt/slides/_rels/slide8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

</file>

<file path=ppt/slides/_rels/slide9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/Relationships>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18400" cy="1064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ject 47"/>
          <p:cNvSpPr/>
          <p:nvPr/>
        </p:nvSpPr>
        <p:spPr>
          <a:xfrm>
            <a:off x="968375" y="5741034"/>
            <a:ext cx="2954654" cy="19615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5569458" y="946181"/>
            <a:ext cx="1113277" cy="173190"/>
          </a:xfrm>
          <a:prstGeom prst="rect">
            <a:avLst/>
          </a:prstGeom>
        </p:spPr>
        <p:txBody>
          <a:bodyPr wrap="square" lIns="0" tIns="7715" rIns="0" bIns="0" rtlCol="0">
            <a:noAutofit/>
          </a:bodyPr>
          <a:lstStyle/>
          <a:p>
            <a:pPr marL="12700">
              <a:lnSpc>
                <a:spcPts val="1215"/>
              </a:lnSpc>
            </a:pPr>
            <a:r>
              <a:rPr dirty="0" smtClean="0" sz="1150" spc="-39">
                <a:latin typeface="Sylfaen"/>
                <a:cs typeface="Sylfaen"/>
              </a:rPr>
              <a:t>ი</a:t>
            </a:r>
            <a:r>
              <a:rPr dirty="0" smtClean="0" sz="1150" spc="-39">
                <a:latin typeface="Sylfaen"/>
                <a:cs typeface="Sylfaen"/>
              </a:rPr>
              <a:t>ნ</a:t>
            </a:r>
            <a:r>
              <a:rPr dirty="0" smtClean="0" sz="1150" spc="-39">
                <a:latin typeface="Sylfaen"/>
                <a:cs typeface="Sylfaen"/>
              </a:rPr>
              <a:t>გ</a:t>
            </a:r>
            <a:r>
              <a:rPr dirty="0" smtClean="0" sz="1150" spc="-39">
                <a:latin typeface="Sylfaen"/>
                <a:cs typeface="Sylfaen"/>
              </a:rPr>
              <a:t>ა</a:t>
            </a:r>
            <a:r>
              <a:rPr dirty="0" smtClean="0" sz="1150" spc="-39">
                <a:latin typeface="Sylfaen"/>
                <a:cs typeface="Sylfaen"/>
              </a:rPr>
              <a:t> </a:t>
            </a:r>
            <a:r>
              <a:rPr dirty="0" smtClean="0" sz="1150" spc="-39">
                <a:latin typeface="Sylfaen"/>
                <a:cs typeface="Sylfaen"/>
              </a:rPr>
              <a:t>გ</a:t>
            </a:r>
            <a:r>
              <a:rPr dirty="0" smtClean="0" sz="1150" spc="-39">
                <a:latin typeface="Sylfaen"/>
                <a:cs typeface="Sylfaen"/>
              </a:rPr>
              <a:t>ო</a:t>
            </a:r>
            <a:r>
              <a:rPr dirty="0" smtClean="0" sz="1150" spc="-39">
                <a:latin typeface="Sylfaen"/>
                <a:cs typeface="Sylfaen"/>
              </a:rPr>
              <a:t>გ</a:t>
            </a:r>
            <a:r>
              <a:rPr dirty="0" smtClean="0" sz="1150" spc="-39">
                <a:latin typeface="Sylfaen"/>
                <a:cs typeface="Sylfaen"/>
              </a:rPr>
              <a:t>ი</a:t>
            </a:r>
            <a:r>
              <a:rPr dirty="0" smtClean="0" sz="1150" spc="-39">
                <a:latin typeface="Sylfaen"/>
                <a:cs typeface="Sylfaen"/>
              </a:rPr>
              <a:t>ბ</a:t>
            </a:r>
            <a:r>
              <a:rPr dirty="0" smtClean="0" sz="1150" spc="-39">
                <a:latin typeface="Sylfaen"/>
                <a:cs typeface="Sylfaen"/>
              </a:rPr>
              <a:t>ე</a:t>
            </a:r>
            <a:r>
              <a:rPr dirty="0" smtClean="0" sz="1150" spc="-39">
                <a:latin typeface="Sylfaen"/>
                <a:cs typeface="Sylfaen"/>
              </a:rPr>
              <a:t>რ</a:t>
            </a:r>
            <a:r>
              <a:rPr dirty="0" smtClean="0" sz="1150" spc="-39">
                <a:latin typeface="Sylfaen"/>
                <a:cs typeface="Sylfaen"/>
              </a:rPr>
              <a:t>ი</a:t>
            </a:r>
            <a:r>
              <a:rPr dirty="0" smtClean="0" sz="1150" spc="-39">
                <a:latin typeface="Sylfaen"/>
                <a:cs typeface="Sylfaen"/>
              </a:rPr>
              <a:t>ძ</a:t>
            </a:r>
            <a:r>
              <a:rPr dirty="0" smtClean="0" sz="1150" spc="-39">
                <a:latin typeface="Sylfaen"/>
                <a:cs typeface="Sylfaen"/>
              </a:rPr>
              <a:t>ე</a:t>
            </a:r>
            <a:endParaRPr sz="1150">
              <a:latin typeface="Sylfaen"/>
              <a:cs typeface="Sylfae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685289" y="1347580"/>
            <a:ext cx="421253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3">
                <a:latin typeface="Sylfaen"/>
                <a:cs typeface="Sylfaen"/>
              </a:rPr>
              <a:t>ა</a:t>
            </a:r>
            <a:r>
              <a:rPr dirty="0" smtClean="0" sz="1100" spc="-23">
                <a:latin typeface="Sylfaen"/>
                <a:cs typeface="Sylfaen"/>
              </a:rPr>
              <a:t>ქ</a:t>
            </a:r>
            <a:r>
              <a:rPr dirty="0" smtClean="0" sz="1100" spc="-23">
                <a:latin typeface="Sylfaen"/>
                <a:cs typeface="Sylfaen"/>
              </a:rPr>
              <a:t> </a:t>
            </a:r>
            <a:r>
              <a:rPr dirty="0" smtClean="0" sz="1100" spc="-23">
                <a:latin typeface="Sylfaen"/>
                <a:cs typeface="Sylfaen"/>
              </a:rPr>
              <a:t>ვ</a:t>
            </a:r>
            <a:r>
              <a:rPr dirty="0" smtClean="0" sz="1100" spc="-23">
                <a:latin typeface="Sylfaen"/>
                <a:cs typeface="Sylfaen"/>
              </a:rPr>
              <a:t>ა</a:t>
            </a:r>
            <a:r>
              <a:rPr dirty="0" smtClean="0" sz="1100" spc="-23">
                <a:latin typeface="Sylfaen"/>
                <a:cs typeface="Sylfaen"/>
              </a:rPr>
              <a:t>რთ</a:t>
            </a:r>
            <a:r>
              <a:rPr dirty="0" smtClean="0" sz="1100" spc="-23">
                <a:latin typeface="Sylfaen"/>
                <a:cs typeface="Sylfaen"/>
              </a:rPr>
              <a:t>,</a:t>
            </a:r>
            <a:r>
              <a:rPr dirty="0" smtClean="0" sz="1100" spc="-23">
                <a:latin typeface="Sylfaen"/>
                <a:cs typeface="Sylfaen"/>
              </a:rPr>
              <a:t> </a:t>
            </a:r>
            <a:r>
              <a:rPr dirty="0" smtClean="0" sz="1100" spc="-23">
                <a:latin typeface="Sylfaen"/>
                <a:cs typeface="Sylfaen"/>
              </a:rPr>
              <a:t>ბ</a:t>
            </a:r>
            <a:r>
              <a:rPr dirty="0" smtClean="0" sz="1100" spc="-23">
                <a:latin typeface="Sylfaen"/>
                <a:cs typeface="Sylfaen"/>
              </a:rPr>
              <a:t>ა</a:t>
            </a:r>
            <a:r>
              <a:rPr dirty="0" smtClean="0" sz="1100" spc="-23">
                <a:latin typeface="Sylfaen"/>
                <a:cs typeface="Sylfaen"/>
              </a:rPr>
              <a:t>თუმ</a:t>
            </a:r>
            <a:r>
              <a:rPr dirty="0" smtClean="0" sz="1100" spc="-23">
                <a:latin typeface="Sylfaen"/>
                <a:cs typeface="Sylfaen"/>
              </a:rPr>
              <a:t>შ</a:t>
            </a:r>
            <a:r>
              <a:rPr dirty="0" smtClean="0" sz="1100" spc="-23">
                <a:latin typeface="Sylfaen"/>
                <a:cs typeface="Sylfaen"/>
              </a:rPr>
              <a:t>ი</a:t>
            </a:r>
            <a:r>
              <a:rPr dirty="0" smtClean="0" sz="1100" spc="-23">
                <a:latin typeface="Sylfaen"/>
                <a:cs typeface="Sylfaen"/>
              </a:rPr>
              <a:t>,</a:t>
            </a:r>
            <a:r>
              <a:rPr dirty="0" smtClean="0" sz="1100" spc="-23">
                <a:latin typeface="Sylfaen"/>
                <a:cs typeface="Sylfaen"/>
              </a:rPr>
              <a:t> </a:t>
            </a:r>
            <a:r>
              <a:rPr dirty="0" smtClean="0" sz="1100" spc="-23">
                <a:latin typeface="Sylfaen"/>
                <a:cs typeface="Sylfaen"/>
              </a:rPr>
              <a:t>ხ</a:t>
            </a:r>
            <a:r>
              <a:rPr dirty="0" smtClean="0" sz="1100" spc="-23">
                <a:latin typeface="Sylfaen"/>
                <a:cs typeface="Sylfaen"/>
              </a:rPr>
              <a:t>ა</a:t>
            </a:r>
            <a:r>
              <a:rPr dirty="0" smtClean="0" sz="1100" spc="-23">
                <a:latin typeface="Sylfaen"/>
                <a:cs typeface="Sylfaen"/>
              </a:rPr>
              <a:t>რი</a:t>
            </a:r>
            <a:r>
              <a:rPr dirty="0" smtClean="0" sz="1100" spc="-23">
                <a:latin typeface="Sylfaen"/>
                <a:cs typeface="Sylfaen"/>
              </a:rPr>
              <a:t>ტ</a:t>
            </a:r>
            <a:r>
              <a:rPr dirty="0" smtClean="0" sz="1100" spc="-23">
                <a:latin typeface="Sylfaen"/>
                <a:cs typeface="Sylfaen"/>
              </a:rPr>
              <a:t>ონ</a:t>
            </a:r>
            <a:r>
              <a:rPr dirty="0" smtClean="0" sz="1100" spc="-23">
                <a:latin typeface="Sylfaen"/>
                <a:cs typeface="Sylfaen"/>
              </a:rPr>
              <a:t> </a:t>
            </a:r>
            <a:r>
              <a:rPr dirty="0" smtClean="0" sz="1100" spc="-23">
                <a:latin typeface="Sylfaen"/>
                <a:cs typeface="Sylfaen"/>
              </a:rPr>
              <a:t>ა</a:t>
            </a:r>
            <a:r>
              <a:rPr dirty="0" smtClean="0" sz="1100" spc="-23">
                <a:latin typeface="Sylfaen"/>
                <a:cs typeface="Sylfaen"/>
              </a:rPr>
              <a:t>ხ</a:t>
            </a:r>
            <a:r>
              <a:rPr dirty="0" smtClean="0" sz="1100" spc="-23">
                <a:latin typeface="Sylfaen"/>
                <a:cs typeface="Sylfaen"/>
              </a:rPr>
              <a:t>ვ</a:t>
            </a:r>
            <a:r>
              <a:rPr dirty="0" smtClean="0" sz="1100" spc="-23">
                <a:latin typeface="Sylfaen"/>
                <a:cs typeface="Sylfaen"/>
              </a:rPr>
              <a:t>ლ</a:t>
            </a:r>
            <a:r>
              <a:rPr dirty="0" smtClean="0" sz="1100" spc="-23">
                <a:latin typeface="Sylfaen"/>
                <a:cs typeface="Sylfaen"/>
              </a:rPr>
              <a:t>ე</a:t>
            </a:r>
            <a:r>
              <a:rPr dirty="0" smtClean="0" sz="1100" spc="-23">
                <a:latin typeface="Sylfaen"/>
                <a:cs typeface="Sylfaen"/>
              </a:rPr>
              <a:t>დ</a:t>
            </a:r>
            <a:r>
              <a:rPr dirty="0" smtClean="0" sz="1100" spc="-23">
                <a:latin typeface="Sylfaen"/>
                <a:cs typeface="Sylfaen"/>
              </a:rPr>
              <a:t>ი</a:t>
            </a:r>
            <a:r>
              <a:rPr dirty="0" smtClean="0" sz="1100" spc="-23">
                <a:latin typeface="Sylfaen"/>
                <a:cs typeface="Sylfaen"/>
              </a:rPr>
              <a:t>ა</a:t>
            </a:r>
            <a:r>
              <a:rPr dirty="0" smtClean="0" sz="1100" spc="-23">
                <a:latin typeface="Sylfaen"/>
                <a:cs typeface="Sylfaen"/>
              </a:rPr>
              <a:t>ნ</a:t>
            </a:r>
            <a:r>
              <a:rPr dirty="0" smtClean="0" sz="1100" spc="-23">
                <a:latin typeface="Sylfaen"/>
                <a:cs typeface="Sylfaen"/>
              </a:rPr>
              <a:t>ის</a:t>
            </a:r>
            <a:r>
              <a:rPr dirty="0" smtClean="0" sz="1100" spc="-23">
                <a:latin typeface="Sylfaen"/>
                <a:cs typeface="Sylfaen"/>
              </a:rPr>
              <a:t> </a:t>
            </a:r>
            <a:r>
              <a:rPr dirty="0" smtClean="0" sz="1100" spc="-23">
                <a:latin typeface="Sylfaen"/>
                <a:cs typeface="Sylfaen"/>
              </a:rPr>
              <a:t>ს</a:t>
            </a:r>
            <a:r>
              <a:rPr dirty="0" smtClean="0" sz="1100" spc="-23">
                <a:latin typeface="Sylfaen"/>
                <a:cs typeface="Sylfaen"/>
              </a:rPr>
              <a:t>ა</a:t>
            </a:r>
            <a:r>
              <a:rPr dirty="0" smtClean="0" sz="1100" spc="-23">
                <a:latin typeface="Sylfaen"/>
                <a:cs typeface="Sylfaen"/>
              </a:rPr>
              <a:t>ხ</a:t>
            </a:r>
            <a:r>
              <a:rPr dirty="0" smtClean="0" sz="1100" spc="-23">
                <a:latin typeface="Sylfaen"/>
                <a:cs typeface="Sylfaen"/>
              </a:rPr>
              <a:t>ე</a:t>
            </a:r>
            <a:r>
              <a:rPr dirty="0" smtClean="0" sz="1100" spc="-23">
                <a:latin typeface="Sylfaen"/>
                <a:cs typeface="Sylfaen"/>
              </a:rPr>
              <a:t>ლ</a:t>
            </a:r>
            <a:r>
              <a:rPr dirty="0" smtClean="0" sz="1100" spc="-23">
                <a:latin typeface="Sylfaen"/>
                <a:cs typeface="Sylfaen"/>
              </a:rPr>
              <a:t>ო</a:t>
            </a:r>
            <a:r>
              <a:rPr dirty="0" smtClean="0" sz="1100" spc="-23">
                <a:latin typeface="Sylfaen"/>
                <a:cs typeface="Sylfaen"/>
              </a:rPr>
              <a:t>ბ</a:t>
            </a:r>
            <a:r>
              <a:rPr dirty="0" smtClean="0" sz="1100" spc="-23">
                <a:latin typeface="Sylfaen"/>
                <a:cs typeface="Sylfaen"/>
              </a:rPr>
              <a:t>ის</a:t>
            </a:r>
            <a:r>
              <a:rPr dirty="0" smtClean="0" sz="1100" spc="-23">
                <a:latin typeface="Sylfaen"/>
                <a:cs typeface="Sylfaen"/>
              </a:rPr>
              <a:t> </a:t>
            </a:r>
            <a:r>
              <a:rPr dirty="0" smtClean="0" sz="1100" spc="-23">
                <a:latin typeface="Sylfaen"/>
                <a:cs typeface="Sylfaen"/>
              </a:rPr>
              <a:t>მ</a:t>
            </a:r>
            <a:r>
              <a:rPr dirty="0" smtClean="0" sz="1100" spc="-23">
                <a:latin typeface="Sylfaen"/>
                <a:cs typeface="Sylfaen"/>
              </a:rPr>
              <a:t>უ</a:t>
            </a:r>
            <a:r>
              <a:rPr dirty="0" smtClean="0" sz="1100" spc="-23">
                <a:latin typeface="Sylfaen"/>
                <a:cs typeface="Sylfaen"/>
              </a:rPr>
              <a:t>ზ</a:t>
            </a:r>
            <a:r>
              <a:rPr dirty="0" smtClean="0" sz="1100" spc="-23">
                <a:latin typeface="Sylfaen"/>
                <a:cs typeface="Sylfaen"/>
              </a:rPr>
              <a:t>ე</a:t>
            </a:r>
            <a:r>
              <a:rPr dirty="0" smtClean="0" sz="1100" spc="-23">
                <a:latin typeface="Sylfaen"/>
                <a:cs typeface="Sylfaen"/>
              </a:rPr>
              <a:t>უ</a:t>
            </a:r>
            <a:r>
              <a:rPr dirty="0" smtClean="0" sz="1100" spc="-23">
                <a:latin typeface="Sylfaen"/>
                <a:cs typeface="Sylfaen"/>
              </a:rPr>
              <a:t>მ</a:t>
            </a:r>
            <a:r>
              <a:rPr dirty="0" smtClean="0" sz="1100" spc="-23">
                <a:latin typeface="Sylfaen"/>
                <a:cs typeface="Sylfaen"/>
              </a:rPr>
              <a:t>შ</a:t>
            </a:r>
            <a:r>
              <a:rPr dirty="0" smtClean="0" sz="1100" spc="-23">
                <a:latin typeface="Sylfaen"/>
                <a:cs typeface="Sylfaen"/>
              </a:rPr>
              <a:t>ი</a:t>
            </a:r>
            <a:r>
              <a:rPr dirty="0" smtClean="0" sz="1100" spc="-23">
                <a:latin typeface="Sylfaen"/>
                <a:cs typeface="Sylfaen"/>
              </a:rPr>
              <a:t>.....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007160" y="1640188"/>
            <a:ext cx="567430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თუმი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96">
                <a:latin typeface="Sylfaen"/>
                <a:cs typeface="Sylfaen"/>
              </a:rPr>
              <a:t> 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77">
                <a:latin typeface="Sylfaen"/>
                <a:cs typeface="Sylfaen"/>
              </a:rPr>
              <a:t>ზ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8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პო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ტ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242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ქ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  </a:t>
            </a:r>
            <a:r>
              <a:rPr dirty="0" smtClean="0" sz="1100" spc="21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ც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12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19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ტ</a:t>
            </a:r>
            <a:r>
              <a:rPr dirty="0" smtClean="0" sz="1100" spc="0">
                <a:latin typeface="Sylfaen"/>
                <a:cs typeface="Sylfaen"/>
              </a:rPr>
              <a:t>ორ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56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57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-31">
                <a:latin typeface="Sylfaen"/>
                <a:cs typeface="Sylfaen"/>
              </a:rPr>
              <a:t>ნ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70">
                <a:latin typeface="Sylfaen"/>
                <a:cs typeface="Sylfaen"/>
              </a:rPr>
              <a:t>დ</a:t>
            </a:r>
            <a:r>
              <a:rPr dirty="0" smtClean="0" sz="1100" spc="52">
                <a:latin typeface="Sylfaen"/>
                <a:cs typeface="Sylfaen"/>
              </a:rPr>
              <a:t>რო</a:t>
            </a:r>
            <a:r>
              <a:rPr dirty="0" smtClean="0" sz="1100" spc="26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14">
                <a:latin typeface="Sylfaen"/>
                <a:cs typeface="Sylfaen"/>
              </a:rPr>
              <a:t>ო</a:t>
            </a:r>
            <a:r>
              <a:rPr dirty="0" smtClean="0" sz="1100" spc="15">
                <a:latin typeface="Sylfaen"/>
                <a:cs typeface="Sylfaen"/>
              </a:rPr>
              <a:t>ბ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02004" y="1934320"/>
            <a:ext cx="365794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ჰარ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უ</a:t>
            </a:r>
            <a:r>
              <a:rPr dirty="0" smtClean="0" sz="1100" spc="0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რწ</a:t>
            </a:r>
            <a:r>
              <a:rPr dirty="0" smtClean="0" sz="1100" spc="0">
                <a:latin typeface="Sylfaen"/>
                <a:cs typeface="Sylfaen"/>
              </a:rPr>
              <a:t>ყ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რთ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თს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680585" y="1934320"/>
            <a:ext cx="200115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ხ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7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ქ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62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ჩ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30">
                <a:latin typeface="Sylfaen"/>
                <a:cs typeface="Sylfaen"/>
              </a:rPr>
              <a:t>ო</a:t>
            </a:r>
            <a:r>
              <a:rPr dirty="0" smtClean="0" sz="1100" spc="16">
                <a:latin typeface="Sylfaen"/>
                <a:cs typeface="Sylfaen"/>
              </a:rPr>
              <a:t>ს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02004" y="2228452"/>
            <a:ext cx="578068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6">
                <a:latin typeface="Sylfaen"/>
                <a:cs typeface="Sylfaen"/>
              </a:rPr>
              <a:t>ტ</a:t>
            </a:r>
            <a:r>
              <a:rPr dirty="0" smtClean="0" sz="1100" spc="-6">
                <a:latin typeface="Sylfaen"/>
                <a:cs typeface="Sylfaen"/>
              </a:rPr>
              <a:t>უ</a:t>
            </a:r>
            <a:r>
              <a:rPr dirty="0" smtClean="0" sz="1100" spc="-6">
                <a:latin typeface="Sylfaen"/>
                <a:cs typeface="Sylfaen"/>
              </a:rPr>
              <a:t>რი</a:t>
            </a:r>
            <a:r>
              <a:rPr dirty="0" smtClean="0" sz="1100" spc="-6">
                <a:latin typeface="Sylfaen"/>
                <a:cs typeface="Sylfaen"/>
              </a:rPr>
              <a:t>ს</a:t>
            </a:r>
            <a:r>
              <a:rPr dirty="0" smtClean="0" sz="1100" spc="-6">
                <a:latin typeface="Sylfaen"/>
                <a:cs typeface="Sylfaen"/>
              </a:rPr>
              <a:t>ტ</a:t>
            </a:r>
            <a:r>
              <a:rPr dirty="0" smtClean="0" sz="1100" spc="-6">
                <a:latin typeface="Sylfaen"/>
                <a:cs typeface="Sylfaen"/>
              </a:rPr>
              <a:t>მ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დ</a:t>
            </a:r>
            <a:r>
              <a:rPr dirty="0" smtClean="0" sz="1100" spc="-6">
                <a:latin typeface="Sylfaen"/>
                <a:cs typeface="Sylfaen"/>
              </a:rPr>
              <a:t>რ</a:t>
            </a:r>
            <a:r>
              <a:rPr dirty="0" smtClean="0" sz="1100" spc="-6">
                <a:latin typeface="Sylfaen"/>
                <a:cs typeface="Sylfaen"/>
              </a:rPr>
              <a:t>ო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ს</a:t>
            </a:r>
            <a:r>
              <a:rPr dirty="0" smtClean="0" sz="1100" spc="-6">
                <a:latin typeface="Sylfaen"/>
                <a:cs typeface="Sylfaen"/>
              </a:rPr>
              <a:t>წო</a:t>
            </a:r>
            <a:r>
              <a:rPr dirty="0" smtClean="0" sz="1100" spc="-6">
                <a:latin typeface="Sylfaen"/>
                <a:cs typeface="Sylfaen"/>
              </a:rPr>
              <a:t>რ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დ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უ</a:t>
            </a:r>
            <a:r>
              <a:rPr dirty="0" smtClean="0" sz="1100" spc="-6">
                <a:latin typeface="Sylfaen"/>
                <a:cs typeface="Sylfaen"/>
              </a:rPr>
              <a:t>ნ</a:t>
            </a:r>
            <a:r>
              <a:rPr dirty="0" smtClean="0" sz="1100" spc="-6">
                <a:latin typeface="Sylfaen"/>
                <a:cs typeface="Sylfaen"/>
              </a:rPr>
              <a:t>დ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გ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ნ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წ</a:t>
            </a:r>
            <a:r>
              <a:rPr dirty="0" smtClean="0" sz="1100" spc="-6">
                <a:latin typeface="Sylfaen"/>
                <a:cs typeface="Sylfaen"/>
              </a:rPr>
              <a:t>ი</a:t>
            </a:r>
            <a:r>
              <a:rPr dirty="0" smtClean="0" sz="1100" spc="-6">
                <a:latin typeface="Sylfaen"/>
                <a:cs typeface="Sylfaen"/>
              </a:rPr>
              <a:t>ლ</a:t>
            </a:r>
            <a:r>
              <a:rPr dirty="0" smtClean="0" sz="1100" spc="-6">
                <a:latin typeface="Sylfaen"/>
                <a:cs typeface="Sylfaen"/>
              </a:rPr>
              <a:t>ოს</a:t>
            </a:r>
            <a:r>
              <a:rPr dirty="0" smtClean="0" sz="1100" spc="-6">
                <a:latin typeface="Sylfaen"/>
                <a:cs typeface="Sylfaen"/>
              </a:rPr>
              <a:t>,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თ</a:t>
            </a:r>
            <a:r>
              <a:rPr dirty="0" smtClean="0" sz="1100" spc="-6">
                <a:latin typeface="Sylfaen"/>
                <a:cs typeface="Sylfaen"/>
              </a:rPr>
              <a:t>უ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უ</a:t>
            </a:r>
            <a:r>
              <a:rPr dirty="0" smtClean="0" sz="1100" spc="-6">
                <a:latin typeface="Sylfaen"/>
                <a:cs typeface="Sylfaen"/>
              </a:rPr>
              <a:t>ნ</a:t>
            </a:r>
            <a:r>
              <a:rPr dirty="0" smtClean="0" sz="1100" spc="-6">
                <a:latin typeface="Sylfaen"/>
                <a:cs typeface="Sylfaen"/>
              </a:rPr>
              <a:t>დ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,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ს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ს</a:t>
            </a:r>
            <a:r>
              <a:rPr dirty="0" smtClean="0" sz="1100" spc="-6">
                <a:latin typeface="Sylfaen"/>
                <a:cs typeface="Sylfaen"/>
              </a:rPr>
              <a:t>ი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მ</a:t>
            </a:r>
            <a:r>
              <a:rPr dirty="0" smtClean="0" sz="1100" spc="-6">
                <a:latin typeface="Sylfaen"/>
                <a:cs typeface="Sylfaen"/>
              </a:rPr>
              <a:t>ო</a:t>
            </a:r>
            <a:r>
              <a:rPr dirty="0" smtClean="0" sz="1100" spc="-6">
                <a:latin typeface="Sylfaen"/>
                <a:cs typeface="Sylfaen"/>
              </a:rPr>
              <a:t>ვ</a:t>
            </a:r>
            <a:r>
              <a:rPr dirty="0" smtClean="0" sz="1100" spc="-6">
                <a:latin typeface="Sylfaen"/>
                <a:cs typeface="Sylfaen"/>
              </a:rPr>
              <a:t>ნ</a:t>
            </a:r>
            <a:r>
              <a:rPr dirty="0" smtClean="0" sz="1100" spc="-6">
                <a:latin typeface="Sylfaen"/>
                <a:cs typeface="Sylfaen"/>
              </a:rPr>
              <a:t>ო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დ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ს</a:t>
            </a:r>
            <a:r>
              <a:rPr dirty="0" smtClean="0" sz="1100" spc="-6">
                <a:latin typeface="Sylfaen"/>
                <a:cs typeface="Sylfaen"/>
              </a:rPr>
              <a:t>ვე</a:t>
            </a:r>
            <a:r>
              <a:rPr dirty="0" smtClean="0" sz="1100" spc="-6">
                <a:latin typeface="Sylfaen"/>
                <a:cs typeface="Sylfaen"/>
              </a:rPr>
              <a:t>ნ</a:t>
            </a:r>
            <a:r>
              <a:rPr dirty="0" smtClean="0" sz="1100" spc="-6">
                <a:latin typeface="Sylfaen"/>
                <a:cs typeface="Sylfaen"/>
              </a:rPr>
              <a:t>ე</a:t>
            </a:r>
            <a:r>
              <a:rPr dirty="0" smtClean="0" sz="1100" spc="-6">
                <a:latin typeface="Sylfaen"/>
                <a:cs typeface="Sylfaen"/>
              </a:rPr>
              <a:t>ბ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ს</a:t>
            </a:r>
            <a:r>
              <a:rPr dirty="0" smtClean="0" sz="1100" spc="-6">
                <a:latin typeface="Sylfaen"/>
                <a:cs typeface="Sylfaen"/>
              </a:rPr>
              <a:t>თ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ნ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ე</a:t>
            </a:r>
            <a:r>
              <a:rPr dirty="0" smtClean="0" sz="1100" spc="-6">
                <a:latin typeface="Sylfaen"/>
                <a:cs typeface="Sylfaen"/>
              </a:rPr>
              <a:t>რ</a:t>
            </a:r>
            <a:r>
              <a:rPr dirty="0" smtClean="0" sz="1100" spc="-6">
                <a:latin typeface="Sylfaen"/>
                <a:cs typeface="Sylfaen"/>
              </a:rPr>
              <a:t>თ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დ</a:t>
            </a:r>
            <a:r>
              <a:rPr dirty="0" smtClean="0" sz="1100" spc="-6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02004" y="2522584"/>
            <a:ext cx="578066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ტ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ც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35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ოს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45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გ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26">
                <a:latin typeface="Sylfaen"/>
                <a:cs typeface="Sylfaen"/>
              </a:rPr>
              <a:t>თ</a:t>
            </a:r>
            <a:r>
              <a:rPr dirty="0" smtClean="0" sz="1100" spc="12">
                <a:latin typeface="Sylfaen"/>
                <a:cs typeface="Sylfaen"/>
              </a:rPr>
              <a:t>რ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73">
                <a:latin typeface="Sylfaen"/>
                <a:cs typeface="Sylfaen"/>
              </a:rPr>
              <a:t>ბ</a:t>
            </a:r>
            <a:r>
              <a:rPr dirty="0" smtClean="0" sz="1100" spc="-89">
                <a:latin typeface="Sylfaen"/>
                <a:cs typeface="Sylfaen"/>
              </a:rPr>
              <a:t>ი</a:t>
            </a:r>
            <a:r>
              <a:rPr dirty="0" smtClean="0" sz="1100" spc="-45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69">
                <a:latin typeface="Sylfaen"/>
                <a:cs typeface="Sylfaen"/>
              </a:rPr>
              <a:t> 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-33">
                <a:latin typeface="Sylfaen"/>
                <a:cs typeface="Sylfaen"/>
              </a:rPr>
              <a:t>დ</a:t>
            </a:r>
            <a:r>
              <a:rPr dirty="0" smtClean="0" sz="1100" spc="-34">
                <a:latin typeface="Sylfaen"/>
                <a:cs typeface="Sylfaen"/>
              </a:rPr>
              <a:t>ი</a:t>
            </a:r>
            <a:r>
              <a:rPr dirty="0" smtClean="0" sz="1100" spc="-33">
                <a:latin typeface="Sylfaen"/>
                <a:cs typeface="Sylfaen"/>
              </a:rPr>
              <a:t>დ</a:t>
            </a:r>
            <a:r>
              <a:rPr dirty="0" smtClean="0" sz="1100" spc="-18">
                <a:latin typeface="Sylfaen"/>
                <a:cs typeface="Sylfaen"/>
              </a:rPr>
              <a:t>ა</a:t>
            </a:r>
            <a:r>
              <a:rPr dirty="0" smtClean="0" sz="1100" spc="-40">
                <a:latin typeface="Sylfaen"/>
                <a:cs typeface="Sylfaen"/>
              </a:rPr>
              <a:t>რ</a:t>
            </a:r>
            <a:r>
              <a:rPr dirty="0" smtClean="0" sz="1100" spc="-21">
                <a:latin typeface="Sylfaen"/>
                <a:cs typeface="Sylfaen"/>
              </a:rPr>
              <a:t>ია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235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თუმი</a:t>
            </a:r>
            <a:r>
              <a:rPr dirty="0" smtClean="0" sz="1100" spc="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162">
                <a:latin typeface="Sylfaen"/>
                <a:cs typeface="Sylfaen"/>
              </a:rPr>
              <a:t>ზ</a:t>
            </a:r>
            <a:r>
              <a:rPr dirty="0" smtClean="0" sz="1100" spc="-109">
                <a:latin typeface="Sylfaen"/>
                <a:cs typeface="Sylfaen"/>
              </a:rPr>
              <a:t>ე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73">
                <a:latin typeface="Sylfaen"/>
                <a:cs typeface="Sylfaen"/>
              </a:rPr>
              <a:t>ბ</a:t>
            </a:r>
            <a:r>
              <a:rPr dirty="0" smtClean="0" sz="1100" spc="-89">
                <a:latin typeface="Sylfaen"/>
                <a:cs typeface="Sylfaen"/>
              </a:rPr>
              <a:t>ი</a:t>
            </a:r>
            <a:r>
              <a:rPr dirty="0" smtClean="0" sz="1100" spc="-36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7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ქ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58">
                <a:latin typeface="Sylfaen"/>
                <a:cs typeface="Sylfaen"/>
              </a:rPr>
              <a:t> </a:t>
            </a:r>
            <a:r>
              <a:rPr dirty="0" smtClean="0" sz="1100" spc="-51">
                <a:latin typeface="Sylfaen"/>
                <a:cs typeface="Sylfaen"/>
              </a:rPr>
              <a:t>შვი</a:t>
            </a:r>
            <a:r>
              <a:rPr dirty="0" smtClean="0" sz="1100" spc="-93">
                <a:latin typeface="Sylfaen"/>
                <a:cs typeface="Sylfaen"/>
              </a:rPr>
              <a:t>დ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02004" y="2816716"/>
            <a:ext cx="577958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1">
                <a:latin typeface="Sylfaen"/>
                <a:cs typeface="Sylfaen"/>
              </a:rPr>
              <a:t>მ</a:t>
            </a:r>
            <a:r>
              <a:rPr dirty="0" smtClean="0" sz="1100" spc="-11">
                <a:latin typeface="Sylfaen"/>
                <a:cs typeface="Sylfaen"/>
              </a:rPr>
              <a:t>უ</a:t>
            </a:r>
            <a:r>
              <a:rPr dirty="0" smtClean="0" sz="1100" spc="-11">
                <a:latin typeface="Sylfaen"/>
                <a:cs typeface="Sylfaen"/>
              </a:rPr>
              <a:t>ზ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11">
                <a:latin typeface="Sylfaen"/>
                <a:cs typeface="Sylfaen"/>
              </a:rPr>
              <a:t>უ</a:t>
            </a:r>
            <a:r>
              <a:rPr dirty="0" smtClean="0" sz="1100" spc="-11">
                <a:latin typeface="Sylfaen"/>
                <a:cs typeface="Sylfaen"/>
              </a:rPr>
              <a:t>მ</a:t>
            </a:r>
            <a:r>
              <a:rPr dirty="0" smtClean="0" sz="1100" spc="-11">
                <a:latin typeface="Sylfaen"/>
                <a:cs typeface="Sylfaen"/>
              </a:rPr>
              <a:t>ი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ფ</a:t>
            </a:r>
            <a:r>
              <a:rPr dirty="0" smtClean="0" sz="1100" spc="-11">
                <a:latin typeface="Sylfaen"/>
                <a:cs typeface="Sylfaen"/>
              </a:rPr>
              <a:t>უ</a:t>
            </a:r>
            <a:r>
              <a:rPr dirty="0" smtClean="0" sz="1100" spc="-11">
                <a:latin typeface="Sylfaen"/>
                <a:cs typeface="Sylfaen"/>
              </a:rPr>
              <a:t>ნ</a:t>
            </a:r>
            <a:r>
              <a:rPr dirty="0" smtClean="0" sz="1100" spc="-11">
                <a:latin typeface="Sylfaen"/>
                <a:cs typeface="Sylfaen"/>
              </a:rPr>
              <a:t>ქ</a:t>
            </a:r>
            <a:r>
              <a:rPr dirty="0" smtClean="0" sz="1100" spc="-11">
                <a:latin typeface="Sylfaen"/>
                <a:cs typeface="Sylfaen"/>
              </a:rPr>
              <a:t>ც</a:t>
            </a:r>
            <a:r>
              <a:rPr dirty="0" smtClean="0" sz="1100" spc="-11">
                <a:latin typeface="Sylfaen"/>
                <a:cs typeface="Sylfaen"/>
              </a:rPr>
              <a:t>ი</a:t>
            </a:r>
            <a:r>
              <a:rPr dirty="0" smtClean="0" sz="1100" spc="-11">
                <a:latin typeface="Sylfaen"/>
                <a:cs typeface="Sylfaen"/>
              </a:rPr>
              <a:t>ო</a:t>
            </a:r>
            <a:r>
              <a:rPr dirty="0" smtClean="0" sz="1100" spc="-11">
                <a:latin typeface="Sylfaen"/>
                <a:cs typeface="Sylfaen"/>
              </a:rPr>
              <a:t>ნ</a:t>
            </a:r>
            <a:r>
              <a:rPr dirty="0" smtClean="0" sz="1100" spc="-11">
                <a:latin typeface="Sylfaen"/>
                <a:cs typeface="Sylfaen"/>
              </a:rPr>
              <a:t>ი</a:t>
            </a:r>
            <a:r>
              <a:rPr dirty="0" smtClean="0" sz="1100" spc="-11">
                <a:latin typeface="Sylfaen"/>
                <a:cs typeface="Sylfaen"/>
              </a:rPr>
              <a:t>რ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11">
                <a:latin typeface="Sylfaen"/>
                <a:cs typeface="Sylfaen"/>
              </a:rPr>
              <a:t>ბს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დ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ხ</a:t>
            </a:r>
            <a:r>
              <a:rPr dirty="0" smtClean="0" sz="1100" spc="-11">
                <a:latin typeface="Sylfaen"/>
                <a:cs typeface="Sylfaen"/>
              </a:rPr>
              <a:t>ლ</a:t>
            </a:r>
            <a:r>
              <a:rPr dirty="0" smtClean="0" sz="1100" spc="-11">
                <a:latin typeface="Sylfaen"/>
                <a:cs typeface="Sylfaen"/>
              </a:rPr>
              <a:t>ო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მ</a:t>
            </a:r>
            <a:r>
              <a:rPr dirty="0" smtClean="0" sz="1100" spc="-11">
                <a:latin typeface="Sylfaen"/>
                <a:cs typeface="Sylfaen"/>
              </a:rPr>
              <a:t>ო</a:t>
            </a:r>
            <a:r>
              <a:rPr dirty="0" smtClean="0" sz="1100" spc="-11">
                <a:latin typeface="Sylfaen"/>
                <a:cs typeface="Sylfaen"/>
              </a:rPr>
              <a:t>მ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ვ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ლ</a:t>
            </a:r>
            <a:r>
              <a:rPr dirty="0" smtClean="0" sz="1100" spc="-11">
                <a:latin typeface="Sylfaen"/>
                <a:cs typeface="Sylfaen"/>
              </a:rPr>
              <a:t>ში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მ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11">
                <a:latin typeface="Sylfaen"/>
                <a:cs typeface="Sylfaen"/>
              </a:rPr>
              <a:t>რ</a:t>
            </a:r>
            <a:r>
              <a:rPr dirty="0" smtClean="0" sz="1100" spc="-11">
                <a:latin typeface="Sylfaen"/>
                <a:cs typeface="Sylfaen"/>
              </a:rPr>
              <a:t>ვ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11">
                <a:latin typeface="Sylfaen"/>
                <a:cs typeface="Sylfaen"/>
              </a:rPr>
              <a:t>ც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გ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ი</a:t>
            </a:r>
            <a:r>
              <a:rPr dirty="0" smtClean="0" sz="1100" spc="-11">
                <a:latin typeface="Sylfaen"/>
                <a:cs typeface="Sylfaen"/>
              </a:rPr>
              <a:t>ხ</a:t>
            </a:r>
            <a:r>
              <a:rPr dirty="0" smtClean="0" sz="1100" spc="-11">
                <a:latin typeface="Sylfaen"/>
                <a:cs typeface="Sylfaen"/>
              </a:rPr>
              <a:t>ს</a:t>
            </a:r>
            <a:r>
              <a:rPr dirty="0" smtClean="0" sz="1100" spc="-11">
                <a:latin typeface="Sylfaen"/>
                <a:cs typeface="Sylfaen"/>
              </a:rPr>
              <a:t>ნ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11">
                <a:latin typeface="Sylfaen"/>
                <a:cs typeface="Sylfaen"/>
              </a:rPr>
              <a:t>ბა</a:t>
            </a:r>
            <a:r>
              <a:rPr dirty="0" smtClean="0" sz="1100" spc="-11">
                <a:latin typeface="Sylfaen"/>
                <a:cs typeface="Sylfaen"/>
              </a:rPr>
              <a:t>.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მ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თ</a:t>
            </a:r>
            <a:r>
              <a:rPr dirty="0" smtClean="0" sz="1100" spc="-11">
                <a:latin typeface="Sylfaen"/>
                <a:cs typeface="Sylfaen"/>
              </a:rPr>
              <a:t>გ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ნ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გ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ნ</a:t>
            </a:r>
            <a:r>
              <a:rPr dirty="0" smtClean="0" sz="1100" spc="-11">
                <a:latin typeface="Sylfaen"/>
                <a:cs typeface="Sylfaen"/>
              </a:rPr>
              <a:t>ს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კ</a:t>
            </a:r>
            <a:r>
              <a:rPr dirty="0" smtClean="0" sz="1100" spc="-11">
                <a:latin typeface="Sylfaen"/>
                <a:cs typeface="Sylfaen"/>
              </a:rPr>
              <a:t>უ</a:t>
            </a:r>
            <a:r>
              <a:rPr dirty="0" smtClean="0" sz="1100" spc="-11">
                <a:latin typeface="Sylfaen"/>
                <a:cs typeface="Sylfaen"/>
              </a:rPr>
              <a:t>თ</a:t>
            </a:r>
            <a:r>
              <a:rPr dirty="0" smtClean="0" sz="1100" spc="-11">
                <a:latin typeface="Sylfaen"/>
                <a:cs typeface="Sylfaen"/>
              </a:rPr>
              <a:t>რ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11">
                <a:latin typeface="Sylfaen"/>
                <a:cs typeface="Sylfaen"/>
              </a:rPr>
              <a:t>ბ</a:t>
            </a:r>
            <a:r>
              <a:rPr dirty="0" smtClean="0" sz="1100" spc="-11">
                <a:latin typeface="Sylfaen"/>
                <a:cs typeface="Sylfaen"/>
              </a:rPr>
              <a:t>ით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02004" y="3111229"/>
            <a:ext cx="578056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შთ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ჭ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ვი</a:t>
            </a:r>
            <a:r>
              <a:rPr dirty="0" smtClean="0" sz="1100" spc="-27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რი</a:t>
            </a:r>
            <a:r>
              <a:rPr dirty="0" smtClean="0" sz="1100" spc="-9">
                <a:latin typeface="Sylfaen"/>
                <a:cs typeface="Sylfaen"/>
              </a:rPr>
              <a:t>ტ</a:t>
            </a:r>
            <a:r>
              <a:rPr dirty="0" smtClean="0" sz="1100" spc="0">
                <a:latin typeface="Sylfaen"/>
                <a:cs typeface="Sylfaen"/>
              </a:rPr>
              <a:t>ონ</a:t>
            </a:r>
            <a:r>
              <a:rPr dirty="0" smtClean="0" sz="1100" spc="-5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ხ</a:t>
            </a:r>
            <a:r>
              <a:rPr dirty="0" smtClean="0" sz="1100" spc="-31">
                <a:latin typeface="Sylfaen"/>
                <a:cs typeface="Sylfaen"/>
              </a:rPr>
              <a:t>ვ</a:t>
            </a:r>
            <a:r>
              <a:rPr dirty="0" smtClean="0" sz="1100" spc="-27">
                <a:latin typeface="Sylfaen"/>
                <a:cs typeface="Sylfaen"/>
              </a:rPr>
              <a:t>ლ</a:t>
            </a:r>
            <a:r>
              <a:rPr dirty="0" smtClean="0" sz="1100" spc="-25">
                <a:latin typeface="Sylfaen"/>
                <a:cs typeface="Sylfaen"/>
              </a:rPr>
              <a:t>ე</a:t>
            </a:r>
            <a:r>
              <a:rPr dirty="0" smtClean="0" sz="1100" spc="-23">
                <a:latin typeface="Sylfaen"/>
                <a:cs typeface="Sylfaen"/>
              </a:rPr>
              <a:t>დ</a:t>
            </a:r>
            <a:r>
              <a:rPr dirty="0" smtClean="0" sz="1100" spc="-28">
                <a:latin typeface="Sylfaen"/>
                <a:cs typeface="Sylfaen"/>
              </a:rPr>
              <a:t>ი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ნ</a:t>
            </a:r>
            <a:r>
              <a:rPr dirty="0" smtClean="0" sz="1100" spc="-17">
                <a:latin typeface="Sylfaen"/>
                <a:cs typeface="Sylfaen"/>
              </a:rPr>
              <a:t>ის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8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ხ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27">
                <a:latin typeface="Sylfaen"/>
                <a:cs typeface="Sylfaen"/>
              </a:rPr>
              <a:t> </a:t>
            </a:r>
            <a:r>
              <a:rPr dirty="0" smtClean="0" sz="1100" spc="-111">
                <a:latin typeface="Sylfaen"/>
                <a:cs typeface="Sylfaen"/>
              </a:rPr>
              <a:t>მ</a:t>
            </a:r>
            <a:r>
              <a:rPr dirty="0" smtClean="0" sz="1100" spc="-176">
                <a:latin typeface="Sylfaen"/>
                <a:cs typeface="Sylfaen"/>
              </a:rPr>
              <a:t>უ</a:t>
            </a:r>
            <a:r>
              <a:rPr dirty="0" smtClean="0" sz="1100" spc="-170">
                <a:latin typeface="Sylfaen"/>
                <a:cs typeface="Sylfaen"/>
              </a:rPr>
              <a:t>ზ</a:t>
            </a:r>
            <a:r>
              <a:rPr dirty="0" smtClean="0" sz="1100" spc="-106">
                <a:latin typeface="Sylfaen"/>
                <a:cs typeface="Sylfaen"/>
              </a:rPr>
              <a:t>ე</a:t>
            </a:r>
            <a:r>
              <a:rPr dirty="0" smtClean="0" sz="1100" spc="-184">
                <a:latin typeface="Sylfaen"/>
                <a:cs typeface="Sylfaen"/>
              </a:rPr>
              <a:t>უ</a:t>
            </a:r>
            <a:r>
              <a:rPr dirty="0" smtClean="0" sz="1100" spc="-111">
                <a:latin typeface="Sylfaen"/>
                <a:cs typeface="Sylfaen"/>
              </a:rPr>
              <a:t>მ</a:t>
            </a:r>
            <a:r>
              <a:rPr dirty="0" smtClean="0" sz="1100" spc="-128">
                <a:latin typeface="Sylfaen"/>
                <a:cs typeface="Sylfaen"/>
              </a:rPr>
              <a:t>ი</a:t>
            </a:r>
            <a:r>
              <a:rPr dirty="0" smtClean="0" sz="1100" spc="53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ჩ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-55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შ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15">
                <a:latin typeface="Sylfaen"/>
                <a:cs typeface="Sylfaen"/>
              </a:rPr>
              <a:t> </a:t>
            </a:r>
            <a:r>
              <a:rPr dirty="0" smtClean="0" sz="1100" spc="-158">
                <a:latin typeface="Sylfaen"/>
                <a:cs typeface="Sylfaen"/>
              </a:rPr>
              <a:t>თ</a:t>
            </a:r>
            <a:r>
              <a:rPr dirty="0" smtClean="0" sz="1100" spc="-148">
                <a:latin typeface="Sylfaen"/>
                <a:cs typeface="Sylfaen"/>
              </a:rPr>
              <a:t>უ</a:t>
            </a:r>
            <a:r>
              <a:rPr dirty="0" smtClean="0" sz="1100" spc="2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13">
                <a:latin typeface="Sylfaen"/>
                <a:cs typeface="Sylfaen"/>
              </a:rPr>
              <a:t> </a:t>
            </a:r>
            <a:r>
              <a:rPr dirty="0" smtClean="0" sz="1100" spc="33">
                <a:latin typeface="Sylfaen"/>
                <a:cs typeface="Sylfaen"/>
              </a:rPr>
              <a:t>აქ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02004" y="3405361"/>
            <a:ext cx="578199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2">
                <a:latin typeface="Sylfaen"/>
                <a:cs typeface="Sylfaen"/>
              </a:rPr>
              <a:t>ფ</a:t>
            </a:r>
            <a:r>
              <a:rPr dirty="0" smtClean="0" sz="1100" spc="-12">
                <a:latin typeface="Sylfaen"/>
                <a:cs typeface="Sylfaen"/>
              </a:rPr>
              <a:t>ე</a:t>
            </a:r>
            <a:r>
              <a:rPr dirty="0" smtClean="0" sz="1100" spc="-12">
                <a:latin typeface="Sylfaen"/>
                <a:cs typeface="Sylfaen"/>
              </a:rPr>
              <a:t>ხ</a:t>
            </a:r>
            <a:r>
              <a:rPr dirty="0" smtClean="0" sz="1100" spc="-12">
                <a:latin typeface="Sylfaen"/>
                <a:cs typeface="Sylfaen"/>
              </a:rPr>
              <a:t>ს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დ</a:t>
            </a:r>
            <a:r>
              <a:rPr dirty="0" smtClean="0" sz="1100" spc="-12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უ</a:t>
            </a:r>
            <a:r>
              <a:rPr dirty="0" smtClean="0" sz="1100" spc="-12">
                <a:latin typeface="Sylfaen"/>
                <a:cs typeface="Sylfaen"/>
              </a:rPr>
              <a:t>ლ</a:t>
            </a:r>
            <a:r>
              <a:rPr dirty="0" smtClean="0" sz="1100" spc="-12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მ</a:t>
            </a:r>
            <a:r>
              <a:rPr dirty="0" smtClean="0" sz="1100" spc="-12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ზ</a:t>
            </a:r>
            <a:r>
              <a:rPr dirty="0" smtClean="0" sz="1100" spc="-12">
                <a:latin typeface="Sylfaen"/>
                <a:cs typeface="Sylfaen"/>
              </a:rPr>
              <a:t>ე</a:t>
            </a:r>
            <a:r>
              <a:rPr dirty="0" smtClean="0" sz="1100" spc="-12">
                <a:latin typeface="Sylfaen"/>
                <a:cs typeface="Sylfaen"/>
              </a:rPr>
              <a:t>ს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კ</a:t>
            </a:r>
            <a:r>
              <a:rPr dirty="0" smtClean="0" sz="1100" spc="-12">
                <a:latin typeface="Sylfaen"/>
                <a:cs typeface="Sylfaen"/>
              </a:rPr>
              <a:t>უ</a:t>
            </a:r>
            <a:r>
              <a:rPr dirty="0" smtClean="0" sz="1100" spc="-12">
                <a:latin typeface="Sylfaen"/>
                <a:cs typeface="Sylfaen"/>
              </a:rPr>
              <a:t>ბ</a:t>
            </a:r>
            <a:r>
              <a:rPr dirty="0" smtClean="0" sz="1100" spc="-12">
                <a:latin typeface="Sylfaen"/>
                <a:cs typeface="Sylfaen"/>
              </a:rPr>
              <a:t>ო</a:t>
            </a:r>
            <a:r>
              <a:rPr dirty="0" smtClean="0" sz="1100" spc="-12">
                <a:latin typeface="Sylfaen"/>
                <a:cs typeface="Sylfaen"/>
              </a:rPr>
              <a:t>კ</a:t>
            </a:r>
            <a:r>
              <a:rPr dirty="0" smtClean="0" sz="1100" spc="-12">
                <a:latin typeface="Sylfaen"/>
                <a:cs typeface="Sylfaen"/>
              </a:rPr>
              <a:t>რ</a:t>
            </a:r>
            <a:r>
              <a:rPr dirty="0" smtClean="0" sz="1100" spc="-12">
                <a:latin typeface="Sylfaen"/>
                <a:cs typeface="Sylfaen"/>
              </a:rPr>
              <a:t>უ</a:t>
            </a:r>
            <a:r>
              <a:rPr dirty="0" smtClean="0" sz="1100" spc="-12">
                <a:latin typeface="Sylfaen"/>
                <a:cs typeface="Sylfaen"/>
              </a:rPr>
              <a:t>ლ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ფ</a:t>
            </a:r>
            <a:r>
              <a:rPr dirty="0" smtClean="0" sz="1100" spc="-12">
                <a:latin typeface="Sylfaen"/>
                <a:cs typeface="Sylfaen"/>
              </a:rPr>
              <a:t>ი</a:t>
            </a:r>
            <a:r>
              <a:rPr dirty="0" smtClean="0" sz="1100" spc="-12">
                <a:latin typeface="Sylfaen"/>
                <a:cs typeface="Sylfaen"/>
              </a:rPr>
              <a:t>ლ</a:t>
            </a:r>
            <a:r>
              <a:rPr dirty="0" smtClean="0" sz="1100" spc="-12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ქ</a:t>
            </a:r>
            <a:r>
              <a:rPr dirty="0" smtClean="0" sz="1100" spc="-12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ნ</a:t>
            </a:r>
            <a:r>
              <a:rPr dirty="0" smtClean="0" sz="1100" spc="-12">
                <a:latin typeface="Sylfaen"/>
                <a:cs typeface="Sylfaen"/>
              </a:rPr>
              <a:t>ზ</a:t>
            </a:r>
            <a:r>
              <a:rPr dirty="0" smtClean="0" sz="1100" spc="-12">
                <a:latin typeface="Sylfaen"/>
                <a:cs typeface="Sylfaen"/>
              </a:rPr>
              <a:t>ე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გ</a:t>
            </a:r>
            <a:r>
              <a:rPr dirty="0" smtClean="0" sz="1100" spc="-12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ი</a:t>
            </a:r>
            <a:r>
              <a:rPr dirty="0" smtClean="0" sz="1100" spc="-12">
                <a:latin typeface="Sylfaen"/>
                <a:cs typeface="Sylfaen"/>
              </a:rPr>
              <a:t>ვ</a:t>
            </a:r>
            <a:r>
              <a:rPr dirty="0" smtClean="0" sz="1100" spc="-12">
                <a:latin typeface="Sylfaen"/>
                <a:cs typeface="Sylfaen"/>
              </a:rPr>
              <a:t>ლ</a:t>
            </a:r>
            <a:r>
              <a:rPr dirty="0" smtClean="0" sz="1100" spc="-12">
                <a:latin typeface="Sylfaen"/>
                <a:cs typeface="Sylfaen"/>
              </a:rPr>
              <a:t>ი</a:t>
            </a:r>
            <a:r>
              <a:rPr dirty="0" smtClean="0" sz="1100" spc="-12">
                <a:latin typeface="Sylfaen"/>
                <a:cs typeface="Sylfaen"/>
              </a:rPr>
              <a:t>,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ი</a:t>
            </a:r>
            <a:r>
              <a:rPr dirty="0" smtClean="0" sz="1100" spc="-12">
                <a:latin typeface="Sylfaen"/>
                <a:cs typeface="Sylfaen"/>
              </a:rPr>
              <a:t>მ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წ</a:t>
            </a:r>
            <a:r>
              <a:rPr dirty="0" smtClean="0" sz="1100" spc="-12">
                <a:latin typeface="Sylfaen"/>
                <a:cs typeface="Sylfaen"/>
              </a:rPr>
              <a:t>უ</a:t>
            </a:r>
            <a:r>
              <a:rPr dirty="0" smtClean="0" sz="1100" spc="-12">
                <a:latin typeface="Sylfaen"/>
                <a:cs typeface="Sylfaen"/>
              </a:rPr>
              <a:t>თ</a:t>
            </a:r>
            <a:r>
              <a:rPr dirty="0" smtClean="0" sz="1100" spc="-12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ს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ს</a:t>
            </a:r>
            <a:r>
              <a:rPr dirty="0" smtClean="0" sz="1100" spc="-12">
                <a:latin typeface="Sylfaen"/>
                <a:cs typeface="Sylfaen"/>
              </a:rPr>
              <a:t>ხ</a:t>
            </a:r>
            <a:r>
              <a:rPr dirty="0" smtClean="0" sz="1100" spc="-12">
                <a:latin typeface="Sylfaen"/>
                <a:cs typeface="Sylfaen"/>
              </a:rPr>
              <a:t>ვ</a:t>
            </a:r>
            <a:r>
              <a:rPr dirty="0" smtClean="0" sz="1100" spc="-12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ს</a:t>
            </a:r>
            <a:r>
              <a:rPr dirty="0" smtClean="0" sz="1100" spc="-12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მ</a:t>
            </a:r>
            <a:r>
              <a:rPr dirty="0" smtClean="0" sz="1100" spc="-12">
                <a:latin typeface="Sylfaen"/>
                <a:cs typeface="Sylfaen"/>
              </a:rPr>
              <a:t>ყ</a:t>
            </a:r>
            <a:r>
              <a:rPr dirty="0" smtClean="0" sz="1100" spc="-12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როში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მ</a:t>
            </a:r>
            <a:r>
              <a:rPr dirty="0" smtClean="0" sz="1100" spc="-12">
                <a:latin typeface="Sylfaen"/>
                <a:cs typeface="Sylfaen"/>
              </a:rPr>
              <a:t>ო</a:t>
            </a:r>
            <a:r>
              <a:rPr dirty="0" smtClean="0" sz="1100" spc="-12">
                <a:latin typeface="Sylfaen"/>
                <a:cs typeface="Sylfaen"/>
              </a:rPr>
              <a:t>ხ</a:t>
            </a:r>
            <a:r>
              <a:rPr dirty="0" smtClean="0" sz="1100" spc="-12">
                <a:latin typeface="Sylfaen"/>
                <a:cs typeface="Sylfaen"/>
              </a:rPr>
              <a:t>ვ</a:t>
            </a:r>
            <a:r>
              <a:rPr dirty="0" smtClean="0" sz="1100" spc="-12">
                <a:latin typeface="Sylfaen"/>
                <a:cs typeface="Sylfaen"/>
              </a:rPr>
              <a:t>დ</a:t>
            </a:r>
            <a:r>
              <a:rPr dirty="0" smtClean="0" sz="1100" spc="-12">
                <a:latin typeface="Sylfaen"/>
                <a:cs typeface="Sylfaen"/>
              </a:rPr>
              <a:t>ე</a:t>
            </a:r>
            <a:r>
              <a:rPr dirty="0" smtClean="0" sz="1100" spc="-12">
                <a:latin typeface="Sylfaen"/>
                <a:cs typeface="Sylfaen"/>
              </a:rPr>
              <a:t>ბ</a:t>
            </a:r>
            <a:r>
              <a:rPr dirty="0" smtClean="0" sz="1100" spc="-12">
                <a:latin typeface="Sylfaen"/>
                <a:cs typeface="Sylfaen"/>
              </a:rPr>
              <a:t>ი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-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02004" y="3699493"/>
            <a:ext cx="578108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6">
                <a:latin typeface="Sylfaen"/>
                <a:cs typeface="Sylfaen"/>
              </a:rPr>
              <a:t>ს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მ</a:t>
            </a:r>
            <a:r>
              <a:rPr dirty="0" smtClean="0" sz="1100" spc="-6">
                <a:latin typeface="Sylfaen"/>
                <a:cs typeface="Sylfaen"/>
              </a:rPr>
              <a:t>ყ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რო</a:t>
            </a:r>
            <a:r>
              <a:rPr dirty="0" smtClean="0" sz="1100" spc="-6">
                <a:latin typeface="Sylfaen"/>
                <a:cs typeface="Sylfaen"/>
              </a:rPr>
              <a:t>შ</a:t>
            </a:r>
            <a:r>
              <a:rPr dirty="0" smtClean="0" sz="1100" spc="-6">
                <a:latin typeface="Sylfaen"/>
                <a:cs typeface="Sylfaen"/>
              </a:rPr>
              <a:t>ი</a:t>
            </a:r>
            <a:r>
              <a:rPr dirty="0" smtClean="0" sz="1100" spc="-6">
                <a:latin typeface="Sylfaen"/>
                <a:cs typeface="Sylfaen"/>
              </a:rPr>
              <a:t>,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რ</a:t>
            </a:r>
            <a:r>
              <a:rPr dirty="0" smtClean="0" sz="1100" spc="-6">
                <a:latin typeface="Sylfaen"/>
                <a:cs typeface="Sylfaen"/>
              </a:rPr>
              <a:t>ო</a:t>
            </a:r>
            <a:r>
              <a:rPr dirty="0" smtClean="0" sz="1100" spc="-6">
                <a:latin typeface="Sylfaen"/>
                <a:cs typeface="Sylfaen"/>
              </a:rPr>
              <a:t>მ</a:t>
            </a:r>
            <a:r>
              <a:rPr dirty="0" smtClean="0" sz="1100" spc="-6">
                <a:latin typeface="Sylfaen"/>
                <a:cs typeface="Sylfaen"/>
              </a:rPr>
              <a:t>ე</a:t>
            </a:r>
            <a:r>
              <a:rPr dirty="0" smtClean="0" sz="1100" spc="-6">
                <a:latin typeface="Sylfaen"/>
                <a:cs typeface="Sylfaen"/>
              </a:rPr>
              <a:t>ლ</a:t>
            </a:r>
            <a:r>
              <a:rPr dirty="0" smtClean="0" sz="1100" spc="-6">
                <a:latin typeface="Sylfaen"/>
                <a:cs typeface="Sylfaen"/>
              </a:rPr>
              <a:t>ს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ც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მ</a:t>
            </a:r>
            <a:r>
              <a:rPr dirty="0" smtClean="0" sz="1100" spc="-6">
                <a:latin typeface="Sylfaen"/>
                <a:cs typeface="Sylfaen"/>
              </a:rPr>
              <a:t>უ</a:t>
            </a:r>
            <a:r>
              <a:rPr dirty="0" smtClean="0" sz="1100" spc="-6">
                <a:latin typeface="Sylfaen"/>
                <a:cs typeface="Sylfaen"/>
              </a:rPr>
              <a:t>ზ</a:t>
            </a:r>
            <a:r>
              <a:rPr dirty="0" smtClean="0" sz="1100" spc="-6">
                <a:latin typeface="Sylfaen"/>
                <a:cs typeface="Sylfaen"/>
              </a:rPr>
              <a:t>ე</a:t>
            </a:r>
            <a:r>
              <a:rPr dirty="0" smtClean="0" sz="1100" spc="-6">
                <a:latin typeface="Sylfaen"/>
                <a:cs typeface="Sylfaen"/>
              </a:rPr>
              <a:t>უ</a:t>
            </a:r>
            <a:r>
              <a:rPr dirty="0" smtClean="0" sz="1100" spc="-6">
                <a:latin typeface="Sylfaen"/>
                <a:cs typeface="Sylfaen"/>
              </a:rPr>
              <a:t>მ</a:t>
            </a:r>
            <a:r>
              <a:rPr dirty="0" smtClean="0" sz="1100" spc="-6">
                <a:latin typeface="Sylfaen"/>
                <a:cs typeface="Sylfaen"/>
              </a:rPr>
              <a:t>ი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(</a:t>
            </a:r>
            <a:r>
              <a:rPr dirty="0" smtClean="0" sz="1100" spc="-6">
                <a:latin typeface="Sylfaen"/>
                <a:cs typeface="Sylfaen"/>
              </a:rPr>
              <a:t>ბ</a:t>
            </a:r>
            <a:r>
              <a:rPr dirty="0" smtClean="0" sz="1100" spc="-6">
                <a:latin typeface="Sylfaen"/>
                <a:cs typeface="Sylfaen"/>
              </a:rPr>
              <a:t>ე</a:t>
            </a:r>
            <a:r>
              <a:rPr dirty="0" smtClean="0" sz="1100" spc="-6">
                <a:latin typeface="Sylfaen"/>
                <a:cs typeface="Sylfaen"/>
              </a:rPr>
              <a:t>რ</a:t>
            </a:r>
            <a:r>
              <a:rPr dirty="0" smtClean="0" sz="1100" spc="-6">
                <a:latin typeface="Sylfaen"/>
                <a:cs typeface="Sylfaen"/>
              </a:rPr>
              <a:t>ძ</a:t>
            </a:r>
            <a:r>
              <a:rPr dirty="0" smtClean="0" sz="1100" spc="-6">
                <a:latin typeface="Sylfaen"/>
                <a:cs typeface="Sylfaen"/>
              </a:rPr>
              <a:t>.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μ</a:t>
            </a:r>
            <a:r>
              <a:rPr dirty="0" smtClean="0" sz="1100" spc="-6">
                <a:latin typeface="Sylfaen"/>
                <a:cs typeface="Sylfaen"/>
              </a:rPr>
              <a:t>ο</a:t>
            </a:r>
            <a:r>
              <a:rPr dirty="0" smtClean="0" sz="1100" spc="-6">
                <a:latin typeface="Sylfaen"/>
                <a:cs typeface="Sylfaen"/>
              </a:rPr>
              <a:t>υ</a:t>
            </a:r>
            <a:r>
              <a:rPr dirty="0" smtClean="0" sz="1100" spc="-6">
                <a:latin typeface="Sylfaen"/>
                <a:cs typeface="Sylfaen"/>
              </a:rPr>
              <a:t>σ</a:t>
            </a:r>
            <a:r>
              <a:rPr dirty="0" smtClean="0" sz="1100" spc="-6">
                <a:latin typeface="Sylfaen"/>
                <a:cs typeface="Sylfaen"/>
              </a:rPr>
              <a:t>ε</a:t>
            </a:r>
            <a:r>
              <a:rPr dirty="0" smtClean="0" sz="1100" spc="-6">
                <a:latin typeface="Sylfaen"/>
                <a:cs typeface="Sylfaen"/>
              </a:rPr>
              <a:t>ί</a:t>
            </a:r>
            <a:r>
              <a:rPr dirty="0" smtClean="0" sz="1100" spc="-6">
                <a:latin typeface="Sylfaen"/>
                <a:cs typeface="Sylfaen"/>
              </a:rPr>
              <a:t>ο</a:t>
            </a:r>
            <a:r>
              <a:rPr dirty="0" smtClean="0" sz="1100" spc="-6">
                <a:latin typeface="Sylfaen"/>
                <a:cs typeface="Sylfaen"/>
              </a:rPr>
              <a:t>[</a:t>
            </a:r>
            <a:r>
              <a:rPr dirty="0" smtClean="0" sz="1100" spc="-6">
                <a:latin typeface="Sylfaen"/>
                <a:cs typeface="Sylfaen"/>
              </a:rPr>
              <a:t>ν</a:t>
            </a:r>
            <a:r>
              <a:rPr dirty="0" smtClean="0" sz="1100" spc="-6">
                <a:latin typeface="Sylfaen"/>
                <a:cs typeface="Sylfaen"/>
              </a:rPr>
              <a:t>]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-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მ</a:t>
            </a:r>
            <a:r>
              <a:rPr dirty="0" smtClean="0" sz="1100" spc="-6">
                <a:latin typeface="Sylfaen"/>
                <a:cs typeface="Sylfaen"/>
              </a:rPr>
              <a:t>უ</a:t>
            </a:r>
            <a:r>
              <a:rPr dirty="0" smtClean="0" sz="1100" spc="-6">
                <a:latin typeface="Sylfaen"/>
                <a:cs typeface="Sylfaen"/>
              </a:rPr>
              <a:t>ზ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თ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ტ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ძ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რი</a:t>
            </a:r>
            <a:r>
              <a:rPr dirty="0" smtClean="0" sz="1100" spc="-6">
                <a:latin typeface="Sylfaen"/>
                <a:cs typeface="Sylfaen"/>
              </a:rPr>
              <a:t>)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ჰ</a:t>
            </a:r>
            <a:r>
              <a:rPr dirty="0" smtClean="0" sz="1100" spc="-6">
                <a:latin typeface="Sylfaen"/>
                <a:cs typeface="Sylfaen"/>
              </a:rPr>
              <a:t>ქ</a:t>
            </a:r>
            <a:r>
              <a:rPr dirty="0" smtClean="0" sz="1100" spc="-6">
                <a:latin typeface="Sylfaen"/>
                <a:cs typeface="Sylfaen"/>
              </a:rPr>
              <a:t>ვ</a:t>
            </a:r>
            <a:r>
              <a:rPr dirty="0" smtClean="0" sz="1100" spc="-6">
                <a:latin typeface="Sylfaen"/>
                <a:cs typeface="Sylfaen"/>
              </a:rPr>
              <a:t>ი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.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ყ</a:t>
            </a:r>
            <a:r>
              <a:rPr dirty="0" smtClean="0" sz="1100" spc="-6">
                <a:latin typeface="Sylfaen"/>
                <a:cs typeface="Sylfaen"/>
              </a:rPr>
              <a:t>ვ</a:t>
            </a:r>
            <a:r>
              <a:rPr dirty="0" smtClean="0" sz="1100" spc="-6">
                <a:latin typeface="Sylfaen"/>
                <a:cs typeface="Sylfaen"/>
              </a:rPr>
              <a:t>ე</a:t>
            </a:r>
            <a:r>
              <a:rPr dirty="0" smtClean="0" sz="1100" spc="-6">
                <a:latin typeface="Sylfaen"/>
                <a:cs typeface="Sylfaen"/>
              </a:rPr>
              <a:t>ლ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ს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უ</a:t>
            </a:r>
            <a:r>
              <a:rPr dirty="0" smtClean="0" sz="1100" spc="-6">
                <a:latin typeface="Sylfaen"/>
                <a:cs typeface="Sylfaen"/>
              </a:rPr>
              <a:t>ყ</a:t>
            </a:r>
            <a:r>
              <a:rPr dirty="0" smtClean="0" sz="1100" spc="-6">
                <a:latin typeface="Sylfaen"/>
                <a:cs typeface="Sylfaen"/>
              </a:rPr>
              <a:t>ვარს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02004" y="3993625"/>
            <a:ext cx="578147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8">
                <a:latin typeface="Sylfaen"/>
                <a:cs typeface="Sylfaen"/>
              </a:rPr>
              <a:t>ძ</a:t>
            </a:r>
            <a:r>
              <a:rPr dirty="0" smtClean="0" sz="1100" spc="-37">
                <a:latin typeface="Sylfaen"/>
                <a:cs typeface="Sylfaen"/>
              </a:rPr>
              <a:t>ვ</a:t>
            </a:r>
            <a:r>
              <a:rPr dirty="0" smtClean="0" sz="1100" spc="-46">
                <a:latin typeface="Sylfaen"/>
                <a:cs typeface="Sylfaen"/>
              </a:rPr>
              <a:t>ე</a:t>
            </a:r>
            <a:r>
              <a:rPr dirty="0" smtClean="0" sz="1100" spc="-69">
                <a:latin typeface="Sylfaen"/>
                <a:cs typeface="Sylfaen"/>
              </a:rPr>
              <a:t>ლ</a:t>
            </a:r>
            <a:r>
              <a:rPr dirty="0" smtClean="0" sz="1100" spc="-42">
                <a:latin typeface="Sylfaen"/>
                <a:cs typeface="Sylfaen"/>
              </a:rPr>
              <a:t>ი</a:t>
            </a:r>
            <a:r>
              <a:rPr dirty="0" smtClean="0" sz="1100" spc="-19">
                <a:latin typeface="Sylfaen"/>
                <a:cs typeface="Sylfaen"/>
              </a:rPr>
              <a:t>  </a:t>
            </a:r>
            <a:r>
              <a:rPr dirty="0" smtClean="0" sz="1100" spc="45">
                <a:latin typeface="Sylfaen"/>
                <a:cs typeface="Sylfaen"/>
              </a:rPr>
              <a:t> </a:t>
            </a:r>
            <a:r>
              <a:rPr dirty="0" smtClean="0" sz="1100" spc="-32">
                <a:latin typeface="Sylfaen"/>
                <a:cs typeface="Sylfaen"/>
              </a:rPr>
              <a:t>ა</a:t>
            </a:r>
            <a:r>
              <a:rPr dirty="0" smtClean="0" sz="1100" spc="-51">
                <a:latin typeface="Sylfaen"/>
                <a:cs typeface="Sylfaen"/>
              </a:rPr>
              <a:t>ვ</a:t>
            </a:r>
            <a:r>
              <a:rPr dirty="0" smtClean="0" sz="1100" spc="-32">
                <a:latin typeface="Sylfaen"/>
                <a:cs typeface="Sylfaen"/>
              </a:rPr>
              <a:t>ე</a:t>
            </a:r>
            <a:r>
              <a:rPr dirty="0" smtClean="0" sz="1100" spc="-45">
                <a:latin typeface="Sylfaen"/>
                <a:cs typeface="Sylfaen"/>
              </a:rPr>
              <a:t>ჯის</a:t>
            </a:r>
            <a:r>
              <a:rPr dirty="0" smtClean="0" sz="1100" spc="159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თვ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59">
                <a:latin typeface="Sylfaen"/>
                <a:cs typeface="Sylfaen"/>
              </a:rPr>
              <a:t>რ</a:t>
            </a:r>
            <a:r>
              <a:rPr dirty="0" smtClean="0" sz="1100" spc="45">
                <a:latin typeface="Sylfaen"/>
                <a:cs typeface="Sylfaen"/>
              </a:rPr>
              <a:t>ე</a:t>
            </a:r>
            <a:r>
              <a:rPr dirty="0" smtClean="0" sz="1100" spc="-66">
                <a:latin typeface="Sylfaen"/>
                <a:cs typeface="Sylfaen"/>
              </a:rPr>
              <a:t>ბ</a:t>
            </a:r>
            <a:r>
              <a:rPr dirty="0" smtClean="0" sz="1100" spc="51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59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ძ</a:t>
            </a:r>
            <a:r>
              <a:rPr dirty="0" smtClean="0" sz="1100" spc="-5">
                <a:latin typeface="Sylfaen"/>
                <a:cs typeface="Sylfaen"/>
              </a:rPr>
              <a:t>ვ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-6">
                <a:latin typeface="Sylfaen"/>
                <a:cs typeface="Sylfaen"/>
              </a:rPr>
              <a:t>ლ</a:t>
            </a:r>
            <a:r>
              <a:rPr dirty="0" smtClean="0" sz="1100" spc="-6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89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-21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59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48">
                <a:latin typeface="Sylfaen"/>
                <a:cs typeface="Sylfaen"/>
              </a:rPr>
              <a:t> </a:t>
            </a:r>
            <a:r>
              <a:rPr dirty="0" smtClean="0" sz="1100" spc="-81">
                <a:latin typeface="Sylfaen"/>
                <a:cs typeface="Sylfaen"/>
              </a:rPr>
              <a:t>თ</a:t>
            </a:r>
            <a:r>
              <a:rPr dirty="0" smtClean="0" sz="1100" spc="-88">
                <a:latin typeface="Sylfaen"/>
                <a:cs typeface="Sylfaen"/>
              </a:rPr>
              <a:t>უ</a:t>
            </a:r>
            <a:r>
              <a:rPr dirty="0" smtClean="0" sz="1100" spc="-44">
                <a:latin typeface="Sylfaen"/>
                <a:cs typeface="Sylfaen"/>
              </a:rPr>
              <a:t>მ</a:t>
            </a:r>
            <a:r>
              <a:rPr dirty="0" smtClean="0" sz="1100" spc="-62">
                <a:latin typeface="Sylfaen"/>
                <a:cs typeface="Sylfaen"/>
              </a:rPr>
              <a:t>ც</a:t>
            </a:r>
            <a:r>
              <a:rPr dirty="0" smtClean="0" sz="1100" spc="-42">
                <a:latin typeface="Sylfaen"/>
                <a:cs typeface="Sylfaen"/>
              </a:rPr>
              <a:t>ა</a:t>
            </a:r>
            <a:r>
              <a:rPr dirty="0" smtClean="0" sz="1100" spc="-25">
                <a:latin typeface="Sylfaen"/>
                <a:cs typeface="Sylfaen"/>
              </a:rPr>
              <a:t> </a:t>
            </a:r>
            <a:r>
              <a:rPr dirty="0" smtClean="0" sz="1100" spc="31">
                <a:latin typeface="Sylfaen"/>
                <a:cs typeface="Sylfaen"/>
              </a:rPr>
              <a:t> </a:t>
            </a:r>
            <a:r>
              <a:rPr dirty="0" smtClean="0" sz="1100" spc="-55">
                <a:latin typeface="Sylfaen"/>
                <a:cs typeface="Sylfaen"/>
              </a:rPr>
              <a:t>ი</a:t>
            </a:r>
            <a:r>
              <a:rPr dirty="0" smtClean="0" sz="1100" spc="-53">
                <a:latin typeface="Sylfaen"/>
                <a:cs typeface="Sylfaen"/>
              </a:rPr>
              <a:t>ს</a:t>
            </a:r>
            <a:r>
              <a:rPr dirty="0" smtClean="0" sz="1100" spc="-73">
                <a:latin typeface="Sylfaen"/>
                <a:cs typeface="Sylfaen"/>
              </a:rPr>
              <a:t>ტ</a:t>
            </a:r>
            <a:r>
              <a:rPr dirty="0" smtClean="0" sz="1100" spc="-78">
                <a:latin typeface="Sylfaen"/>
                <a:cs typeface="Sylfaen"/>
              </a:rPr>
              <a:t>ო</a:t>
            </a:r>
            <a:r>
              <a:rPr dirty="0" smtClean="0" sz="1100" spc="-61">
                <a:latin typeface="Sylfaen"/>
                <a:cs typeface="Sylfaen"/>
              </a:rPr>
              <a:t>რი</a:t>
            </a:r>
            <a:r>
              <a:rPr dirty="0" smtClean="0" sz="1100" spc="-79">
                <a:latin typeface="Sylfaen"/>
                <a:cs typeface="Sylfaen"/>
              </a:rPr>
              <a:t>უ</a:t>
            </a:r>
            <a:r>
              <a:rPr dirty="0" smtClean="0" sz="1100" spc="-90">
                <a:latin typeface="Sylfaen"/>
                <a:cs typeface="Sylfaen"/>
              </a:rPr>
              <a:t>ლ</a:t>
            </a:r>
            <a:r>
              <a:rPr dirty="0" smtClean="0" sz="1100" spc="-55">
                <a:latin typeface="Sylfaen"/>
                <a:cs typeface="Sylfaen"/>
              </a:rPr>
              <a:t>ი</a:t>
            </a:r>
            <a:r>
              <a:rPr dirty="0" smtClean="0" sz="1100" spc="-25">
                <a:latin typeface="Sylfaen"/>
                <a:cs typeface="Sylfaen"/>
              </a:rPr>
              <a:t>  </a:t>
            </a:r>
            <a:r>
              <a:rPr dirty="0" smtClean="0" sz="1100" spc="37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ღ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02004" y="4286233"/>
            <a:ext cx="156652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ოვ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72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-14">
                <a:latin typeface="Sylfaen"/>
                <a:cs typeface="Sylfaen"/>
              </a:rPr>
              <a:t>შ</a:t>
            </a:r>
            <a:r>
              <a:rPr dirty="0" smtClean="0" sz="1100" spc="0">
                <a:latin typeface="Sylfaen"/>
                <a:cs typeface="Sylfaen"/>
              </a:rPr>
              <a:t>ირ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დ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665603" y="4286233"/>
            <a:ext cx="401708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ჭ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შიც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53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286">
                <a:latin typeface="Sylfaen"/>
                <a:cs typeface="Sylfaen"/>
              </a:rPr>
              <a:t>უ</a:t>
            </a:r>
            <a:r>
              <a:rPr dirty="0" smtClean="0" sz="1100" spc="-162">
                <a:latin typeface="Sylfaen"/>
                <a:cs typeface="Sylfaen"/>
              </a:rPr>
              <a:t>ზ</a:t>
            </a:r>
            <a:r>
              <a:rPr dirty="0" smtClean="0" sz="1100" spc="-100">
                <a:latin typeface="Sylfaen"/>
                <a:cs typeface="Sylfaen"/>
              </a:rPr>
              <a:t>ე</a:t>
            </a:r>
            <a:r>
              <a:rPr dirty="0" smtClean="0" sz="1100" spc="-286">
                <a:latin typeface="Sylfaen"/>
                <a:cs typeface="Sylfaen"/>
              </a:rPr>
              <a:t>უ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63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34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გ</a:t>
            </a:r>
            <a:r>
              <a:rPr dirty="0" smtClean="0" sz="1100" spc="-67">
                <a:latin typeface="Sylfaen"/>
                <a:cs typeface="Sylfaen"/>
              </a:rPr>
              <a:t>ი</a:t>
            </a:r>
            <a:r>
              <a:rPr dirty="0" smtClean="0" sz="1100" spc="-107">
                <a:latin typeface="Sylfaen"/>
                <a:cs typeface="Sylfaen"/>
              </a:rPr>
              <a:t>დ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-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90">
                <a:latin typeface="Sylfaen"/>
                <a:cs typeface="Sylfaen"/>
              </a:rPr>
              <a:t>რ</a:t>
            </a:r>
            <a:r>
              <a:rPr dirty="0" smtClean="0" sz="1100" spc="45">
                <a:latin typeface="Sylfaen"/>
                <a:cs typeface="Sylfaen"/>
              </a:rPr>
              <a:t>ა</a:t>
            </a:r>
            <a:r>
              <a:rPr dirty="0" smtClean="0" sz="1100" spc="-114">
                <a:latin typeface="Sylfaen"/>
                <a:cs typeface="Sylfaen"/>
              </a:rPr>
              <a:t>ტ</a:t>
            </a:r>
            <a:r>
              <a:rPr dirty="0" smtClean="0" sz="1100" spc="92">
                <a:latin typeface="Sylfaen"/>
                <a:cs typeface="Sylfaen"/>
              </a:rPr>
              <a:t>ო</a:t>
            </a:r>
            <a:r>
              <a:rPr dirty="0" smtClean="0" sz="1100" spc="80">
                <a:latin typeface="Sylfaen"/>
                <a:cs typeface="Sylfaen"/>
              </a:rPr>
              <a:t>რ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76">
                <a:latin typeface="Sylfaen"/>
                <a:cs typeface="Sylfaen"/>
              </a:rPr>
              <a:t>ბი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29">
                <a:latin typeface="Sylfaen"/>
                <a:cs typeface="Sylfaen"/>
              </a:rPr>
              <a:t> </a:t>
            </a:r>
            <a:r>
              <a:rPr dirty="0" smtClean="0" sz="1100" spc="-79">
                <a:latin typeface="Sylfaen"/>
                <a:cs typeface="Sylfaen"/>
              </a:rPr>
              <a:t>დ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გ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74">
                <a:latin typeface="Sylfaen"/>
                <a:cs typeface="Sylfaen"/>
              </a:rPr>
              <a:t>ხ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59">
                <a:latin typeface="Sylfaen"/>
                <a:cs typeface="Sylfaen"/>
              </a:rPr>
              <a:t>რ</a:t>
            </a:r>
            <a:r>
              <a:rPr dirty="0" smtClean="0" sz="1100" spc="30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ბ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6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02004" y="4580365"/>
            <a:ext cx="577917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9">
                <a:latin typeface="Sylfaen"/>
                <a:cs typeface="Sylfaen"/>
              </a:rPr>
              <a:t>რი</a:t>
            </a:r>
            <a:r>
              <a:rPr dirty="0" smtClean="0" sz="1100" spc="-19">
                <a:latin typeface="Sylfaen"/>
                <a:cs typeface="Sylfaen"/>
              </a:rPr>
              <a:t>ც</a:t>
            </a:r>
            <a:r>
              <a:rPr dirty="0" smtClean="0" sz="1100" spc="-19">
                <a:latin typeface="Sylfaen"/>
                <a:cs typeface="Sylfaen"/>
              </a:rPr>
              <a:t>ხ</a:t>
            </a:r>
            <a:r>
              <a:rPr dirty="0" smtClean="0" sz="1100" spc="-19">
                <a:latin typeface="Sylfaen"/>
                <a:cs typeface="Sylfaen"/>
              </a:rPr>
              <a:t>ვ</a:t>
            </a:r>
            <a:r>
              <a:rPr dirty="0" smtClean="0" sz="1100" spc="-19">
                <a:latin typeface="Sylfaen"/>
                <a:cs typeface="Sylfaen"/>
              </a:rPr>
              <a:t>ე</a:t>
            </a:r>
            <a:r>
              <a:rPr dirty="0" smtClean="0" sz="1100" spc="-19">
                <a:latin typeface="Sylfaen"/>
                <a:cs typeface="Sylfaen"/>
              </a:rPr>
              <a:t>ბი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რ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ფ</a:t>
            </a:r>
            <a:r>
              <a:rPr dirty="0" smtClean="0" sz="1100" spc="-19">
                <a:latin typeface="Sylfaen"/>
                <a:cs typeface="Sylfaen"/>
              </a:rPr>
              <a:t>ე</a:t>
            </a:r>
            <a:r>
              <a:rPr dirty="0" smtClean="0" sz="1100" spc="-19">
                <a:latin typeface="Sylfaen"/>
                <a:cs typeface="Sylfaen"/>
              </a:rPr>
              <a:t>რია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ი</a:t>
            </a:r>
            <a:r>
              <a:rPr dirty="0" smtClean="0" sz="1100" spc="-19">
                <a:latin typeface="Sylfaen"/>
                <a:cs typeface="Sylfaen"/>
              </a:rPr>
              <a:t>მ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გ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ნ</a:t>
            </a:r>
            <a:r>
              <a:rPr dirty="0" smtClean="0" sz="1100" spc="-19">
                <a:latin typeface="Sylfaen"/>
                <a:cs typeface="Sylfaen"/>
              </a:rPr>
              <a:t>ზ</a:t>
            </a:r>
            <a:r>
              <a:rPr dirty="0" smtClean="0" sz="1100" spc="-19">
                <a:latin typeface="Sylfaen"/>
                <a:cs typeface="Sylfaen"/>
              </a:rPr>
              <a:t>ო</a:t>
            </a:r>
            <a:r>
              <a:rPr dirty="0" smtClean="0" sz="1100" spc="-19">
                <a:latin typeface="Sylfaen"/>
                <a:cs typeface="Sylfaen"/>
              </a:rPr>
              <a:t>მ</a:t>
            </a:r>
            <a:r>
              <a:rPr dirty="0" smtClean="0" sz="1100" spc="-19">
                <a:latin typeface="Sylfaen"/>
                <a:cs typeface="Sylfaen"/>
              </a:rPr>
              <a:t>ი</a:t>
            </a:r>
            <a:r>
              <a:rPr dirty="0" smtClean="0" sz="1100" spc="-19">
                <a:latin typeface="Sylfaen"/>
                <a:cs typeface="Sylfaen"/>
              </a:rPr>
              <a:t>ლ</a:t>
            </a:r>
            <a:r>
              <a:rPr dirty="0" smtClean="0" sz="1100" spc="-19">
                <a:latin typeface="Sylfaen"/>
                <a:cs typeface="Sylfaen"/>
              </a:rPr>
              <a:t>ე</a:t>
            </a:r>
            <a:r>
              <a:rPr dirty="0" smtClean="0" sz="1100" spc="-19">
                <a:latin typeface="Sylfaen"/>
                <a:cs typeface="Sylfaen"/>
              </a:rPr>
              <a:t>ბ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ს</a:t>
            </a:r>
            <a:r>
              <a:rPr dirty="0" smtClean="0" sz="1100" spc="-19">
                <a:latin typeface="Sylfaen"/>
                <a:cs typeface="Sylfaen"/>
              </a:rPr>
              <a:t>თ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ნ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შ</a:t>
            </a:r>
            <a:r>
              <a:rPr dirty="0" smtClean="0" sz="1100" spc="-19">
                <a:latin typeface="Sylfaen"/>
                <a:cs typeface="Sylfaen"/>
              </a:rPr>
              <a:t>ე</a:t>
            </a:r>
            <a:r>
              <a:rPr dirty="0" smtClean="0" sz="1100" spc="-19">
                <a:latin typeface="Sylfaen"/>
                <a:cs typeface="Sylfaen"/>
              </a:rPr>
              <a:t>დ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რ</a:t>
            </a:r>
            <a:r>
              <a:rPr dirty="0" smtClean="0" sz="1100" spc="-19">
                <a:latin typeface="Sylfaen"/>
                <a:cs typeface="Sylfaen"/>
              </a:rPr>
              <a:t>ე</a:t>
            </a:r>
            <a:r>
              <a:rPr dirty="0" smtClean="0" sz="1100" spc="-19">
                <a:latin typeface="Sylfaen"/>
                <a:cs typeface="Sylfaen"/>
              </a:rPr>
              <a:t>ბ</a:t>
            </a:r>
            <a:r>
              <a:rPr dirty="0" smtClean="0" sz="1100" spc="-19">
                <a:latin typeface="Sylfaen"/>
                <a:cs typeface="Sylfaen"/>
              </a:rPr>
              <a:t>ი</a:t>
            </a:r>
            <a:r>
              <a:rPr dirty="0" smtClean="0" sz="1100" spc="-19">
                <a:latin typeface="Sylfaen"/>
                <a:cs typeface="Sylfaen"/>
              </a:rPr>
              <a:t>თ</a:t>
            </a:r>
            <a:r>
              <a:rPr dirty="0" smtClean="0" sz="1100" spc="-19">
                <a:latin typeface="Sylfaen"/>
                <a:cs typeface="Sylfaen"/>
              </a:rPr>
              <a:t>,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რ</a:t>
            </a:r>
            <a:r>
              <a:rPr dirty="0" smtClean="0" sz="1100" spc="-19">
                <a:latin typeface="Sylfaen"/>
                <a:cs typeface="Sylfaen"/>
              </a:rPr>
              <a:t>ო</a:t>
            </a:r>
            <a:r>
              <a:rPr dirty="0" smtClean="0" sz="1100" spc="-19">
                <a:latin typeface="Sylfaen"/>
                <a:cs typeface="Sylfaen"/>
              </a:rPr>
              <a:t>მ</a:t>
            </a:r>
            <a:r>
              <a:rPr dirty="0" smtClean="0" sz="1100" spc="-19">
                <a:latin typeface="Sylfaen"/>
                <a:cs typeface="Sylfaen"/>
              </a:rPr>
              <a:t>ე</a:t>
            </a:r>
            <a:r>
              <a:rPr dirty="0" smtClean="0" sz="1100" spc="-19">
                <a:latin typeface="Sylfaen"/>
                <a:cs typeface="Sylfaen"/>
              </a:rPr>
              <a:t>ლ</a:t>
            </a:r>
            <a:r>
              <a:rPr dirty="0" smtClean="0" sz="1100" spc="-19">
                <a:latin typeface="Sylfaen"/>
                <a:cs typeface="Sylfaen"/>
              </a:rPr>
              <a:t>თ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ნ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ც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მ</a:t>
            </a:r>
            <a:r>
              <a:rPr dirty="0" smtClean="0" sz="1100" spc="-19">
                <a:latin typeface="Sylfaen"/>
                <a:cs typeface="Sylfaen"/>
              </a:rPr>
              <a:t>უ</a:t>
            </a:r>
            <a:r>
              <a:rPr dirty="0" smtClean="0" sz="1100" spc="-19">
                <a:latin typeface="Sylfaen"/>
                <a:cs typeface="Sylfaen"/>
              </a:rPr>
              <a:t>ზ</a:t>
            </a:r>
            <a:r>
              <a:rPr dirty="0" smtClean="0" sz="1100" spc="-19">
                <a:latin typeface="Sylfaen"/>
                <a:cs typeface="Sylfaen"/>
              </a:rPr>
              <a:t>ე</a:t>
            </a:r>
            <a:r>
              <a:rPr dirty="0" smtClean="0" sz="1100" spc="-19">
                <a:latin typeface="Sylfaen"/>
                <a:cs typeface="Sylfaen"/>
              </a:rPr>
              <a:t>უ</a:t>
            </a:r>
            <a:r>
              <a:rPr dirty="0" smtClean="0" sz="1100" spc="-19">
                <a:latin typeface="Sylfaen"/>
                <a:cs typeface="Sylfaen"/>
              </a:rPr>
              <a:t>მ</a:t>
            </a:r>
            <a:r>
              <a:rPr dirty="0" smtClean="0" sz="1100" spc="-19">
                <a:latin typeface="Sylfaen"/>
                <a:cs typeface="Sylfaen"/>
              </a:rPr>
              <a:t>ი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გ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კ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ვ</a:t>
            </a:r>
            <a:r>
              <a:rPr dirty="0" smtClean="0" sz="1100" spc="-19">
                <a:latin typeface="Sylfaen"/>
                <a:cs typeface="Sylfaen"/>
              </a:rPr>
              <a:t>შ</a:t>
            </a:r>
            <a:r>
              <a:rPr dirty="0" smtClean="0" sz="1100" spc="-19">
                <a:latin typeface="Sylfaen"/>
                <a:cs typeface="Sylfaen"/>
              </a:rPr>
              <a:t>ირ</a:t>
            </a:r>
            <a:r>
              <a:rPr dirty="0" smtClean="0" sz="1100" spc="-19">
                <a:latin typeface="Sylfaen"/>
                <a:cs typeface="Sylfaen"/>
              </a:rPr>
              <a:t>ე</a:t>
            </a:r>
            <a:r>
              <a:rPr dirty="0" smtClean="0" sz="1100" spc="-19">
                <a:latin typeface="Sylfaen"/>
                <a:cs typeface="Sylfaen"/>
              </a:rPr>
              <a:t>ბს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02004" y="4874497"/>
            <a:ext cx="577966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4">
                <a:latin typeface="Sylfaen"/>
                <a:cs typeface="Sylfaen"/>
              </a:rPr>
              <a:t>-</a:t>
            </a:r>
            <a:r>
              <a:rPr dirty="0" smtClean="0" sz="1100" spc="-24">
                <a:latin typeface="Sylfaen"/>
                <a:cs typeface="Sylfaen"/>
              </a:rPr>
              <a:t> </a:t>
            </a:r>
            <a:r>
              <a:rPr dirty="0" smtClean="0" sz="1100" spc="-24">
                <a:latin typeface="Sylfaen"/>
                <a:cs typeface="Sylfaen"/>
              </a:rPr>
              <a:t>X</a:t>
            </a:r>
            <a:r>
              <a:rPr dirty="0" smtClean="0" sz="1100" spc="-24">
                <a:latin typeface="Sylfaen"/>
                <a:cs typeface="Sylfaen"/>
              </a:rPr>
              <a:t>I</a:t>
            </a:r>
            <a:r>
              <a:rPr dirty="0" smtClean="0" sz="1100" spc="-24">
                <a:latin typeface="Sylfaen"/>
                <a:cs typeface="Sylfaen"/>
              </a:rPr>
              <a:t>X</a:t>
            </a:r>
            <a:r>
              <a:rPr dirty="0" smtClean="0" sz="1100" spc="-24">
                <a:latin typeface="Sylfaen"/>
                <a:cs typeface="Sylfaen"/>
              </a:rPr>
              <a:t> </a:t>
            </a:r>
            <a:r>
              <a:rPr dirty="0" smtClean="0" sz="1100" spc="-24">
                <a:latin typeface="Sylfaen"/>
                <a:cs typeface="Sylfaen"/>
              </a:rPr>
              <a:t>ს</a:t>
            </a:r>
            <a:r>
              <a:rPr dirty="0" smtClean="0" sz="1100" spc="-24">
                <a:latin typeface="Sylfaen"/>
                <a:cs typeface="Sylfaen"/>
              </a:rPr>
              <a:t>ა</a:t>
            </a:r>
            <a:r>
              <a:rPr dirty="0" smtClean="0" sz="1100" spc="-24">
                <a:latin typeface="Sylfaen"/>
                <a:cs typeface="Sylfaen"/>
              </a:rPr>
              <a:t>უ</a:t>
            </a:r>
            <a:r>
              <a:rPr dirty="0" smtClean="0" sz="1100" spc="-24">
                <a:latin typeface="Sylfaen"/>
                <a:cs typeface="Sylfaen"/>
              </a:rPr>
              <a:t>კ</a:t>
            </a:r>
            <a:r>
              <a:rPr dirty="0" smtClean="0" sz="1100" spc="-24">
                <a:latin typeface="Sylfaen"/>
                <a:cs typeface="Sylfaen"/>
              </a:rPr>
              <a:t>უ</a:t>
            </a:r>
            <a:r>
              <a:rPr dirty="0" smtClean="0" sz="1100" spc="-24">
                <a:latin typeface="Sylfaen"/>
                <a:cs typeface="Sylfaen"/>
              </a:rPr>
              <a:t>ნ</a:t>
            </a:r>
            <a:r>
              <a:rPr dirty="0" smtClean="0" sz="1100" spc="-24">
                <a:latin typeface="Sylfaen"/>
                <a:cs typeface="Sylfaen"/>
              </a:rPr>
              <a:t>ის</a:t>
            </a:r>
            <a:r>
              <a:rPr dirty="0" smtClean="0" sz="1100" spc="-24">
                <a:latin typeface="Sylfaen"/>
                <a:cs typeface="Sylfaen"/>
              </a:rPr>
              <a:t> </a:t>
            </a:r>
            <a:r>
              <a:rPr dirty="0" smtClean="0" sz="1100" spc="-24">
                <a:latin typeface="Sylfaen"/>
                <a:cs typeface="Sylfaen"/>
              </a:rPr>
              <a:t> </a:t>
            </a:r>
            <a:r>
              <a:rPr dirty="0" smtClean="0" sz="1100" spc="-24">
                <a:latin typeface="Sylfaen"/>
                <a:cs typeface="Sylfaen"/>
              </a:rPr>
              <a:t>პ</a:t>
            </a:r>
            <a:r>
              <a:rPr dirty="0" smtClean="0" sz="1100" spc="-24">
                <a:latin typeface="Sylfaen"/>
                <a:cs typeface="Sylfaen"/>
              </a:rPr>
              <a:t>ე</a:t>
            </a:r>
            <a:r>
              <a:rPr dirty="0" smtClean="0" sz="1100" spc="-24">
                <a:latin typeface="Sylfaen"/>
                <a:cs typeface="Sylfaen"/>
              </a:rPr>
              <a:t>იზ</a:t>
            </a:r>
            <a:r>
              <a:rPr dirty="0" smtClean="0" sz="1100" spc="-24">
                <a:latin typeface="Sylfaen"/>
                <a:cs typeface="Sylfaen"/>
              </a:rPr>
              <a:t>ა</a:t>
            </a:r>
            <a:r>
              <a:rPr dirty="0" smtClean="0" sz="1100" spc="-24">
                <a:latin typeface="Sylfaen"/>
                <a:cs typeface="Sylfaen"/>
              </a:rPr>
              <a:t>ჟ</a:t>
            </a:r>
            <a:r>
              <a:rPr dirty="0" smtClean="0" sz="1100" spc="-24">
                <a:latin typeface="Sylfaen"/>
                <a:cs typeface="Sylfaen"/>
              </a:rPr>
              <a:t>ი</a:t>
            </a:r>
            <a:r>
              <a:rPr dirty="0" smtClean="0" sz="1100" spc="-24">
                <a:latin typeface="Sylfaen"/>
                <a:cs typeface="Sylfaen"/>
              </a:rPr>
              <a:t>ს</a:t>
            </a:r>
            <a:r>
              <a:rPr dirty="0" smtClean="0" sz="1100" spc="-24">
                <a:latin typeface="Sylfaen"/>
                <a:cs typeface="Sylfaen"/>
              </a:rPr>
              <a:t>ტ</a:t>
            </a:r>
            <a:r>
              <a:rPr dirty="0" smtClean="0" sz="1100" spc="-24">
                <a:latin typeface="Sylfaen"/>
                <a:cs typeface="Sylfaen"/>
              </a:rPr>
              <a:t>-</a:t>
            </a:r>
            <a:r>
              <a:rPr dirty="0" smtClean="0" sz="1100" spc="-24">
                <a:latin typeface="Sylfaen"/>
                <a:cs typeface="Sylfaen"/>
              </a:rPr>
              <a:t>მ</a:t>
            </a:r>
            <a:r>
              <a:rPr dirty="0" smtClean="0" sz="1100" spc="-24">
                <a:latin typeface="Sylfaen"/>
                <a:cs typeface="Sylfaen"/>
              </a:rPr>
              <a:t>ა</a:t>
            </a:r>
            <a:r>
              <a:rPr dirty="0" smtClean="0" sz="1100" spc="-24">
                <a:latin typeface="Sylfaen"/>
                <a:cs typeface="Sylfaen"/>
              </a:rPr>
              <a:t>რ</a:t>
            </a:r>
            <a:r>
              <a:rPr dirty="0" smtClean="0" sz="1100" spc="-24">
                <a:latin typeface="Sylfaen"/>
                <a:cs typeface="Sylfaen"/>
              </a:rPr>
              <a:t>ი</a:t>
            </a:r>
            <a:r>
              <a:rPr dirty="0" smtClean="0" sz="1100" spc="-24">
                <a:latin typeface="Sylfaen"/>
                <a:cs typeface="Sylfaen"/>
              </a:rPr>
              <a:t>ნ</a:t>
            </a:r>
            <a:r>
              <a:rPr dirty="0" smtClean="0" sz="1100" spc="-24">
                <a:latin typeface="Sylfaen"/>
                <a:cs typeface="Sylfaen"/>
              </a:rPr>
              <a:t>ი</a:t>
            </a:r>
            <a:r>
              <a:rPr dirty="0" smtClean="0" sz="1100" spc="-24">
                <a:latin typeface="Sylfaen"/>
                <a:cs typeface="Sylfaen"/>
              </a:rPr>
              <a:t>ს</a:t>
            </a:r>
            <a:r>
              <a:rPr dirty="0" smtClean="0" sz="1100" spc="-24">
                <a:latin typeface="Sylfaen"/>
                <a:cs typeface="Sylfaen"/>
              </a:rPr>
              <a:t>ტ</a:t>
            </a:r>
            <a:r>
              <a:rPr dirty="0" smtClean="0" sz="1100" spc="-24">
                <a:latin typeface="Sylfaen"/>
                <a:cs typeface="Sylfaen"/>
              </a:rPr>
              <a:t>ის</a:t>
            </a:r>
            <a:r>
              <a:rPr dirty="0" smtClean="0" sz="1100" spc="-24">
                <a:latin typeface="Sylfaen"/>
                <a:cs typeface="Sylfaen"/>
              </a:rPr>
              <a:t>,</a:t>
            </a:r>
            <a:r>
              <a:rPr dirty="0" smtClean="0" sz="1100" spc="-24">
                <a:latin typeface="Sylfaen"/>
                <a:cs typeface="Sylfaen"/>
              </a:rPr>
              <a:t> </a:t>
            </a:r>
            <a:r>
              <a:rPr dirty="0" smtClean="0" sz="1100" spc="-24">
                <a:latin typeface="Sylfaen"/>
                <a:cs typeface="Sylfaen"/>
              </a:rPr>
              <a:t> </a:t>
            </a:r>
            <a:r>
              <a:rPr dirty="0" smtClean="0" sz="1100" spc="-24">
                <a:latin typeface="Sylfaen"/>
                <a:cs typeface="Sylfaen"/>
              </a:rPr>
              <a:t>ა</a:t>
            </a:r>
            <a:r>
              <a:rPr dirty="0" smtClean="0" sz="1100" spc="-24">
                <a:latin typeface="Sylfaen"/>
                <a:cs typeface="Sylfaen"/>
              </a:rPr>
              <a:t>ივ</a:t>
            </a:r>
            <a:r>
              <a:rPr dirty="0" smtClean="0" sz="1100" spc="-24">
                <a:latin typeface="Sylfaen"/>
                <a:cs typeface="Sylfaen"/>
              </a:rPr>
              <a:t>ა</a:t>
            </a:r>
            <a:r>
              <a:rPr dirty="0" smtClean="0" sz="1100" spc="-24">
                <a:latin typeface="Sylfaen"/>
                <a:cs typeface="Sylfaen"/>
              </a:rPr>
              <a:t>ზ</a:t>
            </a:r>
            <a:r>
              <a:rPr dirty="0" smtClean="0" sz="1100" spc="-24">
                <a:latin typeface="Sylfaen"/>
                <a:cs typeface="Sylfaen"/>
              </a:rPr>
              <a:t>ო</a:t>
            </a:r>
            <a:r>
              <a:rPr dirty="0" smtClean="0" sz="1100" spc="-24">
                <a:latin typeface="Sylfaen"/>
                <a:cs typeface="Sylfaen"/>
              </a:rPr>
              <a:t>ვ</a:t>
            </a:r>
            <a:r>
              <a:rPr dirty="0" smtClean="0" sz="1100" spc="-24">
                <a:latin typeface="Sylfaen"/>
                <a:cs typeface="Sylfaen"/>
              </a:rPr>
              <a:t>ს</a:t>
            </a:r>
            <a:r>
              <a:rPr dirty="0" smtClean="0" sz="1100" spc="-24">
                <a:latin typeface="Sylfaen"/>
                <a:cs typeface="Sylfaen"/>
              </a:rPr>
              <a:t>კ</a:t>
            </a:r>
            <a:r>
              <a:rPr dirty="0" smtClean="0" sz="1100" spc="-24">
                <a:latin typeface="Sylfaen"/>
                <a:cs typeface="Sylfaen"/>
              </a:rPr>
              <a:t>ის</a:t>
            </a:r>
            <a:r>
              <a:rPr dirty="0" smtClean="0" sz="1100" spc="-24">
                <a:latin typeface="Sylfaen"/>
                <a:cs typeface="Sylfaen"/>
              </a:rPr>
              <a:t> </a:t>
            </a:r>
            <a:r>
              <a:rPr dirty="0" smtClean="0" sz="1100" spc="-24">
                <a:latin typeface="Sylfaen"/>
                <a:cs typeface="Sylfaen"/>
              </a:rPr>
              <a:t> </a:t>
            </a:r>
            <a:r>
              <a:rPr dirty="0" smtClean="0" sz="1100" spc="-24">
                <a:latin typeface="Sylfaen"/>
                <a:cs typeface="Sylfaen"/>
              </a:rPr>
              <a:t>ფ</a:t>
            </a:r>
            <a:r>
              <a:rPr dirty="0" smtClean="0" sz="1100" spc="-24">
                <a:latin typeface="Sylfaen"/>
                <a:cs typeface="Sylfaen"/>
              </a:rPr>
              <a:t>ე</a:t>
            </a:r>
            <a:r>
              <a:rPr dirty="0" smtClean="0" sz="1100" spc="-24">
                <a:latin typeface="Sylfaen"/>
                <a:cs typeface="Sylfaen"/>
              </a:rPr>
              <a:t>რწე</a:t>
            </a:r>
            <a:r>
              <a:rPr dirty="0" smtClean="0" sz="1100" spc="-24">
                <a:latin typeface="Sylfaen"/>
                <a:cs typeface="Sylfaen"/>
              </a:rPr>
              <a:t>რ</a:t>
            </a:r>
            <a:r>
              <a:rPr dirty="0" smtClean="0" sz="1100" spc="-24">
                <a:latin typeface="Sylfaen"/>
                <a:cs typeface="Sylfaen"/>
              </a:rPr>
              <a:t>უ</a:t>
            </a:r>
            <a:r>
              <a:rPr dirty="0" smtClean="0" sz="1100" spc="-24">
                <a:latin typeface="Sylfaen"/>
                <a:cs typeface="Sylfaen"/>
              </a:rPr>
              <a:t>ლ</a:t>
            </a:r>
            <a:r>
              <a:rPr dirty="0" smtClean="0" sz="1100" spc="-24">
                <a:latin typeface="Sylfaen"/>
                <a:cs typeface="Sylfaen"/>
              </a:rPr>
              <a:t>ი</a:t>
            </a:r>
            <a:r>
              <a:rPr dirty="0" smtClean="0" sz="1100" spc="-24">
                <a:latin typeface="Sylfaen"/>
                <a:cs typeface="Sylfaen"/>
              </a:rPr>
              <a:t> </a:t>
            </a:r>
            <a:r>
              <a:rPr dirty="0" smtClean="0" sz="1100" spc="-24">
                <a:latin typeface="Sylfaen"/>
                <a:cs typeface="Sylfaen"/>
              </a:rPr>
              <a:t> </a:t>
            </a:r>
            <a:r>
              <a:rPr dirty="0" smtClean="0" sz="1100" spc="-24">
                <a:latin typeface="Sylfaen"/>
                <a:cs typeface="Sylfaen"/>
              </a:rPr>
              <a:t>ტ</a:t>
            </a:r>
            <a:r>
              <a:rPr dirty="0" smtClean="0" sz="1100" spc="-24">
                <a:latin typeface="Sylfaen"/>
                <a:cs typeface="Sylfaen"/>
              </a:rPr>
              <a:t>ი</a:t>
            </a:r>
            <a:r>
              <a:rPr dirty="0" smtClean="0" sz="1100" spc="-24">
                <a:latin typeface="Sylfaen"/>
                <a:cs typeface="Sylfaen"/>
              </a:rPr>
              <a:t>ლ</a:t>
            </a:r>
            <a:r>
              <a:rPr dirty="0" smtClean="0" sz="1100" spc="-24">
                <a:latin typeface="Sylfaen"/>
                <a:cs typeface="Sylfaen"/>
              </a:rPr>
              <a:t>ო</a:t>
            </a:r>
            <a:r>
              <a:rPr dirty="0" smtClean="0" sz="1100" spc="-24">
                <a:latin typeface="Sylfaen"/>
                <a:cs typeface="Sylfaen"/>
              </a:rPr>
              <a:t> </a:t>
            </a:r>
            <a:r>
              <a:rPr dirty="0" smtClean="0" sz="1100" spc="-24">
                <a:latin typeface="Sylfaen"/>
                <a:cs typeface="Sylfaen"/>
              </a:rPr>
              <a:t>,,</a:t>
            </a:r>
            <a:r>
              <a:rPr dirty="0" smtClean="0" sz="1100" spc="-24">
                <a:latin typeface="Sylfaen"/>
                <a:cs typeface="Sylfaen"/>
              </a:rPr>
              <a:t>ზ</a:t>
            </a:r>
            <a:r>
              <a:rPr dirty="0" smtClean="0" sz="1100" spc="-24">
                <a:latin typeface="Sylfaen"/>
                <a:cs typeface="Sylfaen"/>
              </a:rPr>
              <a:t>ღ</a:t>
            </a:r>
            <a:r>
              <a:rPr dirty="0" smtClean="0" sz="1100" spc="-24">
                <a:latin typeface="Sylfaen"/>
                <a:cs typeface="Sylfaen"/>
              </a:rPr>
              <a:t>ვის</a:t>
            </a:r>
            <a:r>
              <a:rPr dirty="0" smtClean="0" sz="1100" spc="-24">
                <a:latin typeface="Sylfaen"/>
                <a:cs typeface="Sylfaen"/>
              </a:rPr>
              <a:t> </a:t>
            </a:r>
            <a:r>
              <a:rPr dirty="0" smtClean="0" sz="1100" spc="-24">
                <a:latin typeface="Sylfaen"/>
                <a:cs typeface="Sylfaen"/>
              </a:rPr>
              <a:t>პ</a:t>
            </a:r>
            <a:r>
              <a:rPr dirty="0" smtClean="0" sz="1100" spc="-24">
                <a:latin typeface="Sylfaen"/>
                <a:cs typeface="Sylfaen"/>
              </a:rPr>
              <a:t>ე</a:t>
            </a:r>
            <a:r>
              <a:rPr dirty="0" smtClean="0" sz="1100" spc="-24">
                <a:latin typeface="Sylfaen"/>
                <a:cs typeface="Sylfaen"/>
              </a:rPr>
              <a:t>ი</a:t>
            </a:r>
            <a:r>
              <a:rPr dirty="0" smtClean="0" sz="1100" spc="-24">
                <a:latin typeface="Sylfaen"/>
                <a:cs typeface="Sylfaen"/>
              </a:rPr>
              <a:t>ზ</a:t>
            </a:r>
            <a:r>
              <a:rPr dirty="0" smtClean="0" sz="1100" spc="-24">
                <a:latin typeface="Sylfaen"/>
                <a:cs typeface="Sylfaen"/>
              </a:rPr>
              <a:t>ა</a:t>
            </a:r>
            <a:r>
              <a:rPr dirty="0" smtClean="0" sz="1100" spc="-24">
                <a:latin typeface="Sylfaen"/>
                <a:cs typeface="Sylfaen"/>
              </a:rPr>
              <a:t>ჟ</a:t>
            </a:r>
            <a:r>
              <a:rPr dirty="0" smtClean="0" sz="1100" spc="-24">
                <a:latin typeface="Sylfaen"/>
                <a:cs typeface="Sylfaen"/>
              </a:rPr>
              <a:t>ი</a:t>
            </a:r>
            <a:r>
              <a:rPr dirty="0" smtClean="0" sz="1100" spc="-24">
                <a:latin typeface="Sylfaen"/>
                <a:cs typeface="Sylfaen"/>
              </a:rPr>
              <a:t>”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02004" y="5168883"/>
            <a:ext cx="578023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(1895</a:t>
            </a:r>
            <a:r>
              <a:rPr dirty="0" smtClean="0" sz="1100" spc="0">
                <a:latin typeface="Sylfaen"/>
                <a:cs typeface="Sylfaen"/>
              </a:rPr>
              <a:t>წ</a:t>
            </a:r>
            <a:r>
              <a:rPr dirty="0" smtClean="0" sz="1100" spc="0">
                <a:latin typeface="Sylfaen"/>
                <a:cs typeface="Sylfaen"/>
              </a:rPr>
              <a:t>)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47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-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75">
                <a:latin typeface="Sylfaen"/>
                <a:cs typeface="Sylfaen"/>
              </a:rPr>
              <a:t> </a:t>
            </a:r>
            <a:r>
              <a:rPr dirty="0" smtClean="0" sz="1100" spc="-28">
                <a:latin typeface="Sylfaen"/>
                <a:cs typeface="Sylfaen"/>
              </a:rPr>
              <a:t>ბ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45">
                <a:latin typeface="Sylfaen"/>
                <a:cs typeface="Sylfaen"/>
              </a:rPr>
              <a:t>თ</a:t>
            </a:r>
            <a:r>
              <a:rPr dirty="0" smtClean="0" sz="1100" spc="-56">
                <a:latin typeface="Sylfaen"/>
                <a:cs typeface="Sylfaen"/>
              </a:rPr>
              <a:t>უ</a:t>
            </a:r>
            <a:r>
              <a:rPr dirty="0" smtClean="0" sz="1100" spc="-23">
                <a:latin typeface="Sylfaen"/>
                <a:cs typeface="Sylfaen"/>
              </a:rPr>
              <a:t>მ</a:t>
            </a:r>
            <a:r>
              <a:rPr dirty="0" smtClean="0" sz="1100" spc="-36">
                <a:latin typeface="Sylfaen"/>
                <a:cs typeface="Sylfaen"/>
              </a:rPr>
              <a:t>ე</a:t>
            </a:r>
            <a:r>
              <a:rPr dirty="0" smtClean="0" sz="1100" spc="-62">
                <a:latin typeface="Sylfaen"/>
                <a:cs typeface="Sylfaen"/>
              </a:rPr>
              <a:t>ლ</a:t>
            </a:r>
            <a:r>
              <a:rPr dirty="0" smtClean="0" sz="1100" spc="-36">
                <a:latin typeface="Sylfaen"/>
                <a:cs typeface="Sylfaen"/>
              </a:rPr>
              <a:t>თ</a:t>
            </a:r>
            <a:r>
              <a:rPr dirty="0" smtClean="0" sz="1100" spc="-33">
                <a:latin typeface="Sylfaen"/>
                <a:cs typeface="Sylfaen"/>
              </a:rPr>
              <a:t>ა</a:t>
            </a:r>
            <a:r>
              <a:rPr dirty="0" smtClean="0" sz="1100" spc="-34">
                <a:latin typeface="Sylfaen"/>
                <a:cs typeface="Sylfaen"/>
              </a:rPr>
              <a:t>თვი</a:t>
            </a:r>
            <a:r>
              <a:rPr dirty="0" smtClean="0" sz="1100" spc="-32">
                <a:latin typeface="Sylfaen"/>
                <a:cs typeface="Sylfaen"/>
              </a:rPr>
              <a:t>ს</a:t>
            </a:r>
            <a:r>
              <a:rPr dirty="0" smtClean="0" sz="1100" spc="-13">
                <a:latin typeface="Sylfaen"/>
                <a:cs typeface="Sylfaen"/>
              </a:rPr>
              <a:t>,</a:t>
            </a:r>
            <a:r>
              <a:rPr dirty="0" smtClean="0" sz="1100" spc="-13">
                <a:latin typeface="Sylfaen"/>
                <a:cs typeface="Sylfaen"/>
              </a:rPr>
              <a:t>  </a:t>
            </a:r>
            <a:r>
              <a:rPr dirty="0" smtClean="0" sz="1100" spc="139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52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ჩ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თვის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ც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86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რი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58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ხ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ტ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79">
                <a:latin typeface="Sylfaen"/>
                <a:cs typeface="Sylfaen"/>
              </a:rPr>
              <a:t> 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162">
                <a:latin typeface="Sylfaen"/>
                <a:cs typeface="Sylfaen"/>
              </a:rPr>
              <a:t>ზ</a:t>
            </a:r>
            <a:r>
              <a:rPr dirty="0" smtClean="0" sz="1100" spc="-100">
                <a:latin typeface="Sylfaen"/>
                <a:cs typeface="Sylfaen"/>
              </a:rPr>
              <a:t>ე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84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6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დ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66">
                <a:latin typeface="Sylfaen"/>
                <a:cs typeface="Sylfaen"/>
              </a:rPr>
              <a:t>ბ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-45">
                <a:latin typeface="Sylfaen"/>
                <a:cs typeface="Sylfaen"/>
              </a:rPr>
              <a:t>თ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02004" y="5463015"/>
            <a:ext cx="144635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3">
                <a:latin typeface="Sylfaen"/>
                <a:cs typeface="Sylfaen"/>
              </a:rPr>
              <a:t>მ</a:t>
            </a:r>
            <a:r>
              <a:rPr dirty="0" smtClean="0" sz="1100" spc="-33">
                <a:latin typeface="Sylfaen"/>
                <a:cs typeface="Sylfaen"/>
              </a:rPr>
              <a:t>ო</a:t>
            </a:r>
            <a:r>
              <a:rPr dirty="0" smtClean="0" sz="1100" spc="-33">
                <a:latin typeface="Sylfaen"/>
                <a:cs typeface="Sylfaen"/>
              </a:rPr>
              <a:t>ჩ</a:t>
            </a:r>
            <a:r>
              <a:rPr dirty="0" smtClean="0" sz="1100" spc="-33">
                <a:latin typeface="Sylfaen"/>
                <a:cs typeface="Sylfaen"/>
              </a:rPr>
              <a:t>ით</a:t>
            </a:r>
            <a:r>
              <a:rPr dirty="0" smtClean="0" sz="1100" spc="-33">
                <a:latin typeface="Sylfaen"/>
                <a:cs typeface="Sylfaen"/>
              </a:rPr>
              <a:t>უ</a:t>
            </a:r>
            <a:r>
              <a:rPr dirty="0" smtClean="0" sz="1100" spc="-33">
                <a:latin typeface="Sylfaen"/>
                <a:cs typeface="Sylfaen"/>
              </a:rPr>
              <a:t>ლ</a:t>
            </a:r>
            <a:r>
              <a:rPr dirty="0" smtClean="0" sz="1100" spc="-33">
                <a:latin typeface="Sylfaen"/>
                <a:cs typeface="Sylfaen"/>
              </a:rPr>
              <a:t>ი</a:t>
            </a:r>
            <a:r>
              <a:rPr dirty="0" smtClean="0" sz="1100" spc="-33">
                <a:latin typeface="Sylfaen"/>
                <a:cs typeface="Sylfaen"/>
              </a:rPr>
              <a:t> </a:t>
            </a:r>
            <a:r>
              <a:rPr dirty="0" smtClean="0" sz="1100" spc="-33">
                <a:latin typeface="Sylfaen"/>
                <a:cs typeface="Sylfaen"/>
              </a:rPr>
              <a:t> </a:t>
            </a:r>
            <a:r>
              <a:rPr dirty="0" smtClean="0" sz="1100" spc="-33">
                <a:latin typeface="Sylfaen"/>
                <a:cs typeface="Sylfaen"/>
              </a:rPr>
              <a:t>უ</a:t>
            </a:r>
            <a:r>
              <a:rPr dirty="0" smtClean="0" sz="1100" spc="-33">
                <a:latin typeface="Sylfaen"/>
                <a:cs typeface="Sylfaen"/>
              </a:rPr>
              <a:t>ძ</a:t>
            </a:r>
            <a:r>
              <a:rPr dirty="0" smtClean="0" sz="1100" spc="-33">
                <a:latin typeface="Sylfaen"/>
                <a:cs typeface="Sylfaen"/>
              </a:rPr>
              <a:t>ვ</a:t>
            </a:r>
            <a:r>
              <a:rPr dirty="0" smtClean="0" sz="1100" spc="-33">
                <a:latin typeface="Sylfaen"/>
                <a:cs typeface="Sylfaen"/>
              </a:rPr>
              <a:t>ე</a:t>
            </a:r>
            <a:r>
              <a:rPr dirty="0" smtClean="0" sz="1100" spc="-33">
                <a:latin typeface="Sylfaen"/>
                <a:cs typeface="Sylfaen"/>
              </a:rPr>
              <a:t>ლ</a:t>
            </a:r>
            <a:r>
              <a:rPr dirty="0" smtClean="0" sz="1100" spc="-33">
                <a:latin typeface="Sylfaen"/>
                <a:cs typeface="Sylfaen"/>
              </a:rPr>
              <a:t>ე</a:t>
            </a:r>
            <a:r>
              <a:rPr dirty="0" smtClean="0" sz="1100" spc="-33">
                <a:latin typeface="Sylfaen"/>
                <a:cs typeface="Sylfaen"/>
              </a:rPr>
              <a:t>ს</a:t>
            </a:r>
            <a:r>
              <a:rPr dirty="0" smtClean="0" sz="1100" spc="-33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461387" y="5463015"/>
            <a:ext cx="283006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ჩ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4">
                <a:latin typeface="Sylfaen"/>
                <a:cs typeface="Sylfaen"/>
              </a:rPr>
              <a:t>ჩ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3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0">
                <a:latin typeface="Sylfaen"/>
                <a:cs typeface="Sylfaen"/>
              </a:rPr>
              <a:t>ირ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12">
                <a:latin typeface="Sylfaen"/>
                <a:cs typeface="Sylfaen"/>
              </a:rPr>
              <a:t> </a:t>
            </a:r>
            <a:r>
              <a:rPr dirty="0" smtClean="0" sz="1100" spc="-277">
                <a:latin typeface="Sylfaen"/>
                <a:cs typeface="Sylfaen"/>
              </a:rPr>
              <a:t>ზ</a:t>
            </a:r>
            <a:r>
              <a:rPr dirty="0" smtClean="0" sz="1100" spc="-79">
                <a:latin typeface="Sylfaen"/>
                <a:cs typeface="Sylfaen"/>
              </a:rPr>
              <a:t>დ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31">
                <a:latin typeface="Sylfaen"/>
                <a:cs typeface="Sylfaen"/>
              </a:rPr>
              <a:t>ნ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59">
                <a:latin typeface="Sylfaen"/>
                <a:cs typeface="Sylfaen"/>
              </a:rPr>
              <a:t>ვ</a:t>
            </a:r>
            <a:r>
              <a:rPr dirty="0" smtClean="0" sz="1100" spc="-82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ჩ</a:t>
            </a:r>
            <a:r>
              <a:rPr dirty="0" smtClean="0" sz="1100" spc="-63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75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114">
                <a:latin typeface="Sylfaen"/>
                <a:cs typeface="Sylfaen"/>
              </a:rPr>
              <a:t>ტ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44">
                <a:latin typeface="Sylfaen"/>
                <a:cs typeface="Sylfaen"/>
              </a:rPr>
              <a:t>რ</a:t>
            </a:r>
            <a:r>
              <a:rPr dirty="0" smtClean="0" sz="1100" spc="21">
                <a:latin typeface="Sylfaen"/>
                <a:cs typeface="Sylfaen"/>
              </a:rPr>
              <a:t>მ</a:t>
            </a:r>
            <a:r>
              <a:rPr dirty="0" smtClean="0" sz="1100" spc="92">
                <a:latin typeface="Sylfaen"/>
                <a:cs typeface="Sylfaen"/>
              </a:rPr>
              <a:t>ო</a:t>
            </a:r>
            <a:r>
              <a:rPr dirty="0" smtClean="0" sz="1100" spc="80">
                <a:latin typeface="Sylfaen"/>
                <a:cs typeface="Sylfaen"/>
              </a:rPr>
              <a:t>რ</a:t>
            </a:r>
            <a:r>
              <a:rPr dirty="0" smtClean="0" sz="1100" spc="-114">
                <a:latin typeface="Sylfaen"/>
                <a:cs typeface="Sylfaen"/>
              </a:rPr>
              <a:t>ტ</a:t>
            </a:r>
            <a:r>
              <a:rPr dirty="0" smtClean="0" sz="1100" spc="-67">
                <a:latin typeface="Sylfaen"/>
                <a:cs typeface="Sylfaen"/>
              </a:rPr>
              <a:t>ი</a:t>
            </a:r>
            <a:r>
              <a:rPr dirty="0" smtClean="0" sz="1100" spc="-64">
                <a:latin typeface="Sylfaen"/>
                <a:cs typeface="Sylfaen"/>
              </a:rPr>
              <a:t>ს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404866" y="5463015"/>
            <a:ext cx="127782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7">
                <a:latin typeface="Sylfaen"/>
                <a:cs typeface="Sylfaen"/>
              </a:rPr>
              <a:t>კ</a:t>
            </a:r>
            <a:r>
              <a:rPr dirty="0" smtClean="0" sz="1100" spc="7">
                <a:latin typeface="Sylfaen"/>
                <a:cs typeface="Sylfaen"/>
              </a:rPr>
              <a:t>ი</a:t>
            </a:r>
            <a:r>
              <a:rPr dirty="0" smtClean="0" sz="1100" spc="7">
                <a:latin typeface="Sylfaen"/>
                <a:cs typeface="Sylfaen"/>
              </a:rPr>
              <a:t> </a:t>
            </a:r>
            <a:r>
              <a:rPr dirty="0" smtClean="0" sz="1100" spc="7">
                <a:latin typeface="Sylfaen"/>
                <a:cs typeface="Sylfaen"/>
              </a:rPr>
              <a:t>ს</a:t>
            </a:r>
            <a:r>
              <a:rPr dirty="0" smtClean="0" sz="1100" spc="7">
                <a:latin typeface="Sylfaen"/>
                <a:cs typeface="Sylfaen"/>
              </a:rPr>
              <a:t>უ</a:t>
            </a:r>
            <a:r>
              <a:rPr dirty="0" smtClean="0" sz="1100" spc="7">
                <a:latin typeface="Sylfaen"/>
                <a:cs typeface="Sylfaen"/>
              </a:rPr>
              <a:t>ლ</a:t>
            </a:r>
            <a:r>
              <a:rPr dirty="0" smtClean="0" sz="1100" spc="7">
                <a:latin typeface="Sylfaen"/>
                <a:cs typeface="Sylfaen"/>
              </a:rPr>
              <a:t>ს</a:t>
            </a:r>
            <a:r>
              <a:rPr dirty="0" smtClean="0" sz="1100" spc="7">
                <a:latin typeface="Sylfaen"/>
                <a:cs typeface="Sylfaen"/>
              </a:rPr>
              <a:t> </a:t>
            </a:r>
            <a:r>
              <a:rPr dirty="0" smtClean="0" sz="1100" spc="7">
                <a:latin typeface="Sylfaen"/>
                <a:cs typeface="Sylfaen"/>
              </a:rPr>
              <a:t> </a:t>
            </a:r>
            <a:r>
              <a:rPr dirty="0" smtClean="0" sz="1100" spc="7">
                <a:latin typeface="Sylfaen"/>
                <a:cs typeface="Sylfaen"/>
              </a:rPr>
              <a:t>გ</a:t>
            </a:r>
            <a:r>
              <a:rPr dirty="0" smtClean="0" sz="1100" spc="7">
                <a:latin typeface="Sylfaen"/>
                <a:cs typeface="Sylfaen"/>
              </a:rPr>
              <a:t>ით</a:t>
            </a:r>
            <a:r>
              <a:rPr dirty="0" smtClean="0" sz="1100" spc="7">
                <a:latin typeface="Sylfaen"/>
                <a:cs typeface="Sylfaen"/>
              </a:rPr>
              <a:t>ბ</a:t>
            </a:r>
            <a:r>
              <a:rPr dirty="0" smtClean="0" sz="1100" spc="7">
                <a:latin typeface="Sylfaen"/>
                <a:cs typeface="Sylfaen"/>
              </a:rPr>
              <a:t>ო</a:t>
            </a:r>
            <a:r>
              <a:rPr dirty="0" smtClean="0" sz="1100" spc="7">
                <a:latin typeface="Sylfaen"/>
                <a:cs typeface="Sylfaen"/>
              </a:rPr>
              <a:t>ბს</a:t>
            </a:r>
            <a:r>
              <a:rPr dirty="0" smtClean="0" sz="1100" spc="7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025265" y="5757147"/>
            <a:ext cx="265568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78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ღ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63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„</a:t>
            </a:r>
            <a:r>
              <a:rPr dirty="0" smtClean="0" sz="1100" spc="-277">
                <a:latin typeface="Sylfaen"/>
                <a:cs typeface="Sylfaen"/>
              </a:rPr>
              <a:t>ზ</a:t>
            </a:r>
            <a:r>
              <a:rPr dirty="0" smtClean="0" sz="1100" spc="95">
                <a:latin typeface="Sylfaen"/>
                <a:cs typeface="Sylfaen"/>
              </a:rPr>
              <a:t>ღ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9">
                <a:latin typeface="Sylfaen"/>
                <a:cs typeface="Sylfaen"/>
              </a:rPr>
              <a:t>პ</a:t>
            </a:r>
            <a:r>
              <a:rPr dirty="0" smtClean="0" sz="1100" spc="13">
                <a:latin typeface="Sylfaen"/>
                <a:cs typeface="Sylfaen"/>
              </a:rPr>
              <a:t>ა</a:t>
            </a:r>
            <a:r>
              <a:rPr dirty="0" smtClean="0" sz="1100" spc="87">
                <a:latin typeface="Sylfaen"/>
                <a:cs typeface="Sylfaen"/>
              </a:rPr>
              <a:t>რ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89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4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“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87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-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025265" y="6051279"/>
            <a:ext cx="265574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1">
                <a:latin typeface="Sylfaen"/>
                <a:cs typeface="Sylfaen"/>
              </a:rPr>
              <a:t>ლ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დ</a:t>
            </a:r>
            <a:r>
              <a:rPr dirty="0" smtClean="0" sz="1100" spc="-11">
                <a:latin typeface="Sylfaen"/>
                <a:cs typeface="Sylfaen"/>
              </a:rPr>
              <a:t>ო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გ</a:t>
            </a:r>
            <a:r>
              <a:rPr dirty="0" smtClean="0" sz="1100" spc="-11">
                <a:latin typeface="Sylfaen"/>
                <a:cs typeface="Sylfaen"/>
              </a:rPr>
              <a:t>უ</a:t>
            </a:r>
            <a:r>
              <a:rPr dirty="0" smtClean="0" sz="1100" spc="-11">
                <a:latin typeface="Sylfaen"/>
                <a:cs typeface="Sylfaen"/>
              </a:rPr>
              <a:t>დ</a:t>
            </a:r>
            <a:r>
              <a:rPr dirty="0" smtClean="0" sz="1100" spc="-11">
                <a:latin typeface="Sylfaen"/>
                <a:cs typeface="Sylfaen"/>
              </a:rPr>
              <a:t>ი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შვ</a:t>
            </a:r>
            <a:r>
              <a:rPr dirty="0" smtClean="0" sz="1100" spc="-11">
                <a:latin typeface="Sylfaen"/>
                <a:cs typeface="Sylfaen"/>
              </a:rPr>
              <a:t>ი</a:t>
            </a:r>
            <a:r>
              <a:rPr dirty="0" smtClean="0" sz="1100" spc="-11">
                <a:latin typeface="Sylfaen"/>
                <a:cs typeface="Sylfaen"/>
              </a:rPr>
              <a:t>ლ</a:t>
            </a:r>
            <a:r>
              <a:rPr dirty="0" smtClean="0" sz="1100" spc="-11">
                <a:latin typeface="Sylfaen"/>
                <a:cs typeface="Sylfaen"/>
              </a:rPr>
              <a:t>ის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ტ</a:t>
            </a:r>
            <a:r>
              <a:rPr dirty="0" smtClean="0" sz="1100" spc="-11">
                <a:latin typeface="Sylfaen"/>
                <a:cs typeface="Sylfaen"/>
              </a:rPr>
              <a:t>ი</a:t>
            </a:r>
            <a:r>
              <a:rPr dirty="0" smtClean="0" sz="1100" spc="-11">
                <a:latin typeface="Sylfaen"/>
                <a:cs typeface="Sylfaen"/>
              </a:rPr>
              <a:t>ლ</a:t>
            </a:r>
            <a:r>
              <a:rPr dirty="0" smtClean="0" sz="1100" spc="-11">
                <a:latin typeface="Sylfaen"/>
                <a:cs typeface="Sylfaen"/>
              </a:rPr>
              <a:t>ო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11">
                <a:latin typeface="Sylfaen"/>
                <a:cs typeface="Sylfaen"/>
              </a:rPr>
              <a:t>ბ</a:t>
            </a:r>
            <a:r>
              <a:rPr dirty="0" smtClean="0" sz="1100" spc="-11">
                <a:latin typeface="Sylfaen"/>
                <a:cs typeface="Sylfaen"/>
              </a:rPr>
              <a:t>ი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.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ფრ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ნ</a:t>
            </a:r>
            <a:r>
              <a:rPr dirty="0" smtClean="0" sz="1100" spc="-11">
                <a:latin typeface="Sylfaen"/>
                <a:cs typeface="Sylfaen"/>
              </a:rPr>
              <a:t>გ</a:t>
            </a:r>
            <a:r>
              <a:rPr dirty="0" smtClean="0" sz="1100" spc="-11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25265" y="6345411"/>
            <a:ext cx="265566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9">
                <a:latin typeface="Sylfaen"/>
                <a:cs typeface="Sylfaen"/>
              </a:rPr>
              <a:t>ვ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-4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ც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36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79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30">
                <a:latin typeface="Sylfaen"/>
                <a:cs typeface="Sylfaen"/>
              </a:rPr>
              <a:t>ო</a:t>
            </a:r>
            <a:r>
              <a:rPr dirty="0" smtClean="0" sz="1100" spc="16">
                <a:latin typeface="Sylfaen"/>
                <a:cs typeface="Sylfaen"/>
              </a:rPr>
              <a:t>ნ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025265" y="6639543"/>
            <a:ext cx="23388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70">
                <a:latin typeface="Sylfaen"/>
                <a:cs typeface="Sylfaen"/>
              </a:rPr>
              <a:t>ლ</a:t>
            </a:r>
            <a:r>
              <a:rPr dirty="0" smtClean="0" sz="1100" spc="70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412361" y="6639543"/>
            <a:ext cx="91375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64">
                <a:latin typeface="Sylfaen"/>
                <a:cs typeface="Sylfaen"/>
              </a:rPr>
              <a:t>გ</a:t>
            </a:r>
            <a:r>
              <a:rPr dirty="0" smtClean="0" sz="1100" spc="-64">
                <a:latin typeface="Sylfaen"/>
                <a:cs typeface="Sylfaen"/>
              </a:rPr>
              <a:t>უ</a:t>
            </a:r>
            <a:r>
              <a:rPr dirty="0" smtClean="0" sz="1100" spc="-64">
                <a:latin typeface="Sylfaen"/>
                <a:cs typeface="Sylfaen"/>
              </a:rPr>
              <a:t>დ</a:t>
            </a:r>
            <a:r>
              <a:rPr dirty="0" smtClean="0" sz="1100" spc="-64">
                <a:latin typeface="Sylfaen"/>
                <a:cs typeface="Sylfaen"/>
              </a:rPr>
              <a:t>ი</a:t>
            </a:r>
            <a:r>
              <a:rPr dirty="0" smtClean="0" sz="1100" spc="-64">
                <a:latin typeface="Sylfaen"/>
                <a:cs typeface="Sylfaen"/>
              </a:rPr>
              <a:t>ა</a:t>
            </a:r>
            <a:r>
              <a:rPr dirty="0" smtClean="0" sz="1100" spc="-64">
                <a:latin typeface="Sylfaen"/>
                <a:cs typeface="Sylfaen"/>
              </a:rPr>
              <a:t>შვ</a:t>
            </a:r>
            <a:r>
              <a:rPr dirty="0" smtClean="0" sz="1100" spc="-64">
                <a:latin typeface="Sylfaen"/>
                <a:cs typeface="Sylfaen"/>
              </a:rPr>
              <a:t>ი</a:t>
            </a:r>
            <a:r>
              <a:rPr dirty="0" smtClean="0" sz="1100" spc="-64">
                <a:latin typeface="Sylfaen"/>
                <a:cs typeface="Sylfaen"/>
              </a:rPr>
              <a:t>ლ</a:t>
            </a:r>
            <a:r>
              <a:rPr dirty="0" smtClean="0" sz="1100" spc="-64">
                <a:latin typeface="Sylfaen"/>
                <a:cs typeface="Sylfaen"/>
              </a:rPr>
              <a:t>ზე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81066" y="6639543"/>
            <a:ext cx="49753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წ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რ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: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31814" y="6639543"/>
            <a:ext cx="55035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28">
                <a:latin typeface="Sylfaen"/>
                <a:cs typeface="Sylfaen"/>
              </a:rPr>
              <a:t>,</a:t>
            </a:r>
            <a:r>
              <a:rPr dirty="0" smtClean="0" sz="1100" spc="28">
                <a:latin typeface="Sylfaen"/>
                <a:cs typeface="Sylfaen"/>
              </a:rPr>
              <a:t>,</a:t>
            </a:r>
            <a:r>
              <a:rPr dirty="0" smtClean="0" sz="1100" spc="28">
                <a:latin typeface="Sylfaen"/>
                <a:cs typeface="Sylfaen"/>
              </a:rPr>
              <a:t>ლ</a:t>
            </a:r>
            <a:r>
              <a:rPr dirty="0" smtClean="0" sz="1100" spc="28">
                <a:latin typeface="Sylfaen"/>
                <a:cs typeface="Sylfaen"/>
              </a:rPr>
              <a:t>ა</a:t>
            </a:r>
            <a:r>
              <a:rPr dirty="0" smtClean="0" sz="1100" spc="28">
                <a:latin typeface="Sylfaen"/>
                <a:cs typeface="Sylfaen"/>
              </a:rPr>
              <a:t>დ</a:t>
            </a:r>
            <a:r>
              <a:rPr dirty="0" smtClean="0" sz="1100" spc="28">
                <a:latin typeface="Sylfaen"/>
                <a:cs typeface="Sylfaen"/>
              </a:rPr>
              <a:t>ო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25265" y="6932151"/>
            <a:ext cx="265696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4">
                <a:latin typeface="Sylfaen"/>
                <a:cs typeface="Sylfaen"/>
              </a:rPr>
              <a:t>გ</a:t>
            </a:r>
            <a:r>
              <a:rPr dirty="0" smtClean="0" sz="1100" spc="-24">
                <a:latin typeface="Sylfaen"/>
                <a:cs typeface="Sylfaen"/>
              </a:rPr>
              <a:t>უ</a:t>
            </a:r>
            <a:r>
              <a:rPr dirty="0" smtClean="0" sz="1100" spc="-24">
                <a:latin typeface="Sylfaen"/>
                <a:cs typeface="Sylfaen"/>
              </a:rPr>
              <a:t>დ</a:t>
            </a:r>
            <a:r>
              <a:rPr dirty="0" smtClean="0" sz="1100" spc="-24">
                <a:latin typeface="Sylfaen"/>
                <a:cs typeface="Sylfaen"/>
              </a:rPr>
              <a:t>ი</a:t>
            </a:r>
            <a:r>
              <a:rPr dirty="0" smtClean="0" sz="1100" spc="-24">
                <a:latin typeface="Sylfaen"/>
                <a:cs typeface="Sylfaen"/>
              </a:rPr>
              <a:t>ა</a:t>
            </a:r>
            <a:r>
              <a:rPr dirty="0" smtClean="0" sz="1100" spc="-24">
                <a:latin typeface="Sylfaen"/>
                <a:cs typeface="Sylfaen"/>
              </a:rPr>
              <a:t>შვ</a:t>
            </a:r>
            <a:r>
              <a:rPr dirty="0" smtClean="0" sz="1100" spc="-24">
                <a:latin typeface="Sylfaen"/>
                <a:cs typeface="Sylfaen"/>
              </a:rPr>
              <a:t>ი</a:t>
            </a:r>
            <a:r>
              <a:rPr dirty="0" smtClean="0" sz="1100" spc="-24">
                <a:latin typeface="Sylfaen"/>
                <a:cs typeface="Sylfaen"/>
              </a:rPr>
              <a:t>ლ</a:t>
            </a:r>
            <a:r>
              <a:rPr dirty="0" smtClean="0" sz="1100" spc="-24">
                <a:latin typeface="Sylfaen"/>
                <a:cs typeface="Sylfaen"/>
              </a:rPr>
              <a:t>ის</a:t>
            </a:r>
            <a:r>
              <a:rPr dirty="0" smtClean="0" sz="1100" spc="-24">
                <a:latin typeface="Sylfaen"/>
                <a:cs typeface="Sylfaen"/>
              </a:rPr>
              <a:t> </a:t>
            </a:r>
            <a:r>
              <a:rPr dirty="0" smtClean="0" sz="1100" spc="-24">
                <a:latin typeface="Sylfaen"/>
                <a:cs typeface="Sylfaen"/>
              </a:rPr>
              <a:t> </a:t>
            </a:r>
            <a:r>
              <a:rPr dirty="0" smtClean="0" sz="1100" spc="-24">
                <a:latin typeface="Sylfaen"/>
                <a:cs typeface="Sylfaen"/>
              </a:rPr>
              <a:t>ე</a:t>
            </a:r>
            <a:r>
              <a:rPr dirty="0" smtClean="0" sz="1100" spc="-24">
                <a:latin typeface="Sylfaen"/>
                <a:cs typeface="Sylfaen"/>
              </a:rPr>
              <a:t>ქ</a:t>
            </a:r>
            <a:r>
              <a:rPr dirty="0" smtClean="0" sz="1100" spc="-24">
                <a:latin typeface="Sylfaen"/>
                <a:cs typeface="Sylfaen"/>
              </a:rPr>
              <a:t>ს</a:t>
            </a:r>
            <a:r>
              <a:rPr dirty="0" smtClean="0" sz="1100" spc="-24">
                <a:latin typeface="Sylfaen"/>
                <a:cs typeface="Sylfaen"/>
              </a:rPr>
              <a:t>პ</a:t>
            </a:r>
            <a:r>
              <a:rPr dirty="0" smtClean="0" sz="1100" spc="-24">
                <a:latin typeface="Sylfaen"/>
                <a:cs typeface="Sylfaen"/>
              </a:rPr>
              <a:t>ო</a:t>
            </a:r>
            <a:r>
              <a:rPr dirty="0" smtClean="0" sz="1100" spc="-24">
                <a:latin typeface="Sylfaen"/>
                <a:cs typeface="Sylfaen"/>
              </a:rPr>
              <a:t>ზ</a:t>
            </a:r>
            <a:r>
              <a:rPr dirty="0" smtClean="0" sz="1100" spc="-24">
                <a:latin typeface="Sylfaen"/>
                <a:cs typeface="Sylfaen"/>
              </a:rPr>
              <a:t>ი</a:t>
            </a:r>
            <a:r>
              <a:rPr dirty="0" smtClean="0" sz="1100" spc="-24">
                <a:latin typeface="Sylfaen"/>
                <a:cs typeface="Sylfaen"/>
              </a:rPr>
              <a:t>ც</a:t>
            </a:r>
            <a:r>
              <a:rPr dirty="0" smtClean="0" sz="1100" spc="-24">
                <a:latin typeface="Sylfaen"/>
                <a:cs typeface="Sylfaen"/>
              </a:rPr>
              <a:t>ია</a:t>
            </a:r>
            <a:r>
              <a:rPr dirty="0" smtClean="0" sz="1100" spc="-24">
                <a:latin typeface="Sylfaen"/>
                <a:cs typeface="Sylfaen"/>
              </a:rPr>
              <a:t> </a:t>
            </a:r>
            <a:r>
              <a:rPr dirty="0" smtClean="0" sz="1100" spc="-24">
                <a:latin typeface="Sylfaen"/>
                <a:cs typeface="Sylfaen"/>
              </a:rPr>
              <a:t> </a:t>
            </a:r>
            <a:r>
              <a:rPr dirty="0" smtClean="0" sz="1100" spc="-24">
                <a:latin typeface="Sylfaen"/>
                <a:cs typeface="Sylfaen"/>
              </a:rPr>
              <a:t>ჩ</a:t>
            </a:r>
            <a:r>
              <a:rPr dirty="0" smtClean="0" sz="1100" spc="-24">
                <a:latin typeface="Sylfaen"/>
                <a:cs typeface="Sylfaen"/>
              </a:rPr>
              <a:t>ვ</a:t>
            </a:r>
            <a:r>
              <a:rPr dirty="0" smtClean="0" sz="1100" spc="-24">
                <a:latin typeface="Sylfaen"/>
                <a:cs typeface="Sylfaen"/>
              </a:rPr>
              <a:t>ე</a:t>
            </a:r>
            <a:r>
              <a:rPr dirty="0" smtClean="0" sz="1100" spc="-24">
                <a:latin typeface="Sylfaen"/>
                <a:cs typeface="Sylfaen"/>
              </a:rPr>
              <a:t>ნ</a:t>
            </a:r>
            <a:r>
              <a:rPr dirty="0" smtClean="0" sz="1100" spc="-24">
                <a:latin typeface="Sylfaen"/>
                <a:cs typeface="Sylfaen"/>
              </a:rPr>
              <a:t>თვის</a:t>
            </a:r>
            <a:r>
              <a:rPr dirty="0" smtClean="0" sz="1100" spc="-24">
                <a:latin typeface="Sylfaen"/>
                <a:cs typeface="Sylfaen"/>
              </a:rPr>
              <a:t> </a:t>
            </a:r>
            <a:r>
              <a:rPr dirty="0" smtClean="0" sz="1100" spc="-24">
                <a:latin typeface="Sylfaen"/>
                <a:cs typeface="Sylfaen"/>
              </a:rPr>
              <a:t>ი</a:t>
            </a:r>
            <a:r>
              <a:rPr dirty="0" smtClean="0" sz="1100" spc="-24">
                <a:latin typeface="Sylfaen"/>
                <a:cs typeface="Sylfaen"/>
              </a:rPr>
              <a:t>ყ</a:t>
            </a:r>
            <a:r>
              <a:rPr dirty="0" smtClean="0" sz="1100" spc="-24">
                <a:latin typeface="Sylfaen"/>
                <a:cs typeface="Sylfaen"/>
              </a:rPr>
              <a:t>ო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25265" y="7226283"/>
            <a:ext cx="169724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ღ</a:t>
            </a:r>
            <a:r>
              <a:rPr dirty="0" smtClean="0" sz="1100" spc="-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ჩ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      </a:t>
            </a:r>
            <a:r>
              <a:rPr dirty="0" smtClean="0" sz="1100" spc="77">
                <a:latin typeface="Sylfaen"/>
                <a:cs typeface="Sylfaen"/>
              </a:rPr>
              <a:t> </a:t>
            </a:r>
            <a:r>
              <a:rPr dirty="0" smtClean="0" sz="1100" spc="90">
                <a:latin typeface="Sylfaen"/>
                <a:cs typeface="Sylfaen"/>
              </a:rPr>
              <a:t>რ</a:t>
            </a:r>
            <a:r>
              <a:rPr dirty="0" smtClean="0" sz="1100" spc="83">
                <a:latin typeface="Sylfaen"/>
                <a:cs typeface="Sylfaen"/>
              </a:rPr>
              <a:t>ო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70">
                <a:latin typeface="Sylfaen"/>
                <a:cs typeface="Sylfaen"/>
              </a:rPr>
              <a:t>ც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76366" y="7226283"/>
            <a:ext cx="70372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3">
                <a:latin typeface="Sylfaen"/>
                <a:cs typeface="Sylfaen"/>
              </a:rPr>
              <a:t>უ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ღ</a:t>
            </a:r>
            <a:r>
              <a:rPr dirty="0" smtClean="0" sz="1100" spc="-13">
                <a:latin typeface="Sylfaen"/>
                <a:cs typeface="Sylfaen"/>
              </a:rPr>
              <a:t>რ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ს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დ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25265" y="7520796"/>
            <a:ext cx="2657424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ვი</a:t>
            </a:r>
            <a:r>
              <a:rPr dirty="0" smtClean="0" sz="1100" spc="-9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ბური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40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ხ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ტ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რი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16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წარ</a:t>
            </a:r>
            <a:r>
              <a:rPr dirty="0" smtClean="0" sz="1100" spc="-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ვი</a:t>
            </a:r>
            <a:r>
              <a:rPr dirty="0" smtClean="0" sz="1100" spc="-9">
                <a:latin typeface="Sylfaen"/>
                <a:cs typeface="Sylfaen"/>
              </a:rPr>
              <a:t>დ</a:t>
            </a:r>
            <a:r>
              <a:rPr dirty="0" smtClean="0" sz="1100" spc="-4">
                <a:latin typeface="Sylfaen"/>
                <a:cs typeface="Sylfaen"/>
              </a:rPr>
              <a:t>გ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2004" y="7814928"/>
            <a:ext cx="5780483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73">
                <a:latin typeface="Sylfaen"/>
                <a:cs typeface="Sylfaen"/>
              </a:rPr>
              <a:t>ი</a:t>
            </a:r>
            <a:r>
              <a:rPr dirty="0" smtClean="0" sz="1100" spc="-65">
                <a:latin typeface="Sylfaen"/>
                <a:cs typeface="Sylfaen"/>
              </a:rPr>
              <a:t>გ</a:t>
            </a:r>
            <a:r>
              <a:rPr dirty="0" smtClean="0" sz="1100" spc="-73">
                <a:latin typeface="Sylfaen"/>
                <a:cs typeface="Sylfaen"/>
              </a:rPr>
              <a:t>ი</a:t>
            </a:r>
            <a:r>
              <a:rPr dirty="0" smtClean="0" sz="1100" spc="-32">
                <a:latin typeface="Sylfaen"/>
                <a:cs typeface="Sylfaen"/>
              </a:rPr>
              <a:t> </a:t>
            </a:r>
            <a:r>
              <a:rPr dirty="0" smtClean="0" sz="1100" spc="65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ზ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ოვ</a:t>
            </a:r>
            <a:r>
              <a:rPr dirty="0" smtClean="0" sz="1100" spc="-4">
                <a:latin typeface="Sylfaen"/>
                <a:cs typeface="Sylfaen"/>
              </a:rPr>
              <a:t>ნ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ბს</a:t>
            </a:r>
            <a:r>
              <a:rPr dirty="0" smtClean="0" sz="1100" spc="118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ვე</a:t>
            </a:r>
            <a:r>
              <a:rPr dirty="0" smtClean="0" sz="1100" spc="146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თულ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დ</a:t>
            </a:r>
            <a:r>
              <a:rPr dirty="0" smtClean="0" sz="1100" spc="189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45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შ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19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ძ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37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ვე</a:t>
            </a:r>
            <a:r>
              <a:rPr dirty="0" smtClean="0" sz="1100" spc="146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213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ც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54">
                <a:latin typeface="Sylfaen"/>
                <a:cs typeface="Sylfaen"/>
              </a:rPr>
              <a:t> </a:t>
            </a:r>
            <a:r>
              <a:rPr dirty="0" smtClean="0" sz="1100" spc="-33">
                <a:latin typeface="Sylfaen"/>
                <a:cs typeface="Sylfaen"/>
              </a:rPr>
              <a:t>ა</a:t>
            </a:r>
            <a:r>
              <a:rPr dirty="0" smtClean="0" sz="1100" spc="-51">
                <a:latin typeface="Sylfaen"/>
                <a:cs typeface="Sylfaen"/>
              </a:rPr>
              <a:t>დ</a:t>
            </a:r>
            <a:r>
              <a:rPr dirty="0" smtClean="0" sz="1100" spc="-23">
                <a:latin typeface="Sylfaen"/>
                <a:cs typeface="Sylfaen"/>
              </a:rPr>
              <a:t>ა</a:t>
            </a:r>
            <a:r>
              <a:rPr dirty="0" smtClean="0" sz="1100" spc="-23">
                <a:latin typeface="Sylfaen"/>
                <a:cs typeface="Sylfaen"/>
              </a:rPr>
              <a:t>მ</a:t>
            </a:r>
            <a:r>
              <a:rPr dirty="0" smtClean="0" sz="1100" spc="-40">
                <a:latin typeface="Sylfaen"/>
                <a:cs typeface="Sylfaen"/>
              </a:rPr>
              <a:t>ი</a:t>
            </a:r>
            <a:r>
              <a:rPr dirty="0" smtClean="0" sz="1100" spc="-23">
                <a:latin typeface="Sylfaen"/>
                <a:cs typeface="Sylfaen"/>
              </a:rPr>
              <a:t>ა</a:t>
            </a:r>
            <a:r>
              <a:rPr dirty="0" smtClean="0" sz="1100" spc="-37">
                <a:latin typeface="Sylfaen"/>
                <a:cs typeface="Sylfaen"/>
              </a:rPr>
              <a:t>ნ</a:t>
            </a:r>
            <a:r>
              <a:rPr dirty="0" smtClean="0" sz="1100" spc="-22">
                <a:latin typeface="Sylfaen"/>
                <a:cs typeface="Sylfaen"/>
              </a:rPr>
              <a:t>ე</a:t>
            </a:r>
            <a:r>
              <a:rPr dirty="0" smtClean="0" sz="1100" spc="-29">
                <a:latin typeface="Sylfaen"/>
                <a:cs typeface="Sylfaen"/>
              </a:rPr>
              <a:t>ბი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69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67">
                <a:latin typeface="Sylfaen"/>
                <a:cs typeface="Sylfaen"/>
              </a:rPr>
              <a:t>ი</a:t>
            </a:r>
            <a:r>
              <a:rPr dirty="0" smtClean="0" sz="1100" spc="-64">
                <a:latin typeface="Sylfaen"/>
                <a:cs typeface="Sylfaen"/>
              </a:rPr>
              <a:t>ს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2004" y="8109060"/>
            <a:ext cx="5780172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ყ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19">
                <a:latin typeface="Sylfaen"/>
                <a:cs typeface="Sylfaen"/>
              </a:rPr>
              <a:t>ს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21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ც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13">
                <a:latin typeface="Sylfaen"/>
                <a:cs typeface="Sylfaen"/>
              </a:rPr>
              <a:t> </a:t>
            </a:r>
            <a:r>
              <a:rPr dirty="0" smtClean="0" sz="1100" spc="-286">
                <a:latin typeface="Sylfaen"/>
                <a:cs typeface="Sylfaen"/>
              </a:rPr>
              <a:t>უ</a:t>
            </a:r>
            <a:r>
              <a:rPr dirty="0" smtClean="0" sz="1100" spc="-21">
                <a:latin typeface="Sylfaen"/>
                <a:cs typeface="Sylfaen"/>
              </a:rPr>
              <a:t>ძ</a:t>
            </a:r>
            <a:r>
              <a:rPr dirty="0" smtClean="0" sz="1100" spc="-10">
                <a:latin typeface="Sylfaen"/>
                <a:cs typeface="Sylfaen"/>
              </a:rPr>
              <a:t>ვ</a:t>
            </a:r>
            <a:r>
              <a:rPr dirty="0" smtClean="0" sz="1100" spc="-20">
                <a:latin typeface="Sylfaen"/>
                <a:cs typeface="Sylfaen"/>
              </a:rPr>
              <a:t>ე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44">
                <a:latin typeface="Sylfaen"/>
                <a:cs typeface="Sylfaen"/>
              </a:rPr>
              <a:t> </a:t>
            </a:r>
            <a:r>
              <a:rPr dirty="0" smtClean="0" sz="1100" spc="-75">
                <a:latin typeface="Sylfaen"/>
                <a:cs typeface="Sylfaen"/>
              </a:rPr>
              <a:t>ც</a:t>
            </a:r>
            <a:r>
              <a:rPr dirty="0" smtClean="0" sz="1100" spc="-17">
                <a:latin typeface="Sylfaen"/>
                <a:cs typeface="Sylfaen"/>
              </a:rPr>
              <a:t>ივი</a:t>
            </a:r>
            <a:r>
              <a:rPr dirty="0" smtClean="0" sz="1100" spc="-41">
                <a:latin typeface="Sylfaen"/>
                <a:cs typeface="Sylfaen"/>
              </a:rPr>
              <a:t>ლ</a:t>
            </a:r>
            <a:r>
              <a:rPr dirty="0" smtClean="0" sz="1100" spc="-159">
                <a:latin typeface="Sylfaen"/>
                <a:cs typeface="Sylfaen"/>
              </a:rPr>
              <a:t>ი</a:t>
            </a:r>
            <a:r>
              <a:rPr dirty="0" smtClean="0" sz="1100" spc="-220">
                <a:latin typeface="Sylfaen"/>
                <a:cs typeface="Sylfaen"/>
              </a:rPr>
              <a:t>ზ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66">
                <a:latin typeface="Sylfaen"/>
                <a:cs typeface="Sylfaen"/>
              </a:rPr>
              <a:t>ც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44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…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47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96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27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გ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70">
                <a:latin typeface="Sylfaen"/>
                <a:cs typeface="Sylfaen"/>
              </a:rPr>
              <a:t>დ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50">
                <a:latin typeface="Sylfaen"/>
                <a:cs typeface="Sylfaen"/>
              </a:rPr>
              <a:t>შვ</a:t>
            </a:r>
            <a:r>
              <a:rPr dirty="0" smtClean="0" sz="1100" spc="-70">
                <a:latin typeface="Sylfaen"/>
                <a:cs typeface="Sylfaen"/>
              </a:rPr>
              <a:t>ი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2004" y="8403192"/>
            <a:ext cx="684237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ქ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თული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94433" y="8403192"/>
            <a:ext cx="897298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">
                <a:latin typeface="Sylfaen"/>
                <a:cs typeface="Sylfaen"/>
              </a:rPr>
              <a:t>ფ</a:t>
            </a:r>
            <a:r>
              <a:rPr dirty="0" smtClean="0" sz="1100" spc="-2">
                <a:latin typeface="Sylfaen"/>
                <a:cs typeface="Sylfaen"/>
              </a:rPr>
              <a:t>რ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ს</a:t>
            </a:r>
            <a:r>
              <a:rPr dirty="0" smtClean="0" sz="1100" spc="-2">
                <a:latin typeface="Sylfaen"/>
                <a:cs typeface="Sylfaen"/>
              </a:rPr>
              <a:t>კ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ბ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დ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ნ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00655" y="8403192"/>
            <a:ext cx="461867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8">
                <a:latin typeface="Sylfaen"/>
                <a:cs typeface="Sylfaen"/>
              </a:rPr>
              <a:t>ა</a:t>
            </a:r>
            <a:r>
              <a:rPr dirty="0" smtClean="0" sz="1100" spc="18">
                <a:latin typeface="Sylfaen"/>
                <a:cs typeface="Sylfaen"/>
              </a:rPr>
              <a:t>რი</a:t>
            </a:r>
            <a:r>
              <a:rPr dirty="0" smtClean="0" sz="1100" spc="18">
                <a:latin typeface="Sylfaen"/>
                <a:cs typeface="Sylfaen"/>
              </a:rPr>
              <a:t>ს</a:t>
            </a:r>
            <a:r>
              <a:rPr dirty="0" smtClean="0" sz="1100" spc="18">
                <a:latin typeface="Sylfaen"/>
                <a:cs typeface="Sylfaen"/>
              </a:rPr>
              <a:t>ო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70630" y="8403192"/>
            <a:ext cx="962609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5">
                <a:latin typeface="Sylfaen"/>
                <a:cs typeface="Sylfaen"/>
              </a:rPr>
              <a:t>გ</a:t>
            </a:r>
            <a:r>
              <a:rPr dirty="0" smtClean="0" sz="1100" spc="-25">
                <a:latin typeface="Sylfaen"/>
                <a:cs typeface="Sylfaen"/>
              </a:rPr>
              <a:t>ა</a:t>
            </a:r>
            <a:r>
              <a:rPr dirty="0" smtClean="0" sz="1100" spc="-25">
                <a:latin typeface="Sylfaen"/>
                <a:cs typeface="Sylfaen"/>
              </a:rPr>
              <a:t>დ</a:t>
            </a:r>
            <a:r>
              <a:rPr dirty="0" smtClean="0" sz="1100" spc="-25">
                <a:latin typeface="Sylfaen"/>
                <a:cs typeface="Sylfaen"/>
              </a:rPr>
              <a:t>მ</a:t>
            </a:r>
            <a:r>
              <a:rPr dirty="0" smtClean="0" sz="1100" spc="-25">
                <a:latin typeface="Sylfaen"/>
                <a:cs typeface="Sylfaen"/>
              </a:rPr>
              <a:t>ო</a:t>
            </a:r>
            <a:r>
              <a:rPr dirty="0" smtClean="0" sz="1100" spc="-25">
                <a:latin typeface="Sylfaen"/>
                <a:cs typeface="Sylfaen"/>
              </a:rPr>
              <a:t>ს</a:t>
            </a:r>
            <a:r>
              <a:rPr dirty="0" smtClean="0" sz="1100" spc="-25">
                <a:latin typeface="Sylfaen"/>
                <a:cs typeface="Sylfaen"/>
              </a:rPr>
              <a:t>უ</a:t>
            </a:r>
            <a:r>
              <a:rPr dirty="0" smtClean="0" sz="1100" spc="-25">
                <a:latin typeface="Sylfaen"/>
                <a:cs typeface="Sylfaen"/>
              </a:rPr>
              <a:t>ლ</a:t>
            </a:r>
            <a:r>
              <a:rPr dirty="0" smtClean="0" sz="1100" spc="-25">
                <a:latin typeface="Sylfaen"/>
                <a:cs typeface="Sylfaen"/>
              </a:rPr>
              <a:t>ი</a:t>
            </a:r>
            <a:r>
              <a:rPr dirty="0" smtClean="0" sz="1100" spc="-25">
                <a:latin typeface="Sylfaen"/>
                <a:cs typeface="Sylfaen"/>
              </a:rPr>
              <a:t>…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40733" y="8403192"/>
            <a:ext cx="629416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6">
                <a:latin typeface="Sylfaen"/>
                <a:cs typeface="Sylfaen"/>
              </a:rPr>
              <a:t>რ</a:t>
            </a:r>
            <a:r>
              <a:rPr dirty="0" smtClean="0" sz="1100" spc="46">
                <a:latin typeface="Sylfaen"/>
                <a:cs typeface="Sylfaen"/>
              </a:rPr>
              <a:t>ო</a:t>
            </a:r>
            <a:r>
              <a:rPr dirty="0" smtClean="0" sz="1100" spc="46">
                <a:latin typeface="Sylfaen"/>
                <a:cs typeface="Sylfaen"/>
              </a:rPr>
              <a:t>გ</a:t>
            </a:r>
            <a:r>
              <a:rPr dirty="0" smtClean="0" sz="1100" spc="46">
                <a:latin typeface="Sylfaen"/>
                <a:cs typeface="Sylfaen"/>
              </a:rPr>
              <a:t>ო</a:t>
            </a:r>
            <a:r>
              <a:rPr dirty="0" smtClean="0" sz="1100" spc="46">
                <a:latin typeface="Sylfaen"/>
                <a:cs typeface="Sylfaen"/>
              </a:rPr>
              <a:t>რც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78349" y="8403192"/>
            <a:ext cx="812107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9">
                <a:latin typeface="Sylfaen"/>
                <a:cs typeface="Sylfaen"/>
              </a:rPr>
              <a:t>ჭ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შ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რი</a:t>
            </a:r>
            <a:r>
              <a:rPr dirty="0" smtClean="0" sz="1100" spc="-9">
                <a:latin typeface="Sylfaen"/>
                <a:cs typeface="Sylfaen"/>
              </a:rPr>
              <a:t>ტ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დ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99226" y="8403192"/>
            <a:ext cx="683115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8">
                <a:latin typeface="Sylfaen"/>
                <a:cs typeface="Sylfaen"/>
              </a:rPr>
              <a:t>ქ</a:t>
            </a:r>
            <a:r>
              <a:rPr dirty="0" smtClean="0" sz="1100" spc="-18">
                <a:latin typeface="Sylfaen"/>
                <a:cs typeface="Sylfaen"/>
              </a:rPr>
              <a:t>ა</a:t>
            </a:r>
            <a:r>
              <a:rPr dirty="0" smtClean="0" sz="1100" spc="-18">
                <a:latin typeface="Sylfaen"/>
                <a:cs typeface="Sylfaen"/>
              </a:rPr>
              <a:t>რ</a:t>
            </a:r>
            <a:r>
              <a:rPr dirty="0" smtClean="0" sz="1100" spc="-18">
                <a:latin typeface="Sylfaen"/>
                <a:cs typeface="Sylfaen"/>
              </a:rPr>
              <a:t>თუ</a:t>
            </a:r>
            <a:r>
              <a:rPr dirty="0" smtClean="0" sz="1100" spc="-18">
                <a:latin typeface="Sylfaen"/>
                <a:cs typeface="Sylfaen"/>
              </a:rPr>
              <a:t>ლ</a:t>
            </a:r>
            <a:r>
              <a:rPr dirty="0" smtClean="0" sz="1100" spc="-18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8697324"/>
            <a:ext cx="5778434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ბის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წა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ოვ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ღ</a:t>
            </a:r>
            <a:r>
              <a:rPr dirty="0" smtClean="0" sz="1100" spc="0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ქ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თვ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“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-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წორ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თი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8991456"/>
            <a:ext cx="446051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4">
                <a:latin typeface="Sylfaen"/>
                <a:cs typeface="Sylfaen"/>
              </a:rPr>
              <a:t>ნ</a:t>
            </a:r>
            <a:r>
              <a:rPr dirty="0" smtClean="0" sz="1100" spc="-34">
                <a:latin typeface="Sylfaen"/>
                <a:cs typeface="Sylfaen"/>
              </a:rPr>
              <a:t>ა</a:t>
            </a:r>
            <a:r>
              <a:rPr dirty="0" smtClean="0" sz="1100" spc="-34">
                <a:latin typeface="Sylfaen"/>
                <a:cs typeface="Sylfaen"/>
              </a:rPr>
              <a:t>მ</a:t>
            </a:r>
            <a:r>
              <a:rPr dirty="0" smtClean="0" sz="1100" spc="-34">
                <a:latin typeface="Sylfaen"/>
                <a:cs typeface="Sylfaen"/>
              </a:rPr>
              <a:t>უ</a:t>
            </a:r>
            <a:r>
              <a:rPr dirty="0" smtClean="0" sz="1100" spc="-34">
                <a:latin typeface="Sylfaen"/>
                <a:cs typeface="Sylfaen"/>
              </a:rPr>
              <a:t>შ</a:t>
            </a:r>
            <a:r>
              <a:rPr dirty="0" smtClean="0" sz="1100" spc="-34">
                <a:latin typeface="Sylfaen"/>
                <a:cs typeface="Sylfaen"/>
              </a:rPr>
              <a:t>ე</a:t>
            </a:r>
            <a:r>
              <a:rPr dirty="0" smtClean="0" sz="1100" spc="-34">
                <a:latin typeface="Sylfaen"/>
                <a:cs typeface="Sylfaen"/>
              </a:rPr>
              <a:t>ვ</a:t>
            </a:r>
            <a:r>
              <a:rPr dirty="0" smtClean="0" sz="1100" spc="-34">
                <a:latin typeface="Sylfaen"/>
                <a:cs typeface="Sylfaen"/>
              </a:rPr>
              <a:t>რ</a:t>
            </a:r>
            <a:r>
              <a:rPr dirty="0" smtClean="0" sz="1100" spc="-34">
                <a:latin typeface="Sylfaen"/>
                <a:cs typeface="Sylfaen"/>
              </a:rPr>
              <a:t>ე</a:t>
            </a:r>
            <a:r>
              <a:rPr dirty="0" smtClean="0" sz="1100" spc="-34">
                <a:latin typeface="Sylfaen"/>
                <a:cs typeface="Sylfaen"/>
              </a:rPr>
              <a:t>ბი</a:t>
            </a:r>
            <a:r>
              <a:rPr dirty="0" smtClean="0" sz="1100" spc="-34">
                <a:latin typeface="Sylfaen"/>
                <a:cs typeface="Sylfaen"/>
              </a:rPr>
              <a:t> </a:t>
            </a:r>
            <a:r>
              <a:rPr dirty="0" smtClean="0" sz="1100" spc="-34">
                <a:latin typeface="Sylfaen"/>
                <a:cs typeface="Sylfaen"/>
              </a:rPr>
              <a:t>ა</a:t>
            </a:r>
            <a:r>
              <a:rPr dirty="0" smtClean="0" sz="1100" spc="-34">
                <a:latin typeface="Sylfaen"/>
                <a:cs typeface="Sylfaen"/>
              </a:rPr>
              <a:t>მ</a:t>
            </a:r>
            <a:r>
              <a:rPr dirty="0" smtClean="0" sz="1100" spc="-34">
                <a:latin typeface="Sylfaen"/>
                <a:cs typeface="Sylfaen"/>
              </a:rPr>
              <a:t>შ</a:t>
            </a:r>
            <a:r>
              <a:rPr dirty="0" smtClean="0" sz="1100" spc="-34">
                <a:latin typeface="Sylfaen"/>
                <a:cs typeface="Sylfaen"/>
              </a:rPr>
              <a:t>ვ</a:t>
            </a:r>
            <a:r>
              <a:rPr dirty="0" smtClean="0" sz="1100" spc="-34">
                <a:latin typeface="Sylfaen"/>
                <a:cs typeface="Sylfaen"/>
              </a:rPr>
              <a:t>ე</a:t>
            </a:r>
            <a:r>
              <a:rPr dirty="0" smtClean="0" sz="1100" spc="-34">
                <a:latin typeface="Sylfaen"/>
                <a:cs typeface="Sylfaen"/>
              </a:rPr>
              <a:t>ნ</a:t>
            </a:r>
            <a:r>
              <a:rPr dirty="0" smtClean="0" sz="1100" spc="-34">
                <a:latin typeface="Sylfaen"/>
                <a:cs typeface="Sylfaen"/>
              </a:rPr>
              <a:t>ე</a:t>
            </a:r>
            <a:r>
              <a:rPr dirty="0" smtClean="0" sz="1100" spc="-34">
                <a:latin typeface="Sylfaen"/>
                <a:cs typeface="Sylfaen"/>
              </a:rPr>
              <a:t>ბ</a:t>
            </a:r>
            <a:r>
              <a:rPr dirty="0" smtClean="0" sz="1100" spc="-34">
                <a:latin typeface="Sylfaen"/>
                <a:cs typeface="Sylfaen"/>
              </a:rPr>
              <a:t>ს</a:t>
            </a:r>
            <a:r>
              <a:rPr dirty="0" smtClean="0" sz="1100" spc="-34">
                <a:latin typeface="Sylfaen"/>
                <a:cs typeface="Sylfaen"/>
              </a:rPr>
              <a:t> </a:t>
            </a:r>
            <a:r>
              <a:rPr dirty="0" smtClean="0" sz="1100" spc="-34">
                <a:latin typeface="Sylfaen"/>
                <a:cs typeface="Sylfaen"/>
              </a:rPr>
              <a:t>ხ</a:t>
            </a:r>
            <a:r>
              <a:rPr dirty="0" smtClean="0" sz="1100" spc="-34">
                <a:latin typeface="Sylfaen"/>
                <a:cs typeface="Sylfaen"/>
              </a:rPr>
              <a:t>ა</a:t>
            </a:r>
            <a:r>
              <a:rPr dirty="0" smtClean="0" sz="1100" spc="-34">
                <a:latin typeface="Sylfaen"/>
                <a:cs typeface="Sylfaen"/>
              </a:rPr>
              <a:t>რი</a:t>
            </a:r>
            <a:r>
              <a:rPr dirty="0" smtClean="0" sz="1100" spc="-34">
                <a:latin typeface="Sylfaen"/>
                <a:cs typeface="Sylfaen"/>
              </a:rPr>
              <a:t>ტ</a:t>
            </a:r>
            <a:r>
              <a:rPr dirty="0" smtClean="0" sz="1100" spc="-34">
                <a:latin typeface="Sylfaen"/>
                <a:cs typeface="Sylfaen"/>
              </a:rPr>
              <a:t>ონ</a:t>
            </a:r>
            <a:r>
              <a:rPr dirty="0" smtClean="0" sz="1100" spc="-34">
                <a:latin typeface="Sylfaen"/>
                <a:cs typeface="Sylfaen"/>
              </a:rPr>
              <a:t> </a:t>
            </a:r>
            <a:r>
              <a:rPr dirty="0" smtClean="0" sz="1100" spc="-34">
                <a:latin typeface="Sylfaen"/>
                <a:cs typeface="Sylfaen"/>
              </a:rPr>
              <a:t>ა</a:t>
            </a:r>
            <a:r>
              <a:rPr dirty="0" smtClean="0" sz="1100" spc="-34">
                <a:latin typeface="Sylfaen"/>
                <a:cs typeface="Sylfaen"/>
              </a:rPr>
              <a:t>ხ</a:t>
            </a:r>
            <a:r>
              <a:rPr dirty="0" smtClean="0" sz="1100" spc="-34">
                <a:latin typeface="Sylfaen"/>
                <a:cs typeface="Sylfaen"/>
              </a:rPr>
              <a:t>ვ</a:t>
            </a:r>
            <a:r>
              <a:rPr dirty="0" smtClean="0" sz="1100" spc="-34">
                <a:latin typeface="Sylfaen"/>
                <a:cs typeface="Sylfaen"/>
              </a:rPr>
              <a:t>ლ</a:t>
            </a:r>
            <a:r>
              <a:rPr dirty="0" smtClean="0" sz="1100" spc="-34">
                <a:latin typeface="Sylfaen"/>
                <a:cs typeface="Sylfaen"/>
              </a:rPr>
              <a:t>ე</a:t>
            </a:r>
            <a:r>
              <a:rPr dirty="0" smtClean="0" sz="1100" spc="-34">
                <a:latin typeface="Sylfaen"/>
                <a:cs typeface="Sylfaen"/>
              </a:rPr>
              <a:t>დ</a:t>
            </a:r>
            <a:r>
              <a:rPr dirty="0" smtClean="0" sz="1100" spc="-34">
                <a:latin typeface="Sylfaen"/>
                <a:cs typeface="Sylfaen"/>
              </a:rPr>
              <a:t>ი</a:t>
            </a:r>
            <a:r>
              <a:rPr dirty="0" smtClean="0" sz="1100" spc="-34">
                <a:latin typeface="Sylfaen"/>
                <a:cs typeface="Sylfaen"/>
              </a:rPr>
              <a:t>ა</a:t>
            </a:r>
            <a:r>
              <a:rPr dirty="0" smtClean="0" sz="1100" spc="-34">
                <a:latin typeface="Sylfaen"/>
                <a:cs typeface="Sylfaen"/>
              </a:rPr>
              <a:t>ნ</a:t>
            </a:r>
            <a:r>
              <a:rPr dirty="0" smtClean="0" sz="1100" spc="-34">
                <a:latin typeface="Sylfaen"/>
                <a:cs typeface="Sylfaen"/>
              </a:rPr>
              <a:t>ის</a:t>
            </a:r>
            <a:r>
              <a:rPr dirty="0" smtClean="0" sz="1100" spc="-34">
                <a:latin typeface="Sylfaen"/>
                <a:cs typeface="Sylfaen"/>
              </a:rPr>
              <a:t> </a:t>
            </a:r>
            <a:r>
              <a:rPr dirty="0" smtClean="0" sz="1100" spc="-34">
                <a:latin typeface="Sylfaen"/>
                <a:cs typeface="Sylfaen"/>
              </a:rPr>
              <a:t>მ</a:t>
            </a:r>
            <a:r>
              <a:rPr dirty="0" smtClean="0" sz="1100" spc="-34">
                <a:latin typeface="Sylfaen"/>
                <a:cs typeface="Sylfaen"/>
              </a:rPr>
              <a:t>უ</a:t>
            </a:r>
            <a:r>
              <a:rPr dirty="0" smtClean="0" sz="1100" spc="-34">
                <a:latin typeface="Sylfaen"/>
                <a:cs typeface="Sylfaen"/>
              </a:rPr>
              <a:t>ზ</a:t>
            </a:r>
            <a:r>
              <a:rPr dirty="0" smtClean="0" sz="1100" spc="-34">
                <a:latin typeface="Sylfaen"/>
                <a:cs typeface="Sylfaen"/>
              </a:rPr>
              <a:t>ე</a:t>
            </a:r>
            <a:r>
              <a:rPr dirty="0" smtClean="0" sz="1100" spc="-34">
                <a:latin typeface="Sylfaen"/>
                <a:cs typeface="Sylfaen"/>
              </a:rPr>
              <a:t>უ</a:t>
            </a:r>
            <a:r>
              <a:rPr dirty="0" smtClean="0" sz="1100" spc="-34">
                <a:latin typeface="Sylfaen"/>
                <a:cs typeface="Sylfaen"/>
              </a:rPr>
              <a:t>მ</a:t>
            </a:r>
            <a:r>
              <a:rPr dirty="0" smtClean="0" sz="1100" spc="-34">
                <a:latin typeface="Sylfaen"/>
                <a:cs typeface="Sylfaen"/>
              </a:rPr>
              <a:t>ის</a:t>
            </a:r>
            <a:r>
              <a:rPr dirty="0" smtClean="0" sz="1100" spc="-34">
                <a:latin typeface="Sylfaen"/>
                <a:cs typeface="Sylfaen"/>
              </a:rPr>
              <a:t> </a:t>
            </a:r>
            <a:r>
              <a:rPr dirty="0" smtClean="0" sz="1100" spc="-34">
                <a:latin typeface="Sylfaen"/>
                <a:cs typeface="Sylfaen"/>
              </a:rPr>
              <a:t>ე</a:t>
            </a:r>
            <a:r>
              <a:rPr dirty="0" smtClean="0" sz="1100" spc="-34">
                <a:latin typeface="Sylfaen"/>
                <a:cs typeface="Sylfaen"/>
              </a:rPr>
              <a:t>ქ</a:t>
            </a:r>
            <a:r>
              <a:rPr dirty="0" smtClean="0" sz="1100" spc="-34">
                <a:latin typeface="Sylfaen"/>
                <a:cs typeface="Sylfaen"/>
              </a:rPr>
              <a:t>ს</a:t>
            </a:r>
            <a:r>
              <a:rPr dirty="0" smtClean="0" sz="1100" spc="-34">
                <a:latin typeface="Sylfaen"/>
                <a:cs typeface="Sylfaen"/>
              </a:rPr>
              <a:t>პ</a:t>
            </a:r>
            <a:r>
              <a:rPr dirty="0" smtClean="0" sz="1100" spc="-34">
                <a:latin typeface="Sylfaen"/>
                <a:cs typeface="Sylfaen"/>
              </a:rPr>
              <a:t>ო</a:t>
            </a:r>
            <a:r>
              <a:rPr dirty="0" smtClean="0" sz="1100" spc="-34">
                <a:latin typeface="Sylfaen"/>
                <a:cs typeface="Sylfaen"/>
              </a:rPr>
              <a:t>ზ</a:t>
            </a:r>
            <a:r>
              <a:rPr dirty="0" smtClean="0" sz="1100" spc="-34">
                <a:latin typeface="Sylfaen"/>
                <a:cs typeface="Sylfaen"/>
              </a:rPr>
              <a:t>ი</a:t>
            </a:r>
            <a:r>
              <a:rPr dirty="0" smtClean="0" sz="1100" spc="-34">
                <a:latin typeface="Sylfaen"/>
                <a:cs typeface="Sylfaen"/>
              </a:rPr>
              <a:t>ც</a:t>
            </a:r>
            <a:r>
              <a:rPr dirty="0" smtClean="0" sz="1100" spc="-34">
                <a:latin typeface="Sylfaen"/>
                <a:cs typeface="Sylfaen"/>
              </a:rPr>
              <a:t>ი</a:t>
            </a:r>
            <a:r>
              <a:rPr dirty="0" smtClean="0" sz="1100" spc="-34">
                <a:latin typeface="Sylfaen"/>
                <a:cs typeface="Sylfaen"/>
              </a:rPr>
              <a:t>ე</a:t>
            </a:r>
            <a:r>
              <a:rPr dirty="0" smtClean="0" sz="1100" spc="-34">
                <a:latin typeface="Sylfaen"/>
                <a:cs typeface="Sylfaen"/>
              </a:rPr>
              <a:t>ბს</a:t>
            </a:r>
            <a:r>
              <a:rPr dirty="0" smtClean="0" sz="1100" spc="-34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3276" y="9285588"/>
            <a:ext cx="5509394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2">
                <a:latin typeface="Sylfaen"/>
                <a:cs typeface="Sylfaen"/>
              </a:rPr>
              <a:t>თ</a:t>
            </a:r>
            <a:r>
              <a:rPr dirty="0" smtClean="0" sz="1100" spc="-42">
                <a:latin typeface="Sylfaen"/>
                <a:cs typeface="Sylfaen"/>
              </a:rPr>
              <a:t>უ</a:t>
            </a:r>
            <a:r>
              <a:rPr dirty="0" smtClean="0" sz="1100" spc="-42">
                <a:latin typeface="Sylfaen"/>
                <a:cs typeface="Sylfaen"/>
              </a:rPr>
              <a:t> </a:t>
            </a:r>
            <a:r>
              <a:rPr dirty="0" smtClean="0" sz="1100" spc="-42">
                <a:latin typeface="Sylfaen"/>
                <a:cs typeface="Sylfaen"/>
              </a:rPr>
              <a:t>ბ</a:t>
            </a:r>
            <a:r>
              <a:rPr dirty="0" smtClean="0" sz="1100" spc="-42">
                <a:latin typeface="Sylfaen"/>
                <a:cs typeface="Sylfaen"/>
              </a:rPr>
              <a:t>ა</a:t>
            </a:r>
            <a:r>
              <a:rPr dirty="0" smtClean="0" sz="1100" spc="-42">
                <a:latin typeface="Sylfaen"/>
                <a:cs typeface="Sylfaen"/>
              </a:rPr>
              <a:t>თუ</a:t>
            </a:r>
            <a:r>
              <a:rPr dirty="0" smtClean="0" sz="1100" spc="-42">
                <a:latin typeface="Sylfaen"/>
                <a:cs typeface="Sylfaen"/>
              </a:rPr>
              <a:t>მ</a:t>
            </a:r>
            <a:r>
              <a:rPr dirty="0" smtClean="0" sz="1100" spc="-42">
                <a:latin typeface="Sylfaen"/>
                <a:cs typeface="Sylfaen"/>
              </a:rPr>
              <a:t>ის</a:t>
            </a:r>
            <a:r>
              <a:rPr dirty="0" smtClean="0" sz="1100" spc="-42">
                <a:latin typeface="Sylfaen"/>
                <a:cs typeface="Sylfaen"/>
              </a:rPr>
              <a:t> </a:t>
            </a:r>
            <a:r>
              <a:rPr dirty="0" smtClean="0" sz="1100" spc="-42">
                <a:latin typeface="Sylfaen"/>
                <a:cs typeface="Sylfaen"/>
              </a:rPr>
              <a:t> </a:t>
            </a:r>
            <a:r>
              <a:rPr dirty="0" smtClean="0" sz="1100" spc="-42">
                <a:latin typeface="Sylfaen"/>
                <a:cs typeface="Sylfaen"/>
              </a:rPr>
              <a:t>მ</a:t>
            </a:r>
            <a:r>
              <a:rPr dirty="0" smtClean="0" sz="1100" spc="-42">
                <a:latin typeface="Sylfaen"/>
                <a:cs typeface="Sylfaen"/>
              </a:rPr>
              <a:t>უ</a:t>
            </a:r>
            <a:r>
              <a:rPr dirty="0" smtClean="0" sz="1100" spc="-42">
                <a:latin typeface="Sylfaen"/>
                <a:cs typeface="Sylfaen"/>
              </a:rPr>
              <a:t>ზ</a:t>
            </a:r>
            <a:r>
              <a:rPr dirty="0" smtClean="0" sz="1100" spc="-42">
                <a:latin typeface="Sylfaen"/>
                <a:cs typeface="Sylfaen"/>
              </a:rPr>
              <a:t>ე</a:t>
            </a:r>
            <a:r>
              <a:rPr dirty="0" smtClean="0" sz="1100" spc="-42">
                <a:latin typeface="Sylfaen"/>
                <a:cs typeface="Sylfaen"/>
              </a:rPr>
              <a:t>უ</a:t>
            </a:r>
            <a:r>
              <a:rPr dirty="0" smtClean="0" sz="1100" spc="-42">
                <a:latin typeface="Sylfaen"/>
                <a:cs typeface="Sylfaen"/>
              </a:rPr>
              <a:t>მ</a:t>
            </a:r>
            <a:r>
              <a:rPr dirty="0" smtClean="0" sz="1100" spc="-42">
                <a:latin typeface="Sylfaen"/>
                <a:cs typeface="Sylfaen"/>
              </a:rPr>
              <a:t>ე</a:t>
            </a:r>
            <a:r>
              <a:rPr dirty="0" smtClean="0" sz="1100" spc="-42">
                <a:latin typeface="Sylfaen"/>
                <a:cs typeface="Sylfaen"/>
              </a:rPr>
              <a:t>ბ</a:t>
            </a:r>
            <a:r>
              <a:rPr dirty="0" smtClean="0" sz="1100" spc="-42">
                <a:latin typeface="Sylfaen"/>
                <a:cs typeface="Sylfaen"/>
              </a:rPr>
              <a:t>ის</a:t>
            </a:r>
            <a:r>
              <a:rPr dirty="0" smtClean="0" sz="1100" spc="-42">
                <a:latin typeface="Sylfaen"/>
                <a:cs typeface="Sylfaen"/>
              </a:rPr>
              <a:t> </a:t>
            </a:r>
            <a:r>
              <a:rPr dirty="0" smtClean="0" sz="1100" spc="-42">
                <a:latin typeface="Sylfaen"/>
                <a:cs typeface="Sylfaen"/>
              </a:rPr>
              <a:t>ი</a:t>
            </a:r>
            <a:r>
              <a:rPr dirty="0" smtClean="0" sz="1100" spc="-42">
                <a:latin typeface="Sylfaen"/>
                <a:cs typeface="Sylfaen"/>
              </a:rPr>
              <a:t>ს</a:t>
            </a:r>
            <a:r>
              <a:rPr dirty="0" smtClean="0" sz="1100" spc="-42">
                <a:latin typeface="Sylfaen"/>
                <a:cs typeface="Sylfaen"/>
              </a:rPr>
              <a:t>ტ</a:t>
            </a:r>
            <a:r>
              <a:rPr dirty="0" smtClean="0" sz="1100" spc="-42">
                <a:latin typeface="Sylfaen"/>
                <a:cs typeface="Sylfaen"/>
              </a:rPr>
              <a:t>ორ</a:t>
            </a:r>
            <a:r>
              <a:rPr dirty="0" smtClean="0" sz="1100" spc="-42">
                <a:latin typeface="Sylfaen"/>
                <a:cs typeface="Sylfaen"/>
              </a:rPr>
              <a:t>ი</a:t>
            </a:r>
            <a:r>
              <a:rPr dirty="0" smtClean="0" sz="1100" spc="-42">
                <a:latin typeface="Sylfaen"/>
                <a:cs typeface="Sylfaen"/>
              </a:rPr>
              <a:t>ა</a:t>
            </a:r>
            <a:r>
              <a:rPr dirty="0" smtClean="0" sz="1100" spc="-42">
                <a:latin typeface="Sylfaen"/>
                <a:cs typeface="Sylfaen"/>
              </a:rPr>
              <a:t>ს</a:t>
            </a:r>
            <a:r>
              <a:rPr dirty="0" smtClean="0" sz="1100" spc="-42">
                <a:latin typeface="Sylfaen"/>
                <a:cs typeface="Sylfaen"/>
              </a:rPr>
              <a:t>ა</a:t>
            </a:r>
            <a:r>
              <a:rPr dirty="0" smtClean="0" sz="1100" spc="-42">
                <a:latin typeface="Sylfaen"/>
                <a:cs typeface="Sylfaen"/>
              </a:rPr>
              <a:t>ც</a:t>
            </a:r>
            <a:r>
              <a:rPr dirty="0" smtClean="0" sz="1100" spc="-42">
                <a:latin typeface="Sylfaen"/>
                <a:cs typeface="Sylfaen"/>
              </a:rPr>
              <a:t> </a:t>
            </a:r>
            <a:r>
              <a:rPr dirty="0" smtClean="0" sz="1100" spc="-42">
                <a:latin typeface="Sylfaen"/>
                <a:cs typeface="Sylfaen"/>
              </a:rPr>
              <a:t>გ</a:t>
            </a:r>
            <a:r>
              <a:rPr dirty="0" smtClean="0" sz="1100" spc="-42">
                <a:latin typeface="Sylfaen"/>
                <a:cs typeface="Sylfaen"/>
              </a:rPr>
              <a:t>ა</a:t>
            </a:r>
            <a:r>
              <a:rPr dirty="0" smtClean="0" sz="1100" spc="-42">
                <a:latin typeface="Sylfaen"/>
                <a:cs typeface="Sylfaen"/>
              </a:rPr>
              <a:t>დ</a:t>
            </a:r>
            <a:r>
              <a:rPr dirty="0" smtClean="0" sz="1100" spc="-42">
                <a:latin typeface="Sylfaen"/>
                <a:cs typeface="Sylfaen"/>
              </a:rPr>
              <a:t>ა</a:t>
            </a:r>
            <a:r>
              <a:rPr dirty="0" smtClean="0" sz="1100" spc="-42">
                <a:latin typeface="Sylfaen"/>
                <a:cs typeface="Sylfaen"/>
              </a:rPr>
              <a:t>ვ</a:t>
            </a:r>
            <a:r>
              <a:rPr dirty="0" smtClean="0" sz="1100" spc="-42">
                <a:latin typeface="Sylfaen"/>
                <a:cs typeface="Sylfaen"/>
              </a:rPr>
              <a:t>ხ</a:t>
            </a:r>
            <a:r>
              <a:rPr dirty="0" smtClean="0" sz="1100" spc="-42">
                <a:latin typeface="Sylfaen"/>
                <a:cs typeface="Sylfaen"/>
              </a:rPr>
              <a:t>ე</a:t>
            </a:r>
            <a:r>
              <a:rPr dirty="0" smtClean="0" sz="1100" spc="-42">
                <a:latin typeface="Sylfaen"/>
                <a:cs typeface="Sylfaen"/>
              </a:rPr>
              <a:t>დ</a:t>
            </a:r>
            <a:r>
              <a:rPr dirty="0" smtClean="0" sz="1100" spc="-42">
                <a:latin typeface="Sylfaen"/>
                <a:cs typeface="Sylfaen"/>
              </a:rPr>
              <a:t>ა</a:t>
            </a:r>
            <a:r>
              <a:rPr dirty="0" smtClean="0" sz="1100" spc="-42">
                <a:latin typeface="Sylfaen"/>
                <a:cs typeface="Sylfaen"/>
              </a:rPr>
              <a:t>ვ</a:t>
            </a:r>
            <a:r>
              <a:rPr dirty="0" smtClean="0" sz="1100" spc="-42">
                <a:latin typeface="Sylfaen"/>
                <a:cs typeface="Sylfaen"/>
              </a:rPr>
              <a:t>თ</a:t>
            </a:r>
            <a:r>
              <a:rPr dirty="0" smtClean="0" sz="1100" spc="-42">
                <a:latin typeface="Sylfaen"/>
                <a:cs typeface="Sylfaen"/>
              </a:rPr>
              <a:t>,</a:t>
            </a:r>
            <a:r>
              <a:rPr dirty="0" smtClean="0" sz="1100" spc="-42">
                <a:latin typeface="Sylfaen"/>
                <a:cs typeface="Sylfaen"/>
              </a:rPr>
              <a:t> </a:t>
            </a:r>
            <a:r>
              <a:rPr dirty="0" smtClean="0" sz="1100" spc="-42">
                <a:latin typeface="Sylfaen"/>
                <a:cs typeface="Sylfaen"/>
              </a:rPr>
              <a:t>ა</a:t>
            </a:r>
            <a:r>
              <a:rPr dirty="0" smtClean="0" sz="1100" spc="-42">
                <a:latin typeface="Sylfaen"/>
                <a:cs typeface="Sylfaen"/>
              </a:rPr>
              <a:t>ქ</a:t>
            </a:r>
            <a:r>
              <a:rPr dirty="0" smtClean="0" sz="1100" spc="-42">
                <a:latin typeface="Sylfaen"/>
                <a:cs typeface="Sylfaen"/>
              </a:rPr>
              <a:t> </a:t>
            </a:r>
            <a:r>
              <a:rPr dirty="0" smtClean="0" sz="1100" spc="-42">
                <a:latin typeface="Sylfaen"/>
                <a:cs typeface="Sylfaen"/>
              </a:rPr>
              <a:t>პირ</a:t>
            </a:r>
            <a:r>
              <a:rPr dirty="0" smtClean="0" sz="1100" spc="-42">
                <a:latin typeface="Sylfaen"/>
                <a:cs typeface="Sylfaen"/>
              </a:rPr>
              <a:t>ვ</a:t>
            </a:r>
            <a:r>
              <a:rPr dirty="0" smtClean="0" sz="1100" spc="-42">
                <a:latin typeface="Sylfaen"/>
                <a:cs typeface="Sylfaen"/>
              </a:rPr>
              <a:t>ე</a:t>
            </a:r>
            <a:r>
              <a:rPr dirty="0" smtClean="0" sz="1100" spc="-42">
                <a:latin typeface="Sylfaen"/>
                <a:cs typeface="Sylfaen"/>
              </a:rPr>
              <a:t>ლ</a:t>
            </a:r>
            <a:r>
              <a:rPr dirty="0" smtClean="0" sz="1100" spc="-42">
                <a:latin typeface="Sylfaen"/>
                <a:cs typeface="Sylfaen"/>
              </a:rPr>
              <a:t>ი</a:t>
            </a:r>
            <a:r>
              <a:rPr dirty="0" smtClean="0" sz="1100" spc="-42">
                <a:latin typeface="Sylfaen"/>
                <a:cs typeface="Sylfaen"/>
              </a:rPr>
              <a:t> </a:t>
            </a:r>
            <a:r>
              <a:rPr dirty="0" smtClean="0" sz="1100" spc="-42">
                <a:latin typeface="Sylfaen"/>
                <a:cs typeface="Sylfaen"/>
              </a:rPr>
              <a:t>ს</a:t>
            </a:r>
            <a:r>
              <a:rPr dirty="0" smtClean="0" sz="1100" spc="-42">
                <a:latin typeface="Sylfaen"/>
                <a:cs typeface="Sylfaen"/>
              </a:rPr>
              <a:t>ა</a:t>
            </a:r>
            <a:r>
              <a:rPr dirty="0" smtClean="0" sz="1100" spc="-42">
                <a:latin typeface="Sylfaen"/>
                <a:cs typeface="Sylfaen"/>
              </a:rPr>
              <a:t>ს</a:t>
            </a:r>
            <a:r>
              <a:rPr dirty="0" smtClean="0" sz="1100" spc="-42">
                <a:latin typeface="Sylfaen"/>
                <a:cs typeface="Sylfaen"/>
              </a:rPr>
              <a:t>კ</a:t>
            </a:r>
            <a:r>
              <a:rPr dirty="0" smtClean="0" sz="1100" spc="-42">
                <a:latin typeface="Sylfaen"/>
                <a:cs typeface="Sylfaen"/>
              </a:rPr>
              <a:t>ო</a:t>
            </a:r>
            <a:r>
              <a:rPr dirty="0" smtClean="0" sz="1100" spc="-42">
                <a:latin typeface="Sylfaen"/>
                <a:cs typeface="Sylfaen"/>
              </a:rPr>
              <a:t>ლ</a:t>
            </a:r>
            <a:r>
              <a:rPr dirty="0" smtClean="0" sz="1100" spc="-42">
                <a:latin typeface="Sylfaen"/>
                <a:cs typeface="Sylfaen"/>
              </a:rPr>
              <a:t>ო</a:t>
            </a:r>
            <a:r>
              <a:rPr dirty="0" smtClean="0" sz="1100" spc="-42">
                <a:latin typeface="Sylfaen"/>
                <a:cs typeface="Sylfaen"/>
              </a:rPr>
              <a:t> </a:t>
            </a:r>
            <a:r>
              <a:rPr dirty="0" smtClean="0" sz="1100" spc="-42">
                <a:latin typeface="Sylfaen"/>
                <a:cs typeface="Sylfaen"/>
              </a:rPr>
              <a:t> </a:t>
            </a:r>
            <a:r>
              <a:rPr dirty="0" smtClean="0" sz="1100" spc="-42">
                <a:latin typeface="Sylfaen"/>
                <a:cs typeface="Sylfaen"/>
              </a:rPr>
              <a:t>მ</a:t>
            </a:r>
            <a:r>
              <a:rPr dirty="0" smtClean="0" sz="1100" spc="-42">
                <a:latin typeface="Sylfaen"/>
                <a:cs typeface="Sylfaen"/>
              </a:rPr>
              <a:t>უ</a:t>
            </a:r>
            <a:r>
              <a:rPr dirty="0" smtClean="0" sz="1100" spc="-42">
                <a:latin typeface="Sylfaen"/>
                <a:cs typeface="Sylfaen"/>
              </a:rPr>
              <a:t>ზ</a:t>
            </a:r>
            <a:r>
              <a:rPr dirty="0" smtClean="0" sz="1100" spc="-42">
                <a:latin typeface="Sylfaen"/>
                <a:cs typeface="Sylfaen"/>
              </a:rPr>
              <a:t>ე</a:t>
            </a:r>
            <a:r>
              <a:rPr dirty="0" smtClean="0" sz="1100" spc="-42">
                <a:latin typeface="Sylfaen"/>
                <a:cs typeface="Sylfaen"/>
              </a:rPr>
              <a:t>უ</a:t>
            </a:r>
            <a:r>
              <a:rPr dirty="0" smtClean="0" sz="1100" spc="-42">
                <a:latin typeface="Sylfaen"/>
                <a:cs typeface="Sylfaen"/>
              </a:rPr>
              <a:t>მ</a:t>
            </a:r>
            <a:r>
              <a:rPr dirty="0" smtClean="0" sz="1100" spc="-42">
                <a:latin typeface="Sylfaen"/>
                <a:cs typeface="Sylfaen"/>
              </a:rPr>
              <a:t>ი</a:t>
            </a:r>
            <a:r>
              <a:rPr dirty="0" smtClean="0" sz="1100" spc="-42">
                <a:latin typeface="Sylfaen"/>
                <a:cs typeface="Sylfaen"/>
              </a:rPr>
              <a:t> </a:t>
            </a:r>
            <a:r>
              <a:rPr dirty="0" smtClean="0" sz="1100" spc="-42">
                <a:latin typeface="Sylfaen"/>
                <a:cs typeface="Sylfaen"/>
              </a:rPr>
              <a:t>18</a:t>
            </a:r>
            <a:r>
              <a:rPr dirty="0" smtClean="0" sz="1100" spc="-42">
                <a:latin typeface="Sylfaen"/>
                <a:cs typeface="Sylfaen"/>
              </a:rPr>
              <a:t>9</a:t>
            </a:r>
            <a:r>
              <a:rPr dirty="0" smtClean="0" sz="1100" spc="-42">
                <a:latin typeface="Sylfaen"/>
                <a:cs typeface="Sylfaen"/>
              </a:rPr>
              <a:t>0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9578450"/>
            <a:ext cx="5780361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წ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127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60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27">
                <a:latin typeface="Sylfaen"/>
                <a:cs typeface="Sylfaen"/>
              </a:rPr>
              <a:t> 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-10">
                <a:latin typeface="Sylfaen"/>
                <a:cs typeface="Sylfaen"/>
              </a:rPr>
              <a:t>ვე</a:t>
            </a:r>
            <a:r>
              <a:rPr dirty="0" smtClean="0" sz="1100" spc="39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მე</a:t>
            </a:r>
            <a:r>
              <a:rPr dirty="0" smtClean="0" sz="1100" spc="0">
                <a:latin typeface="Sylfaen"/>
                <a:cs typeface="Sylfaen"/>
              </a:rPr>
              <a:t>-19</a:t>
            </a:r>
            <a:r>
              <a:rPr dirty="0" smtClean="0" sz="1100" spc="28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63">
                <a:latin typeface="Sylfaen"/>
                <a:cs typeface="Sylfaen"/>
              </a:rPr>
              <a:t>ის</a:t>
            </a:r>
            <a:r>
              <a:rPr dirty="0" smtClean="0" sz="1100" spc="44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-4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ოს</a:t>
            </a:r>
            <a:r>
              <a:rPr dirty="0" smtClean="0" sz="1100" spc="251">
                <a:latin typeface="Sylfaen"/>
                <a:cs typeface="Sylfaen"/>
              </a:rPr>
              <a:t> </a:t>
            </a:r>
            <a:r>
              <a:rPr dirty="0" smtClean="0" sz="1100" spc="-62">
                <a:latin typeface="Sylfaen"/>
                <a:cs typeface="Sylfaen"/>
              </a:rPr>
              <a:t>ბ</a:t>
            </a:r>
            <a:r>
              <a:rPr dirty="0" smtClean="0" sz="1100" spc="-47">
                <a:latin typeface="Sylfaen"/>
                <a:cs typeface="Sylfaen"/>
              </a:rPr>
              <a:t>ა</a:t>
            </a:r>
            <a:r>
              <a:rPr dirty="0" smtClean="0" sz="1100" spc="-100">
                <a:latin typeface="Sylfaen"/>
                <a:cs typeface="Sylfaen"/>
              </a:rPr>
              <a:t>თ</a:t>
            </a:r>
            <a:r>
              <a:rPr dirty="0" smtClean="0" sz="1100" spc="-104">
                <a:latin typeface="Sylfaen"/>
                <a:cs typeface="Sylfaen"/>
              </a:rPr>
              <a:t>უ</a:t>
            </a:r>
            <a:r>
              <a:rPr dirty="0" smtClean="0" sz="1100" spc="-55">
                <a:latin typeface="Sylfaen"/>
                <a:cs typeface="Sylfaen"/>
              </a:rPr>
              <a:t>მ</a:t>
            </a:r>
            <a:r>
              <a:rPr dirty="0" smtClean="0" sz="1100" spc="-63">
                <a:latin typeface="Sylfaen"/>
                <a:cs typeface="Sylfaen"/>
              </a:rPr>
              <a:t>ის</a:t>
            </a:r>
            <a:r>
              <a:rPr dirty="0" smtClean="0" sz="1100" spc="63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ყ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217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წა</a:t>
            </a:r>
            <a:r>
              <a:rPr dirty="0" smtClean="0" sz="1100" spc="-9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3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564630" y="9916160"/>
            <a:ext cx="117493" cy="165608"/>
          </a:xfrm>
          <a:prstGeom prst="rect">
            <a:avLst/>
          </a:prstGeom>
        </p:spPr>
        <p:txBody>
          <a:bodyPr wrap="square" lIns="0" tIns="7651" rIns="0" bIns="0" rtlCol="0">
            <a:noAutofit/>
          </a:bodyPr>
          <a:lstStyle/>
          <a:p>
            <a:pPr marL="12700">
              <a:lnSpc>
                <a:spcPts val="1205"/>
              </a:lnSpc>
            </a:pPr>
            <a:r>
              <a:rPr dirty="0" smtClean="0" sz="1100">
                <a:latin typeface="Calibri"/>
                <a:cs typeface="Calibri"/>
              </a:rPr>
              <a:t>9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36"/>
          <p:cNvSpPr/>
          <p:nvPr/>
        </p:nvSpPr>
        <p:spPr>
          <a:xfrm>
            <a:off x="4261485" y="4162424"/>
            <a:ext cx="2247265" cy="22377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902004" y="951340"/>
            <a:ext cx="578012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11">
                <a:latin typeface="Sylfaen"/>
                <a:cs typeface="Sylfaen"/>
              </a:rPr>
              <a:t>მ</a:t>
            </a:r>
            <a:r>
              <a:rPr dirty="0" smtClean="0" sz="1100" spc="-176">
                <a:latin typeface="Sylfaen"/>
                <a:cs typeface="Sylfaen"/>
              </a:rPr>
              <a:t>უ</a:t>
            </a:r>
            <a:r>
              <a:rPr dirty="0" smtClean="0" sz="1100" spc="-170">
                <a:latin typeface="Sylfaen"/>
                <a:cs typeface="Sylfaen"/>
              </a:rPr>
              <a:t>ზ</a:t>
            </a:r>
            <a:r>
              <a:rPr dirty="0" smtClean="0" sz="1100" spc="-106">
                <a:latin typeface="Sylfaen"/>
                <a:cs typeface="Sylfaen"/>
              </a:rPr>
              <a:t>ე</a:t>
            </a:r>
            <a:r>
              <a:rPr dirty="0" smtClean="0" sz="1100" spc="-184">
                <a:latin typeface="Sylfaen"/>
                <a:cs typeface="Sylfaen"/>
              </a:rPr>
              <a:t>უ</a:t>
            </a:r>
            <a:r>
              <a:rPr dirty="0" smtClean="0" sz="1100" spc="-111">
                <a:latin typeface="Sylfaen"/>
                <a:cs typeface="Sylfaen"/>
              </a:rPr>
              <a:t>მ</a:t>
            </a:r>
            <a:r>
              <a:rPr dirty="0" smtClean="0" sz="1100" spc="-128">
                <a:latin typeface="Sylfaen"/>
                <a:cs typeface="Sylfaen"/>
              </a:rPr>
              <a:t>ი</a:t>
            </a:r>
            <a:r>
              <a:rPr dirty="0" smtClean="0" sz="1100" spc="-57">
                <a:latin typeface="Sylfaen"/>
                <a:cs typeface="Sylfaen"/>
              </a:rPr>
              <a:t>  </a:t>
            </a:r>
            <a:r>
              <a:rPr dirty="0" smtClean="0" sz="1100" spc="6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ჩ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25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19</a:t>
            </a:r>
            <a:r>
              <a:rPr dirty="0" smtClean="0" sz="1100" spc="-9">
                <a:latin typeface="Sylfaen"/>
                <a:cs typeface="Sylfaen"/>
              </a:rPr>
              <a:t>0</a:t>
            </a:r>
            <a:r>
              <a:rPr dirty="0" smtClean="0" sz="1100" spc="0">
                <a:latin typeface="Sylfaen"/>
                <a:cs typeface="Sylfaen"/>
              </a:rPr>
              <a:t>8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85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წ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72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48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თვ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31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წ</a:t>
            </a:r>
            <a:r>
              <a:rPr dirty="0" smtClean="0" sz="1100" spc="4">
                <a:latin typeface="Sylfaen"/>
                <a:cs typeface="Sylfaen"/>
              </a:rPr>
              <a:t>ყ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-1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ტ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259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ყ</a:t>
            </a:r>
            <a:r>
              <a:rPr dirty="0" smtClean="0" sz="1100" spc="0">
                <a:latin typeface="Sylfaen"/>
                <a:cs typeface="Sylfaen"/>
              </a:rPr>
              <a:t>ვე</a:t>
            </a:r>
            <a:r>
              <a:rPr dirty="0" smtClean="0" sz="1100" spc="-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77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92">
                <a:latin typeface="Sylfaen"/>
                <a:cs typeface="Sylfaen"/>
              </a:rPr>
              <a:t>ო</a:t>
            </a:r>
            <a:r>
              <a:rPr dirty="0" smtClean="0" sz="1100" spc="120">
                <a:latin typeface="Sylfaen"/>
                <a:cs typeface="Sylfaen"/>
              </a:rPr>
              <a:t>ლ</a:t>
            </a:r>
            <a:r>
              <a:rPr dirty="0" smtClean="0" sz="1100" spc="76">
                <a:latin typeface="Sylfaen"/>
                <a:cs typeface="Sylfaen"/>
              </a:rPr>
              <a:t>ო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02004" y="1245472"/>
            <a:ext cx="578020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162">
                <a:latin typeface="Sylfaen"/>
                <a:cs typeface="Sylfaen"/>
              </a:rPr>
              <a:t>ზ</a:t>
            </a:r>
            <a:r>
              <a:rPr dirty="0" smtClean="0" sz="1100" spc="-100">
                <a:latin typeface="Sylfaen"/>
                <a:cs typeface="Sylfaen"/>
              </a:rPr>
              <a:t>ე</a:t>
            </a:r>
            <a:r>
              <a:rPr dirty="0" smtClean="0" sz="1100" spc="-286">
                <a:latin typeface="Sylfaen"/>
                <a:cs typeface="Sylfaen"/>
              </a:rPr>
              <a:t>უ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63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69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რთ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59">
                <a:latin typeface="Sylfaen"/>
                <a:cs typeface="Sylfaen"/>
              </a:rPr>
              <a:t> </a:t>
            </a:r>
            <a:r>
              <a:rPr dirty="0" smtClean="0" sz="1100" spc="32">
                <a:latin typeface="Sylfaen"/>
                <a:cs typeface="Sylfaen"/>
              </a:rPr>
              <a:t>ს</a:t>
            </a:r>
            <a:r>
              <a:rPr dirty="0" smtClean="0" sz="1100" spc="21">
                <a:latin typeface="Sylfaen"/>
                <a:cs typeface="Sylfaen"/>
              </a:rPr>
              <a:t>ა</a:t>
            </a:r>
            <a:r>
              <a:rPr dirty="0" smtClean="0" sz="1100" spc="40">
                <a:latin typeface="Sylfaen"/>
                <a:cs typeface="Sylfaen"/>
              </a:rPr>
              <a:t>ქ</a:t>
            </a:r>
            <a:r>
              <a:rPr dirty="0" smtClean="0" sz="1100" spc="21">
                <a:latin typeface="Sylfaen"/>
                <a:cs typeface="Sylfaen"/>
              </a:rPr>
              <a:t>ა</a:t>
            </a:r>
            <a:r>
              <a:rPr dirty="0" smtClean="0" sz="1100" spc="78">
                <a:latin typeface="Sylfaen"/>
                <a:cs typeface="Sylfaen"/>
              </a:rPr>
              <a:t>ლ</a:t>
            </a:r>
            <a:r>
              <a:rPr dirty="0" smtClean="0" sz="1100" spc="21">
                <a:latin typeface="Sylfaen"/>
                <a:cs typeface="Sylfaen"/>
              </a:rPr>
              <a:t>ა</a:t>
            </a:r>
            <a:r>
              <a:rPr dirty="0" smtClean="0" sz="1100" spc="40">
                <a:latin typeface="Sylfaen"/>
                <a:cs typeface="Sylfaen"/>
              </a:rPr>
              <a:t>ქ</a:t>
            </a:r>
            <a:r>
              <a:rPr dirty="0" smtClean="0" sz="1100" spc="53">
                <a:latin typeface="Sylfaen"/>
                <a:cs typeface="Sylfaen"/>
              </a:rPr>
              <a:t>ო</a:t>
            </a:r>
            <a:r>
              <a:rPr dirty="0" smtClean="0" sz="1100" spc="18">
                <a:latin typeface="Sylfaen"/>
                <a:cs typeface="Sylfaen"/>
              </a:rPr>
              <a:t> </a:t>
            </a:r>
            <a:r>
              <a:rPr dirty="0" smtClean="0" sz="1100" spc="221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277">
                <a:latin typeface="Sylfaen"/>
                <a:cs typeface="Sylfaen"/>
              </a:rPr>
              <a:t>ზ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75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59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რთ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17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30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162">
                <a:latin typeface="Sylfaen"/>
                <a:cs typeface="Sylfaen"/>
              </a:rPr>
              <a:t>ზ</a:t>
            </a:r>
            <a:r>
              <a:rPr dirty="0" smtClean="0" sz="1100" spc="-100">
                <a:latin typeface="Sylfaen"/>
                <a:cs typeface="Sylfaen"/>
              </a:rPr>
              <a:t>ე</a:t>
            </a:r>
            <a:r>
              <a:rPr dirty="0" smtClean="0" sz="1100" spc="-286">
                <a:latin typeface="Sylfaen"/>
                <a:cs typeface="Sylfaen"/>
              </a:rPr>
              <a:t>უ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63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69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პი</a:t>
            </a:r>
            <a:r>
              <a:rPr dirty="0" smtClean="0" sz="1100" spc="-17">
                <a:latin typeface="Sylfaen"/>
                <a:cs typeface="Sylfaen"/>
              </a:rPr>
              <a:t>რ</a:t>
            </a:r>
            <a:r>
              <a:rPr dirty="0" smtClean="0" sz="1100" spc="-5">
                <a:latin typeface="Sylfaen"/>
                <a:cs typeface="Sylfaen"/>
              </a:rPr>
              <a:t>ვე</a:t>
            </a:r>
            <a:r>
              <a:rPr dirty="0" smtClean="0" sz="1100" spc="-15">
                <a:latin typeface="Sylfaen"/>
                <a:cs typeface="Sylfaen"/>
              </a:rPr>
              <a:t>ლ</a:t>
            </a:r>
            <a:r>
              <a:rPr dirty="0" smtClean="0" sz="1100" spc="-6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240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ქ</a:t>
            </a:r>
            <a:r>
              <a:rPr dirty="0" smtClean="0" sz="1100" spc="0">
                <a:latin typeface="Sylfaen"/>
                <a:cs typeface="Sylfaen"/>
              </a:rPr>
              <a:t>ტ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რი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02004" y="1539604"/>
            <a:ext cx="577941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47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55">
                <a:latin typeface="Sylfaen"/>
                <a:cs typeface="Sylfaen"/>
              </a:rPr>
              <a:t>ი</a:t>
            </a:r>
            <a:r>
              <a:rPr dirty="0" smtClean="0" sz="1100" spc="-50">
                <a:latin typeface="Sylfaen"/>
                <a:cs typeface="Sylfaen"/>
              </a:rPr>
              <a:t>კ</a:t>
            </a:r>
            <a:r>
              <a:rPr dirty="0" smtClean="0" sz="1100" spc="66">
                <a:latin typeface="Sylfaen"/>
                <a:cs typeface="Sylfaen"/>
              </a:rPr>
              <a:t>ო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66">
                <a:latin typeface="Sylfaen"/>
                <a:cs typeface="Sylfaen"/>
              </a:rPr>
              <a:t>ო</a:t>
            </a:r>
            <a:r>
              <a:rPr dirty="0" smtClean="0" sz="1100" spc="-267">
                <a:latin typeface="Sylfaen"/>
                <a:cs typeface="Sylfaen"/>
              </a:rPr>
              <a:t>ზ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0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86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წო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65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73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წ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09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ით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58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მ</a:t>
            </a:r>
            <a:r>
              <a:rPr dirty="0" smtClean="0" sz="1100" spc="-5">
                <a:latin typeface="Sylfaen"/>
                <a:cs typeface="Sylfaen"/>
              </a:rPr>
              <a:t>ჟ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მ</a:t>
            </a:r>
            <a:r>
              <a:rPr dirty="0" smtClean="0" sz="1100" spc="-6">
                <a:latin typeface="Sylfaen"/>
                <a:cs typeface="Sylfaen"/>
              </a:rPr>
              <a:t>ი</a:t>
            </a:r>
            <a:r>
              <a:rPr dirty="0" smtClean="0" sz="1100" spc="-1">
                <a:latin typeface="Sylfaen"/>
                <a:cs typeface="Sylfaen"/>
              </a:rPr>
              <a:t>ნ</a:t>
            </a:r>
            <a:r>
              <a:rPr dirty="0" smtClean="0" sz="1100" spc="-14">
                <a:latin typeface="Sylfaen"/>
                <a:cs typeface="Sylfaen"/>
              </a:rPr>
              <a:t>დ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-6">
                <a:latin typeface="Sylfaen"/>
                <a:cs typeface="Sylfaen"/>
              </a:rPr>
              <a:t>ლ</a:t>
            </a:r>
            <a:r>
              <a:rPr dirty="0" smtClean="0" sz="1100" spc="-6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  </a:t>
            </a:r>
            <a:r>
              <a:rPr dirty="0" smtClean="0" sz="1100" spc="163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ტ</a:t>
            </a:r>
            <a:r>
              <a:rPr dirty="0" smtClean="0" sz="1100" spc="0">
                <a:latin typeface="Sylfaen"/>
                <a:cs typeface="Sylfaen"/>
              </a:rPr>
              <a:t>ონ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02004" y="1833736"/>
            <a:ext cx="577914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ხ</a:t>
            </a:r>
            <a:r>
              <a:rPr dirty="0" smtClean="0" sz="1100" spc="-15">
                <a:latin typeface="Sylfaen"/>
                <a:cs typeface="Sylfaen"/>
              </a:rPr>
              <a:t>ვ</a:t>
            </a:r>
            <a:r>
              <a:rPr dirty="0" smtClean="0" sz="1100" spc="-15">
                <a:latin typeface="Sylfaen"/>
                <a:cs typeface="Sylfaen"/>
              </a:rPr>
              <a:t>ლ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დ</a:t>
            </a:r>
            <a:r>
              <a:rPr dirty="0" smtClean="0" sz="1100" spc="-15">
                <a:latin typeface="Sylfaen"/>
                <a:cs typeface="Sylfaen"/>
              </a:rPr>
              <a:t>ი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ნ</a:t>
            </a:r>
            <a:r>
              <a:rPr dirty="0" smtClean="0" sz="1100" spc="-15">
                <a:latin typeface="Sylfaen"/>
                <a:cs typeface="Sylfaen"/>
              </a:rPr>
              <a:t>ის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ს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ხ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ლ</a:t>
            </a:r>
            <a:r>
              <a:rPr dirty="0" smtClean="0" sz="1100" spc="-15">
                <a:latin typeface="Sylfaen"/>
                <a:cs typeface="Sylfaen"/>
              </a:rPr>
              <a:t>ო</a:t>
            </a:r>
            <a:r>
              <a:rPr dirty="0" smtClean="0" sz="1100" spc="-15">
                <a:latin typeface="Sylfaen"/>
                <a:cs typeface="Sylfaen"/>
              </a:rPr>
              <a:t>ბ</a:t>
            </a:r>
            <a:r>
              <a:rPr dirty="0" smtClean="0" sz="1100" spc="-15">
                <a:latin typeface="Sylfaen"/>
                <a:cs typeface="Sylfaen"/>
              </a:rPr>
              <a:t>ი</a:t>
            </a:r>
            <a:r>
              <a:rPr dirty="0" smtClean="0" sz="1100" spc="-15">
                <a:latin typeface="Sylfaen"/>
                <a:cs typeface="Sylfaen"/>
              </a:rPr>
              <a:t>ს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მ</a:t>
            </a:r>
            <a:r>
              <a:rPr dirty="0" smtClean="0" sz="1100" spc="-15">
                <a:latin typeface="Sylfaen"/>
                <a:cs typeface="Sylfaen"/>
              </a:rPr>
              <a:t>უ</a:t>
            </a:r>
            <a:r>
              <a:rPr dirty="0" smtClean="0" sz="1100" spc="-15">
                <a:latin typeface="Sylfaen"/>
                <a:cs typeface="Sylfaen"/>
              </a:rPr>
              <a:t>ზ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უ</a:t>
            </a:r>
            <a:r>
              <a:rPr dirty="0" smtClean="0" sz="1100" spc="-15">
                <a:latin typeface="Sylfaen"/>
                <a:cs typeface="Sylfaen"/>
              </a:rPr>
              <a:t>მ</a:t>
            </a:r>
            <a:r>
              <a:rPr dirty="0" smtClean="0" sz="1100" spc="-15">
                <a:latin typeface="Sylfaen"/>
                <a:cs typeface="Sylfaen"/>
              </a:rPr>
              <a:t>ის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დ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რ</a:t>
            </a:r>
            <a:r>
              <a:rPr dirty="0" smtClean="0" sz="1100" spc="-15">
                <a:latin typeface="Sylfaen"/>
                <a:cs typeface="Sylfaen"/>
              </a:rPr>
              <a:t>ს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ბ</a:t>
            </a:r>
            <a:r>
              <a:rPr dirty="0" smtClean="0" sz="1100" spc="-15">
                <a:latin typeface="Sylfaen"/>
                <a:cs typeface="Sylfaen"/>
              </a:rPr>
              <a:t>ის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თ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რი</a:t>
            </a:r>
            <a:r>
              <a:rPr dirty="0" smtClean="0" sz="1100" spc="-15">
                <a:latin typeface="Sylfaen"/>
                <a:cs typeface="Sylfaen"/>
              </a:rPr>
              <a:t>ღ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დ</a:t>
            </a:r>
            <a:r>
              <a:rPr dirty="0" smtClean="0" sz="1100" spc="-15">
                <a:latin typeface="Sylfaen"/>
                <a:cs typeface="Sylfaen"/>
              </a:rPr>
              <a:t>.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ნ</a:t>
            </a:r>
            <a:r>
              <a:rPr dirty="0" smtClean="0" sz="1100" spc="-15">
                <a:latin typeface="Sylfaen"/>
                <a:cs typeface="Sylfaen"/>
              </a:rPr>
              <a:t>ი</a:t>
            </a:r>
            <a:r>
              <a:rPr dirty="0" smtClean="0" sz="1100" spc="-15">
                <a:latin typeface="Sylfaen"/>
                <a:cs typeface="Sylfaen"/>
              </a:rPr>
              <a:t>კ</a:t>
            </a:r>
            <a:r>
              <a:rPr dirty="0" smtClean="0" sz="1100" spc="-15">
                <a:latin typeface="Sylfaen"/>
                <a:cs typeface="Sylfaen"/>
              </a:rPr>
              <a:t>ო</a:t>
            </a:r>
            <a:r>
              <a:rPr dirty="0" smtClean="0" sz="1100" spc="-15">
                <a:latin typeface="Sylfaen"/>
                <a:cs typeface="Sylfaen"/>
              </a:rPr>
              <a:t>ლ</a:t>
            </a:r>
            <a:r>
              <a:rPr dirty="0" smtClean="0" sz="1100" spc="-15">
                <a:latin typeface="Sylfaen"/>
                <a:cs typeface="Sylfaen"/>
              </a:rPr>
              <a:t>ოზ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გ</a:t>
            </a:r>
            <a:r>
              <a:rPr dirty="0" smtClean="0" sz="1100" spc="-15">
                <a:latin typeface="Sylfaen"/>
                <a:cs typeface="Sylfaen"/>
              </a:rPr>
              <a:t>ო</a:t>
            </a:r>
            <a:r>
              <a:rPr dirty="0" smtClean="0" sz="1100" spc="-15">
                <a:latin typeface="Sylfaen"/>
                <a:cs typeface="Sylfaen"/>
              </a:rPr>
              <a:t>მ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ნ</a:t>
            </a:r>
            <a:r>
              <a:rPr dirty="0" smtClean="0" sz="1100" spc="-15">
                <a:latin typeface="Sylfaen"/>
                <a:cs typeface="Sylfaen"/>
              </a:rPr>
              <a:t>ის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შ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მ</a:t>
            </a:r>
            <a:r>
              <a:rPr dirty="0" smtClean="0" sz="1100" spc="-15">
                <a:latin typeface="Sylfaen"/>
                <a:cs typeface="Sylfaen"/>
              </a:rPr>
              <a:t>დ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გ</a:t>
            </a:r>
            <a:r>
              <a:rPr dirty="0" smtClean="0" sz="1100" spc="-15">
                <a:latin typeface="Sylfaen"/>
                <a:cs typeface="Sylfaen"/>
              </a:rPr>
              <a:t>,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19</a:t>
            </a:r>
            <a:r>
              <a:rPr dirty="0" smtClean="0" sz="1100" spc="-15">
                <a:latin typeface="Sylfaen"/>
                <a:cs typeface="Sylfaen"/>
              </a:rPr>
              <a:t>3</a:t>
            </a:r>
            <a:r>
              <a:rPr dirty="0" smtClean="0" sz="1100" spc="-15">
                <a:latin typeface="Sylfaen"/>
                <a:cs typeface="Sylfaen"/>
              </a:rPr>
              <a:t>8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02004" y="2127868"/>
            <a:ext cx="578011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">
                <a:latin typeface="Sylfaen"/>
                <a:cs typeface="Sylfaen"/>
              </a:rPr>
              <a:t>წლ</a:t>
            </a:r>
            <a:r>
              <a:rPr dirty="0" smtClean="0" sz="1100" spc="-3">
                <a:latin typeface="Sylfaen"/>
                <a:cs typeface="Sylfaen"/>
              </a:rPr>
              <a:t>ის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თ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ბ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რ</a:t>
            </a:r>
            <a:r>
              <a:rPr dirty="0" smtClean="0" sz="1100" spc="-3">
                <a:latin typeface="Sylfaen"/>
                <a:cs typeface="Sylfaen"/>
              </a:rPr>
              <a:t>ვ</a:t>
            </a:r>
            <a:r>
              <a:rPr dirty="0" smtClean="0" sz="1100" spc="-3">
                <a:latin typeface="Sylfaen"/>
                <a:cs typeface="Sylfaen"/>
              </a:rPr>
              <a:t>ლ</a:t>
            </a:r>
            <a:r>
              <a:rPr dirty="0" smtClean="0" sz="1100" spc="-3">
                <a:latin typeface="Sylfaen"/>
                <a:cs typeface="Sylfaen"/>
              </a:rPr>
              <a:t>ი</a:t>
            </a:r>
            <a:r>
              <a:rPr dirty="0" smtClean="0" sz="1100" spc="-3">
                <a:latin typeface="Sylfaen"/>
                <a:cs typeface="Sylfaen"/>
              </a:rPr>
              <a:t>დ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ნ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დ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1989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წ</a:t>
            </a:r>
            <a:r>
              <a:rPr dirty="0" smtClean="0" sz="1100" spc="-3">
                <a:latin typeface="Sylfaen"/>
                <a:cs typeface="Sylfaen"/>
              </a:rPr>
              <a:t>ლ</a:t>
            </a:r>
            <a:r>
              <a:rPr dirty="0" smtClean="0" sz="1100" spc="-3">
                <a:latin typeface="Sylfaen"/>
                <a:cs typeface="Sylfaen"/>
              </a:rPr>
              <a:t>ის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მ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ი</a:t>
            </a:r>
            <a:r>
              <a:rPr dirty="0" smtClean="0" sz="1100" spc="-3">
                <a:latin typeface="Sylfaen"/>
                <a:cs typeface="Sylfaen"/>
              </a:rPr>
              <a:t>ს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მ</a:t>
            </a:r>
            <a:r>
              <a:rPr dirty="0" smtClean="0" sz="1100" spc="-3">
                <a:latin typeface="Sylfaen"/>
                <a:cs typeface="Sylfaen"/>
              </a:rPr>
              <a:t>დ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მ</a:t>
            </a:r>
            <a:r>
              <a:rPr dirty="0" smtClean="0" sz="1100" spc="-3">
                <a:latin typeface="Sylfaen"/>
                <a:cs typeface="Sylfaen"/>
              </a:rPr>
              <a:t>უ</a:t>
            </a:r>
            <a:r>
              <a:rPr dirty="0" smtClean="0" sz="1100" spc="-3">
                <a:latin typeface="Sylfaen"/>
                <a:cs typeface="Sylfaen"/>
              </a:rPr>
              <a:t>ზ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უ</a:t>
            </a:r>
            <a:r>
              <a:rPr dirty="0" smtClean="0" sz="1100" spc="-3">
                <a:latin typeface="Sylfaen"/>
                <a:cs typeface="Sylfaen"/>
              </a:rPr>
              <a:t>მ</a:t>
            </a:r>
            <a:r>
              <a:rPr dirty="0" smtClean="0" sz="1100" spc="-3">
                <a:latin typeface="Sylfaen"/>
                <a:cs typeface="Sylfaen"/>
              </a:rPr>
              <a:t>ის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დ</a:t>
            </a:r>
            <a:r>
              <a:rPr dirty="0" smtClean="0" sz="1100" spc="-3">
                <a:latin typeface="Sylfaen"/>
                <a:cs typeface="Sylfaen"/>
              </a:rPr>
              <a:t>ირ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ქ</a:t>
            </a:r>
            <a:r>
              <a:rPr dirty="0" smtClean="0" sz="1100" spc="-3">
                <a:latin typeface="Sylfaen"/>
                <a:cs typeface="Sylfaen"/>
              </a:rPr>
              <a:t>ტ</a:t>
            </a:r>
            <a:r>
              <a:rPr dirty="0" smtClean="0" sz="1100" spc="-3">
                <a:latin typeface="Sylfaen"/>
                <a:cs typeface="Sylfaen"/>
              </a:rPr>
              <a:t>ორი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ი</a:t>
            </a:r>
            <a:r>
              <a:rPr dirty="0" smtClean="0" sz="1100" spc="-3">
                <a:latin typeface="Sylfaen"/>
                <a:cs typeface="Sylfaen"/>
              </a:rPr>
              <a:t>ყ</a:t>
            </a:r>
            <a:r>
              <a:rPr dirty="0" smtClean="0" sz="1100" spc="-3">
                <a:latin typeface="Sylfaen"/>
                <a:cs typeface="Sylfaen"/>
              </a:rPr>
              <a:t>ო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გ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მ</a:t>
            </a:r>
            <a:r>
              <a:rPr dirty="0" smtClean="0" sz="1100" spc="-3">
                <a:latin typeface="Sylfaen"/>
                <a:cs typeface="Sylfaen"/>
              </a:rPr>
              <a:t>ო</a:t>
            </a:r>
            <a:r>
              <a:rPr dirty="0" smtClean="0" sz="1100" spc="-3">
                <a:latin typeface="Sylfaen"/>
                <a:cs typeface="Sylfaen"/>
              </a:rPr>
              <a:t>ჩ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ნ</a:t>
            </a:r>
            <a:r>
              <a:rPr dirty="0" smtClean="0" sz="1100" spc="-3">
                <a:latin typeface="Sylfaen"/>
                <a:cs typeface="Sylfaen"/>
              </a:rPr>
              <a:t>ი</a:t>
            </a:r>
            <a:r>
              <a:rPr dirty="0" smtClean="0" sz="1100" spc="-3">
                <a:latin typeface="Sylfaen"/>
                <a:cs typeface="Sylfaen"/>
              </a:rPr>
              <a:t>ლ</a:t>
            </a:r>
            <a:r>
              <a:rPr dirty="0" smtClean="0" sz="1100" spc="-3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02004" y="2420476"/>
            <a:ext cx="577894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5">
                <a:latin typeface="Sylfaen"/>
                <a:cs typeface="Sylfaen"/>
              </a:rPr>
              <a:t>მ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ც</a:t>
            </a:r>
            <a:r>
              <a:rPr dirty="0" smtClean="0" sz="1100" spc="-15">
                <a:latin typeface="Sylfaen"/>
                <a:cs typeface="Sylfaen"/>
              </a:rPr>
              <a:t>ნ</a:t>
            </a:r>
            <a:r>
              <a:rPr dirty="0" smtClean="0" sz="1100" spc="-15">
                <a:latin typeface="Sylfaen"/>
                <a:cs typeface="Sylfaen"/>
              </a:rPr>
              <a:t>ი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რ</a:t>
            </a:r>
            <a:r>
              <a:rPr dirty="0" smtClean="0" sz="1100" spc="-15">
                <a:latin typeface="Sylfaen"/>
                <a:cs typeface="Sylfaen"/>
              </a:rPr>
              <a:t>ი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დ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ს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ზ</a:t>
            </a:r>
            <a:r>
              <a:rPr dirty="0" smtClean="0" sz="1100" spc="-15">
                <a:latin typeface="Sylfaen"/>
                <a:cs typeface="Sylfaen"/>
              </a:rPr>
              <a:t>ო</a:t>
            </a:r>
            <a:r>
              <a:rPr dirty="0" smtClean="0" sz="1100" spc="-15">
                <a:latin typeface="Sylfaen"/>
                <a:cs typeface="Sylfaen"/>
              </a:rPr>
              <a:t>გ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დ</a:t>
            </a:r>
            <a:r>
              <a:rPr dirty="0" smtClean="0" sz="1100" spc="-15">
                <a:latin typeface="Sylfaen"/>
                <a:cs typeface="Sylfaen"/>
              </a:rPr>
              <a:t>ო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მ</a:t>
            </a:r>
            <a:r>
              <a:rPr dirty="0" smtClean="0" sz="1100" spc="-15">
                <a:latin typeface="Sylfaen"/>
                <a:cs typeface="Sylfaen"/>
              </a:rPr>
              <a:t>ო</a:t>
            </a:r>
            <a:r>
              <a:rPr dirty="0" smtClean="0" sz="1100" spc="-15">
                <a:latin typeface="Sylfaen"/>
                <a:cs typeface="Sylfaen"/>
              </a:rPr>
              <a:t>ღ</a:t>
            </a:r>
            <a:r>
              <a:rPr dirty="0" smtClean="0" sz="1100" spc="-15">
                <a:latin typeface="Sylfaen"/>
                <a:cs typeface="Sylfaen"/>
              </a:rPr>
              <a:t>ვ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წ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,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ს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მ</a:t>
            </a:r>
            <a:r>
              <a:rPr dirty="0" smtClean="0" sz="1100" spc="-15">
                <a:latin typeface="Sylfaen"/>
                <a:cs typeface="Sylfaen"/>
              </a:rPr>
              <a:t>უ</a:t>
            </a:r>
            <a:r>
              <a:rPr dirty="0" smtClean="0" sz="1100" spc="-15">
                <a:latin typeface="Sylfaen"/>
                <a:cs typeface="Sylfaen"/>
              </a:rPr>
              <a:t>ზ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უ</a:t>
            </a:r>
            <a:r>
              <a:rPr dirty="0" smtClean="0" sz="1100" spc="-15">
                <a:latin typeface="Sylfaen"/>
                <a:cs typeface="Sylfaen"/>
              </a:rPr>
              <a:t>მ</a:t>
            </a:r>
            <a:r>
              <a:rPr dirty="0" smtClean="0" sz="1100" spc="-15">
                <a:latin typeface="Sylfaen"/>
                <a:cs typeface="Sylfaen"/>
              </a:rPr>
              <a:t>ო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ს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ქ</a:t>
            </a:r>
            <a:r>
              <a:rPr dirty="0" smtClean="0" sz="1100" spc="-15">
                <a:latin typeface="Sylfaen"/>
                <a:cs typeface="Sylfaen"/>
              </a:rPr>
              <a:t>მ</a:t>
            </a:r>
            <a:r>
              <a:rPr dirty="0" smtClean="0" sz="1100" spc="-15">
                <a:latin typeface="Sylfaen"/>
                <a:cs typeface="Sylfaen"/>
              </a:rPr>
              <a:t>ის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მ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გ</a:t>
            </a:r>
            <a:r>
              <a:rPr dirty="0" smtClean="0" sz="1100" spc="-15">
                <a:latin typeface="Sylfaen"/>
                <a:cs typeface="Sylfaen"/>
              </a:rPr>
              <a:t>დ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რი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ხ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რ</a:t>
            </a:r>
            <a:r>
              <a:rPr dirty="0" smtClean="0" sz="1100" spc="-15">
                <a:latin typeface="Sylfaen"/>
                <a:cs typeface="Sylfaen"/>
              </a:rPr>
              <a:t>ი</a:t>
            </a:r>
            <a:r>
              <a:rPr dirty="0" smtClean="0" sz="1100" spc="-15">
                <a:latin typeface="Sylfaen"/>
                <a:cs typeface="Sylfaen"/>
              </a:rPr>
              <a:t>ტ</a:t>
            </a:r>
            <a:r>
              <a:rPr dirty="0" smtClean="0" sz="1100" spc="-15">
                <a:latin typeface="Sylfaen"/>
                <a:cs typeface="Sylfaen"/>
              </a:rPr>
              <a:t>ო</a:t>
            </a:r>
            <a:r>
              <a:rPr dirty="0" smtClean="0" sz="1100" spc="-15">
                <a:latin typeface="Sylfaen"/>
                <a:cs typeface="Sylfaen"/>
              </a:rPr>
              <a:t>ნ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ხ</a:t>
            </a:r>
            <a:r>
              <a:rPr dirty="0" smtClean="0" sz="1100" spc="-15">
                <a:latin typeface="Sylfaen"/>
                <a:cs typeface="Sylfaen"/>
              </a:rPr>
              <a:t>ვ</a:t>
            </a:r>
            <a:r>
              <a:rPr dirty="0" smtClean="0" sz="1100" spc="-15">
                <a:latin typeface="Sylfaen"/>
                <a:cs typeface="Sylfaen"/>
              </a:rPr>
              <a:t>ლ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დ</a:t>
            </a:r>
            <a:r>
              <a:rPr dirty="0" smtClean="0" sz="1100" spc="-15">
                <a:latin typeface="Sylfaen"/>
                <a:cs typeface="Sylfaen"/>
              </a:rPr>
              <a:t>ი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ნ</a:t>
            </a:r>
            <a:r>
              <a:rPr dirty="0" smtClean="0" sz="1100" spc="-15">
                <a:latin typeface="Sylfaen"/>
                <a:cs typeface="Sylfaen"/>
              </a:rPr>
              <a:t>ი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(190</a:t>
            </a:r>
            <a:r>
              <a:rPr dirty="0" smtClean="0" sz="1100" spc="-15">
                <a:latin typeface="Sylfaen"/>
                <a:cs typeface="Sylfaen"/>
              </a:rPr>
              <a:t>4</a:t>
            </a:r>
            <a:r>
              <a:rPr dirty="0" smtClean="0" sz="1100" spc="-15">
                <a:latin typeface="Sylfaen"/>
                <a:cs typeface="Sylfaen"/>
              </a:rPr>
              <a:t>-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02004" y="2714608"/>
            <a:ext cx="577862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">
                <a:latin typeface="Sylfaen"/>
                <a:cs typeface="Sylfaen"/>
              </a:rPr>
              <a:t>1992).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ი</a:t>
            </a:r>
            <a:r>
              <a:rPr dirty="0" smtClean="0" sz="1100" spc="-3">
                <a:latin typeface="Sylfaen"/>
                <a:cs typeface="Sylfaen"/>
              </a:rPr>
              <a:t>გ</a:t>
            </a:r>
            <a:r>
              <a:rPr dirty="0" smtClean="0" sz="1100" spc="-3">
                <a:latin typeface="Sylfaen"/>
                <a:cs typeface="Sylfaen"/>
              </a:rPr>
              <a:t>ი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1938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წ</a:t>
            </a:r>
            <a:r>
              <a:rPr dirty="0" smtClean="0" sz="1100" spc="-3">
                <a:latin typeface="Sylfaen"/>
                <a:cs typeface="Sylfaen"/>
              </a:rPr>
              <a:t>ლ</a:t>
            </a:r>
            <a:r>
              <a:rPr dirty="0" smtClean="0" sz="1100" spc="-3">
                <a:latin typeface="Sylfaen"/>
                <a:cs typeface="Sylfaen"/>
              </a:rPr>
              <a:t>ი</a:t>
            </a:r>
            <a:r>
              <a:rPr dirty="0" smtClean="0" sz="1100" spc="-3">
                <a:latin typeface="Sylfaen"/>
                <a:cs typeface="Sylfaen"/>
              </a:rPr>
              <a:t>დ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ნ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51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წ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ლ</a:t>
            </a:r>
            <a:r>
              <a:rPr dirty="0" smtClean="0" sz="1100" spc="-3">
                <a:latin typeface="Sylfaen"/>
                <a:cs typeface="Sylfaen"/>
              </a:rPr>
              <a:t>ი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უ</a:t>
            </a:r>
            <a:r>
              <a:rPr dirty="0" smtClean="0" sz="1100" spc="-3">
                <a:latin typeface="Sylfaen"/>
                <a:cs typeface="Sylfaen"/>
              </a:rPr>
              <a:t>ც</a:t>
            </a:r>
            <a:r>
              <a:rPr dirty="0" smtClean="0" sz="1100" spc="-3">
                <a:latin typeface="Sylfaen"/>
                <a:cs typeface="Sylfaen"/>
              </a:rPr>
              <a:t>ვ</a:t>
            </a:r>
            <a:r>
              <a:rPr dirty="0" smtClean="0" sz="1100" spc="-3">
                <a:latin typeface="Sylfaen"/>
                <a:cs typeface="Sylfaen"/>
              </a:rPr>
              <a:t>ლ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ლ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დ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ხ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ლ</a:t>
            </a:r>
            <a:r>
              <a:rPr dirty="0" smtClean="0" sz="1100" spc="-3">
                <a:latin typeface="Sylfaen"/>
                <a:cs typeface="Sylfaen"/>
              </a:rPr>
              <a:t>მ</a:t>
            </a:r>
            <a:r>
              <a:rPr dirty="0" smtClean="0" sz="1100" spc="-3">
                <a:latin typeface="Sylfaen"/>
                <a:cs typeface="Sylfaen"/>
              </a:rPr>
              <a:t>ძ</a:t>
            </a:r>
            <a:r>
              <a:rPr dirty="0" smtClean="0" sz="1100" spc="-3">
                <a:latin typeface="Sylfaen"/>
                <a:cs typeface="Sylfaen"/>
              </a:rPr>
              <a:t>ღ</a:t>
            </a:r>
            <a:r>
              <a:rPr dirty="0" smtClean="0" sz="1100" spc="-3">
                <a:latin typeface="Sylfaen"/>
                <a:cs typeface="Sylfaen"/>
              </a:rPr>
              <a:t>ვ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ნ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ლ</a:t>
            </a:r>
            <a:r>
              <a:rPr dirty="0" smtClean="0" sz="1100" spc="-3">
                <a:latin typeface="Sylfaen"/>
                <a:cs typeface="Sylfaen"/>
              </a:rPr>
              <a:t>ო</a:t>
            </a:r>
            <a:r>
              <a:rPr dirty="0" smtClean="0" sz="1100" spc="-3">
                <a:latin typeface="Sylfaen"/>
                <a:cs typeface="Sylfaen"/>
              </a:rPr>
              <a:t>ბ</a:t>
            </a:r>
            <a:r>
              <a:rPr dirty="0" smtClean="0" sz="1100" spc="-3">
                <a:latin typeface="Sylfaen"/>
                <a:cs typeface="Sylfaen"/>
              </a:rPr>
              <a:t>დ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მ</a:t>
            </a:r>
            <a:r>
              <a:rPr dirty="0" smtClean="0" sz="1100" spc="-3">
                <a:latin typeface="Sylfaen"/>
                <a:cs typeface="Sylfaen"/>
              </a:rPr>
              <a:t>ხ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რ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თ</a:t>
            </a:r>
            <a:r>
              <a:rPr dirty="0" smtClean="0" sz="1100" spc="-3">
                <a:latin typeface="Sylfaen"/>
                <a:cs typeface="Sylfaen"/>
              </a:rPr>
              <a:t>მ</a:t>
            </a:r>
            <a:r>
              <a:rPr dirty="0" smtClean="0" sz="1100" spc="-3">
                <a:latin typeface="Sylfaen"/>
                <a:cs typeface="Sylfaen"/>
              </a:rPr>
              <a:t>ც</a:t>
            </a:r>
            <a:r>
              <a:rPr dirty="0" smtClean="0" sz="1100" spc="-3">
                <a:latin typeface="Sylfaen"/>
                <a:cs typeface="Sylfaen"/>
              </a:rPr>
              <a:t>ო</a:t>
            </a:r>
            <a:r>
              <a:rPr dirty="0" smtClean="0" sz="1100" spc="-3">
                <a:latin typeface="Sylfaen"/>
                <a:cs typeface="Sylfaen"/>
              </a:rPr>
              <a:t>დ</a:t>
            </a:r>
            <a:r>
              <a:rPr dirty="0" smtClean="0" sz="1100" spc="-3">
                <a:latin typeface="Sylfaen"/>
                <a:cs typeface="Sylfaen"/>
              </a:rPr>
              <a:t>ნ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ო</a:t>
            </a:r>
            <a:r>
              <a:rPr dirty="0" smtClean="0" sz="1100" spc="-3">
                <a:latin typeface="Sylfaen"/>
                <a:cs typeface="Sylfaen"/>
              </a:rPr>
              <a:t>ბის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02004" y="3008740"/>
            <a:ext cx="55692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10">
                <a:latin typeface="Sylfaen"/>
                <a:cs typeface="Sylfaen"/>
              </a:rPr>
              <a:t>მ</a:t>
            </a:r>
            <a:r>
              <a:rPr dirty="0" smtClean="0" sz="1100" spc="-110">
                <a:latin typeface="Sylfaen"/>
                <a:cs typeface="Sylfaen"/>
              </a:rPr>
              <a:t>უ</a:t>
            </a:r>
            <a:r>
              <a:rPr dirty="0" smtClean="0" sz="1100" spc="-110">
                <a:latin typeface="Sylfaen"/>
                <a:cs typeface="Sylfaen"/>
              </a:rPr>
              <a:t>ზ</a:t>
            </a:r>
            <a:r>
              <a:rPr dirty="0" smtClean="0" sz="1100" spc="-110">
                <a:latin typeface="Sylfaen"/>
                <a:cs typeface="Sylfaen"/>
              </a:rPr>
              <a:t>ე</a:t>
            </a:r>
            <a:r>
              <a:rPr dirty="0" smtClean="0" sz="1100" spc="-110">
                <a:latin typeface="Sylfaen"/>
                <a:cs typeface="Sylfaen"/>
              </a:rPr>
              <a:t>უ</a:t>
            </a:r>
            <a:r>
              <a:rPr dirty="0" smtClean="0" sz="1100" spc="-110">
                <a:latin typeface="Sylfaen"/>
                <a:cs typeface="Sylfaen"/>
              </a:rPr>
              <a:t>მ</a:t>
            </a:r>
            <a:r>
              <a:rPr dirty="0" smtClean="0" sz="1100" spc="-110">
                <a:latin typeface="Sylfaen"/>
                <a:cs typeface="Sylfaen"/>
              </a:rPr>
              <a:t>ს</a:t>
            </a:r>
            <a:r>
              <a:rPr dirty="0" smtClean="0" sz="1100" spc="-110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73276" y="3303253"/>
            <a:ext cx="550833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1">
                <a:latin typeface="Sylfaen"/>
                <a:cs typeface="Sylfaen"/>
              </a:rPr>
              <a:t>ხ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რ</a:t>
            </a:r>
            <a:r>
              <a:rPr dirty="0" smtClean="0" sz="1100" spc="-11">
                <a:latin typeface="Sylfaen"/>
                <a:cs typeface="Sylfaen"/>
              </a:rPr>
              <a:t>ი</a:t>
            </a:r>
            <a:r>
              <a:rPr dirty="0" smtClean="0" sz="1100" spc="-11">
                <a:latin typeface="Sylfaen"/>
                <a:cs typeface="Sylfaen"/>
              </a:rPr>
              <a:t>ტ</a:t>
            </a:r>
            <a:r>
              <a:rPr dirty="0" smtClean="0" sz="1100" spc="-11">
                <a:latin typeface="Sylfaen"/>
                <a:cs typeface="Sylfaen"/>
              </a:rPr>
              <a:t>ო</a:t>
            </a:r>
            <a:r>
              <a:rPr dirty="0" smtClean="0" sz="1100" spc="-11">
                <a:latin typeface="Sylfaen"/>
                <a:cs typeface="Sylfaen"/>
              </a:rPr>
              <a:t>ნ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ხ</a:t>
            </a:r>
            <a:r>
              <a:rPr dirty="0" smtClean="0" sz="1100" spc="-11">
                <a:latin typeface="Sylfaen"/>
                <a:cs typeface="Sylfaen"/>
              </a:rPr>
              <a:t>ვ</a:t>
            </a:r>
            <a:r>
              <a:rPr dirty="0" smtClean="0" sz="1100" spc="-11">
                <a:latin typeface="Sylfaen"/>
                <a:cs typeface="Sylfaen"/>
              </a:rPr>
              <a:t>ლ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11">
                <a:latin typeface="Sylfaen"/>
                <a:cs typeface="Sylfaen"/>
              </a:rPr>
              <a:t>დ</a:t>
            </a:r>
            <a:r>
              <a:rPr dirty="0" smtClean="0" sz="1100" spc="-11">
                <a:latin typeface="Sylfaen"/>
                <a:cs typeface="Sylfaen"/>
              </a:rPr>
              <a:t>ი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ნ</a:t>
            </a:r>
            <a:r>
              <a:rPr dirty="0" smtClean="0" sz="1100" spc="-11">
                <a:latin typeface="Sylfaen"/>
                <a:cs typeface="Sylfaen"/>
              </a:rPr>
              <a:t>ის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ს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ხ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11">
                <a:latin typeface="Sylfaen"/>
                <a:cs typeface="Sylfaen"/>
              </a:rPr>
              <a:t>ლ</a:t>
            </a:r>
            <a:r>
              <a:rPr dirty="0" smtClean="0" sz="1100" spc="-11">
                <a:latin typeface="Sylfaen"/>
                <a:cs typeface="Sylfaen"/>
              </a:rPr>
              <a:t>ო</a:t>
            </a:r>
            <a:r>
              <a:rPr dirty="0" smtClean="0" sz="1100" spc="-11">
                <a:latin typeface="Sylfaen"/>
                <a:cs typeface="Sylfaen"/>
              </a:rPr>
              <a:t>ბის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ჭ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რის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მ</a:t>
            </a:r>
            <a:r>
              <a:rPr dirty="0" smtClean="0" sz="1100" spc="-11">
                <a:latin typeface="Sylfaen"/>
                <a:cs typeface="Sylfaen"/>
              </a:rPr>
              <a:t>უ</a:t>
            </a:r>
            <a:r>
              <a:rPr dirty="0" smtClean="0" sz="1100" spc="-11">
                <a:latin typeface="Sylfaen"/>
                <a:cs typeface="Sylfaen"/>
              </a:rPr>
              <a:t>ზ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11">
                <a:latin typeface="Sylfaen"/>
                <a:cs typeface="Sylfaen"/>
              </a:rPr>
              <a:t>უ</a:t>
            </a:r>
            <a:r>
              <a:rPr dirty="0" smtClean="0" sz="1100" spc="-11">
                <a:latin typeface="Sylfaen"/>
                <a:cs typeface="Sylfaen"/>
              </a:rPr>
              <a:t>მ</a:t>
            </a:r>
            <a:r>
              <a:rPr dirty="0" smtClean="0" sz="1100" spc="-11">
                <a:latin typeface="Sylfaen"/>
                <a:cs typeface="Sylfaen"/>
              </a:rPr>
              <a:t>ში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1937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წ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11">
                <a:latin typeface="Sylfaen"/>
                <a:cs typeface="Sylfaen"/>
              </a:rPr>
              <a:t>ლ</a:t>
            </a:r>
            <a:r>
              <a:rPr dirty="0" smtClean="0" sz="1100" spc="-11">
                <a:latin typeface="Sylfaen"/>
                <a:cs typeface="Sylfaen"/>
              </a:rPr>
              <a:t>ს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დ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რ</a:t>
            </a:r>
            <a:r>
              <a:rPr dirty="0" smtClean="0" sz="1100" spc="-11">
                <a:latin typeface="Sylfaen"/>
                <a:cs typeface="Sylfaen"/>
              </a:rPr>
              <a:t>ს</a:t>
            </a:r>
            <a:r>
              <a:rPr dirty="0" smtClean="0" sz="1100" spc="-11">
                <a:latin typeface="Sylfaen"/>
                <a:cs typeface="Sylfaen"/>
              </a:rPr>
              <a:t>დ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ს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მ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11">
                <a:latin typeface="Sylfaen"/>
                <a:cs typeface="Sylfaen"/>
              </a:rPr>
              <a:t>ც</a:t>
            </a:r>
            <a:r>
              <a:rPr dirty="0" smtClean="0" sz="1100" spc="-11">
                <a:latin typeface="Sylfaen"/>
                <a:cs typeface="Sylfaen"/>
              </a:rPr>
              <a:t>ნ</a:t>
            </a:r>
            <a:r>
              <a:rPr dirty="0" smtClean="0" sz="1100" spc="-11">
                <a:latin typeface="Sylfaen"/>
                <a:cs typeface="Sylfaen"/>
              </a:rPr>
              <a:t>ი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11">
                <a:latin typeface="Sylfaen"/>
                <a:cs typeface="Sylfaen"/>
              </a:rPr>
              <a:t>რ</a:t>
            </a:r>
            <a:r>
              <a:rPr dirty="0" smtClean="0" sz="1100" spc="-11">
                <a:latin typeface="Sylfaen"/>
                <a:cs typeface="Sylfaen"/>
              </a:rPr>
              <a:t>ო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02004" y="3597385"/>
            <a:ext cx="578047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1">
                <a:latin typeface="Sylfaen"/>
                <a:cs typeface="Sylfaen"/>
              </a:rPr>
              <a:t>ბი</a:t>
            </a:r>
            <a:r>
              <a:rPr dirty="0" smtClean="0" sz="1100" spc="-11">
                <a:latin typeface="Sylfaen"/>
                <a:cs typeface="Sylfaen"/>
              </a:rPr>
              <a:t>ბ</a:t>
            </a:r>
            <a:r>
              <a:rPr dirty="0" smtClean="0" sz="1100" spc="-11">
                <a:latin typeface="Sylfaen"/>
                <a:cs typeface="Sylfaen"/>
              </a:rPr>
              <a:t>ლ</a:t>
            </a:r>
            <a:r>
              <a:rPr dirty="0" smtClean="0" sz="1100" spc="-11">
                <a:latin typeface="Sylfaen"/>
                <a:cs typeface="Sylfaen"/>
              </a:rPr>
              <a:t>ი</a:t>
            </a:r>
            <a:r>
              <a:rPr dirty="0" smtClean="0" sz="1100" spc="-11">
                <a:latin typeface="Sylfaen"/>
                <a:cs typeface="Sylfaen"/>
              </a:rPr>
              <a:t>ო</a:t>
            </a:r>
            <a:r>
              <a:rPr dirty="0" smtClean="0" sz="1100" spc="-11">
                <a:latin typeface="Sylfaen"/>
                <a:cs typeface="Sylfaen"/>
              </a:rPr>
              <a:t>თ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11">
                <a:latin typeface="Sylfaen"/>
                <a:cs typeface="Sylfaen"/>
              </a:rPr>
              <a:t>კ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.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ბი</a:t>
            </a:r>
            <a:r>
              <a:rPr dirty="0" smtClean="0" sz="1100" spc="-11">
                <a:latin typeface="Sylfaen"/>
                <a:cs typeface="Sylfaen"/>
              </a:rPr>
              <a:t>ბ</a:t>
            </a:r>
            <a:r>
              <a:rPr dirty="0" smtClean="0" sz="1100" spc="-11">
                <a:latin typeface="Sylfaen"/>
                <a:cs typeface="Sylfaen"/>
              </a:rPr>
              <a:t>ლ</a:t>
            </a:r>
            <a:r>
              <a:rPr dirty="0" smtClean="0" sz="1100" spc="-11">
                <a:latin typeface="Sylfaen"/>
                <a:cs typeface="Sylfaen"/>
              </a:rPr>
              <a:t>ი</a:t>
            </a:r>
            <a:r>
              <a:rPr dirty="0" smtClean="0" sz="1100" spc="-11">
                <a:latin typeface="Sylfaen"/>
                <a:cs typeface="Sylfaen"/>
              </a:rPr>
              <a:t>ო</a:t>
            </a:r>
            <a:r>
              <a:rPr dirty="0" smtClean="0" sz="1100" spc="-11">
                <a:latin typeface="Sylfaen"/>
                <a:cs typeface="Sylfaen"/>
              </a:rPr>
              <a:t>თ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11">
                <a:latin typeface="Sylfaen"/>
                <a:cs typeface="Sylfaen"/>
              </a:rPr>
              <a:t>კ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ში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ი</a:t>
            </a:r>
            <a:r>
              <a:rPr dirty="0" smtClean="0" sz="1100" spc="-11">
                <a:latin typeface="Sylfaen"/>
                <a:cs typeface="Sylfaen"/>
              </a:rPr>
              <a:t>ნ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ხ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11">
                <a:latin typeface="Sylfaen"/>
                <a:cs typeface="Sylfaen"/>
              </a:rPr>
              <a:t>ბ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65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თ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ს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მ</a:t>
            </a:r>
            <a:r>
              <a:rPr dirty="0" smtClean="0" sz="1100" spc="-11">
                <a:latin typeface="Sylfaen"/>
                <a:cs typeface="Sylfaen"/>
              </a:rPr>
              <a:t>დ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ბ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11">
                <a:latin typeface="Sylfaen"/>
                <a:cs typeface="Sylfaen"/>
              </a:rPr>
              <a:t>ჭ</a:t>
            </a:r>
            <a:r>
              <a:rPr dirty="0" smtClean="0" sz="1100" spc="-11">
                <a:latin typeface="Sylfaen"/>
                <a:cs typeface="Sylfaen"/>
              </a:rPr>
              <a:t>დ</a:t>
            </a:r>
            <a:r>
              <a:rPr dirty="0" smtClean="0" sz="1100" spc="-11">
                <a:latin typeface="Sylfaen"/>
                <a:cs typeface="Sylfaen"/>
              </a:rPr>
              <a:t>უ</a:t>
            </a:r>
            <a:r>
              <a:rPr dirty="0" smtClean="0" sz="1100" spc="-11">
                <a:latin typeface="Sylfaen"/>
                <a:cs typeface="Sylfaen"/>
              </a:rPr>
              <a:t>რი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11">
                <a:latin typeface="Sylfaen"/>
                <a:cs typeface="Sylfaen"/>
              </a:rPr>
              <a:t>რ</a:t>
            </a:r>
            <a:r>
              <a:rPr dirty="0" smtClean="0" sz="1100" spc="-11">
                <a:latin typeface="Sylfaen"/>
                <a:cs typeface="Sylfaen"/>
              </a:rPr>
              <a:t>თ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11">
                <a:latin typeface="Sylfaen"/>
                <a:cs typeface="Sylfaen"/>
              </a:rPr>
              <a:t>უ</a:t>
            </a:r>
            <a:r>
              <a:rPr dirty="0" smtClean="0" sz="1100" spc="-11">
                <a:latin typeface="Sylfaen"/>
                <a:cs typeface="Sylfaen"/>
              </a:rPr>
              <a:t>ლ</a:t>
            </a:r>
            <a:r>
              <a:rPr dirty="0" smtClean="0" sz="1100" spc="-11">
                <a:latin typeface="Sylfaen"/>
                <a:cs typeface="Sylfaen"/>
              </a:rPr>
              <a:t>ი</a:t>
            </a:r>
            <a:r>
              <a:rPr dirty="0" smtClean="0" sz="1100" spc="-11">
                <a:latin typeface="Sylfaen"/>
                <a:cs typeface="Sylfaen"/>
              </a:rPr>
              <a:t>-</a:t>
            </a:r>
            <a:r>
              <a:rPr dirty="0" smtClean="0" sz="1100" spc="-11">
                <a:latin typeface="Sylfaen"/>
                <a:cs typeface="Sylfaen"/>
              </a:rPr>
              <a:t>წი</a:t>
            </a:r>
            <a:r>
              <a:rPr dirty="0" smtClean="0" sz="1100" spc="-11">
                <a:latin typeface="Sylfaen"/>
                <a:cs typeface="Sylfaen"/>
              </a:rPr>
              <a:t>გ</a:t>
            </a:r>
            <a:r>
              <a:rPr dirty="0" smtClean="0" sz="1100" spc="-11">
                <a:latin typeface="Sylfaen"/>
                <a:cs typeface="Sylfaen"/>
              </a:rPr>
              <a:t>ნ</a:t>
            </a:r>
            <a:r>
              <a:rPr dirty="0" smtClean="0" sz="1100" spc="-11">
                <a:latin typeface="Sylfaen"/>
                <a:cs typeface="Sylfaen"/>
              </a:rPr>
              <a:t>ი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დ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ჟ</a:t>
            </a:r>
            <a:r>
              <a:rPr dirty="0" smtClean="0" sz="1100" spc="-11">
                <a:latin typeface="Sylfaen"/>
                <a:cs typeface="Sylfaen"/>
              </a:rPr>
              <a:t>უ</a:t>
            </a:r>
            <a:r>
              <a:rPr dirty="0" smtClean="0" sz="1100" spc="-11">
                <a:latin typeface="Sylfaen"/>
                <a:cs typeface="Sylfaen"/>
              </a:rPr>
              <a:t>რ</a:t>
            </a:r>
            <a:r>
              <a:rPr dirty="0" smtClean="0" sz="1100" spc="-11">
                <a:latin typeface="Sylfaen"/>
                <a:cs typeface="Sylfaen"/>
              </a:rPr>
              <a:t>ნ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ლ</a:t>
            </a:r>
            <a:r>
              <a:rPr dirty="0" smtClean="0" sz="1100" spc="-11">
                <a:latin typeface="Sylfaen"/>
                <a:cs typeface="Sylfaen"/>
              </a:rPr>
              <a:t>-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02004" y="3891517"/>
            <a:ext cx="578066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2">
                <a:latin typeface="Sylfaen"/>
                <a:cs typeface="Sylfaen"/>
              </a:rPr>
              <a:t>გ</a:t>
            </a:r>
            <a:r>
              <a:rPr dirty="0" smtClean="0" sz="1100" spc="-47">
                <a:latin typeface="Sylfaen"/>
                <a:cs typeface="Sylfaen"/>
              </a:rPr>
              <a:t>ა</a:t>
            </a:r>
            <a:r>
              <a:rPr dirty="0" smtClean="0" sz="1100" spc="-64">
                <a:latin typeface="Sylfaen"/>
                <a:cs typeface="Sylfaen"/>
              </a:rPr>
              <a:t>ზ</a:t>
            </a:r>
            <a:r>
              <a:rPr dirty="0" smtClean="0" sz="1100" spc="-46">
                <a:latin typeface="Sylfaen"/>
                <a:cs typeface="Sylfaen"/>
              </a:rPr>
              <a:t>ე</a:t>
            </a:r>
            <a:r>
              <a:rPr dirty="0" smtClean="0" sz="1100" spc="-72">
                <a:latin typeface="Sylfaen"/>
                <a:cs typeface="Sylfaen"/>
              </a:rPr>
              <a:t>თ</a:t>
            </a:r>
            <a:r>
              <a:rPr dirty="0" smtClean="0" sz="1100" spc="-46">
                <a:latin typeface="Sylfaen"/>
                <a:cs typeface="Sylfaen"/>
              </a:rPr>
              <a:t>ე</a:t>
            </a:r>
            <a:r>
              <a:rPr dirty="0" smtClean="0" sz="1100" spc="-45">
                <a:latin typeface="Sylfaen"/>
                <a:cs typeface="Sylfaen"/>
              </a:rPr>
              <a:t>ბ</a:t>
            </a:r>
            <a:r>
              <a:rPr dirty="0" smtClean="0" sz="1100" spc="-45">
                <a:latin typeface="Sylfaen"/>
                <a:cs typeface="Sylfaen"/>
              </a:rPr>
              <a:t>ი</a:t>
            </a:r>
            <a:r>
              <a:rPr dirty="0" smtClean="0" sz="1100" spc="-21">
                <a:latin typeface="Sylfaen"/>
                <a:cs typeface="Sylfaen"/>
              </a:rPr>
              <a:t>,</a:t>
            </a:r>
            <a:r>
              <a:rPr dirty="0" smtClean="0" sz="1100" spc="-21">
                <a:latin typeface="Sylfaen"/>
                <a:cs typeface="Sylfaen"/>
              </a:rPr>
              <a:t> </a:t>
            </a:r>
            <a:r>
              <a:rPr dirty="0" smtClean="0" sz="1100" spc="136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ქ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62">
                <a:latin typeface="Sylfaen"/>
                <a:cs typeface="Sylfaen"/>
              </a:rPr>
              <a:t> </a:t>
            </a:r>
            <a:r>
              <a:rPr dirty="0" smtClean="0" sz="1100" spc="-70">
                <a:latin typeface="Sylfaen"/>
                <a:cs typeface="Sylfaen"/>
              </a:rPr>
              <a:t>დ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66">
                <a:latin typeface="Sylfaen"/>
                <a:cs typeface="Sylfaen"/>
              </a:rPr>
              <a:t>ც</a:t>
            </a:r>
            <a:r>
              <a:rPr dirty="0" smtClean="0" sz="1100" spc="-286">
                <a:latin typeface="Sylfaen"/>
                <a:cs typeface="Sylfaen"/>
              </a:rPr>
              <a:t>უ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27">
                <a:latin typeface="Sylfaen"/>
                <a:cs typeface="Sylfaen"/>
              </a:rPr>
              <a:t>ია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04">
                <a:latin typeface="Sylfaen"/>
                <a:cs typeface="Sylfaen"/>
              </a:rPr>
              <a:t> 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55">
                <a:latin typeface="Sylfaen"/>
                <a:cs typeface="Sylfaen"/>
              </a:rPr>
              <a:t>ი</a:t>
            </a:r>
            <a:r>
              <a:rPr dirty="0" smtClean="0" sz="1100" spc="-50">
                <a:latin typeface="Sylfaen"/>
                <a:cs typeface="Sylfaen"/>
              </a:rPr>
              <a:t>კ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0">
                <a:latin typeface="Sylfaen"/>
                <a:cs typeface="Sylfaen"/>
              </a:rPr>
              <a:t>რი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09">
                <a:latin typeface="Sylfaen"/>
                <a:cs typeface="Sylfaen"/>
              </a:rPr>
              <a:t> </a:t>
            </a:r>
            <a:r>
              <a:rPr dirty="0" smtClean="0" sz="1100" spc="-44">
                <a:latin typeface="Sylfaen"/>
                <a:cs typeface="Sylfaen"/>
              </a:rPr>
              <a:t>წ</a:t>
            </a:r>
            <a:r>
              <a:rPr dirty="0" smtClean="0" sz="1100" spc="-59">
                <a:latin typeface="Sylfaen"/>
                <a:cs typeface="Sylfaen"/>
              </a:rPr>
              <a:t>ი</a:t>
            </a:r>
            <a:r>
              <a:rPr dirty="0" smtClean="0" sz="1100" spc="-42">
                <a:latin typeface="Sylfaen"/>
                <a:cs typeface="Sylfaen"/>
              </a:rPr>
              <a:t>გ</a:t>
            </a:r>
            <a:r>
              <a:rPr dirty="0" smtClean="0" sz="1100" spc="-53">
                <a:latin typeface="Sylfaen"/>
                <a:cs typeface="Sylfaen"/>
              </a:rPr>
              <a:t>ნ</a:t>
            </a:r>
            <a:r>
              <a:rPr dirty="0" smtClean="0" sz="1100" spc="-37">
                <a:latin typeface="Sylfaen"/>
                <a:cs typeface="Sylfaen"/>
              </a:rPr>
              <a:t>ე</a:t>
            </a:r>
            <a:r>
              <a:rPr dirty="0" smtClean="0" sz="1100" spc="-55">
                <a:latin typeface="Sylfaen"/>
                <a:cs typeface="Sylfaen"/>
              </a:rPr>
              <a:t>ბ</a:t>
            </a:r>
            <a:r>
              <a:rPr dirty="0" smtClean="0" sz="1100" spc="-50">
                <a:latin typeface="Sylfaen"/>
                <a:cs typeface="Sylfaen"/>
              </a:rPr>
              <a:t>ი</a:t>
            </a:r>
            <a:r>
              <a:rPr dirty="0" smtClean="0" sz="1100" spc="-21">
                <a:latin typeface="Sylfaen"/>
                <a:cs typeface="Sylfaen"/>
              </a:rPr>
              <a:t> </a:t>
            </a:r>
            <a:r>
              <a:rPr dirty="0" smtClean="0" sz="1100" spc="148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87">
                <a:latin typeface="Sylfaen"/>
                <a:cs typeface="Sylfaen"/>
              </a:rPr>
              <a:t> </a:t>
            </a:r>
            <a:r>
              <a:rPr dirty="0" smtClean="0" sz="1100" spc="-22">
                <a:latin typeface="Sylfaen"/>
                <a:cs typeface="Sylfaen"/>
              </a:rPr>
              <a:t>ბ</a:t>
            </a:r>
            <a:r>
              <a:rPr dirty="0" smtClean="0" sz="1100" spc="-34">
                <a:latin typeface="Sylfaen"/>
                <a:cs typeface="Sylfaen"/>
              </a:rPr>
              <a:t>ი</a:t>
            </a:r>
            <a:r>
              <a:rPr dirty="0" smtClean="0" sz="1100" spc="-22">
                <a:latin typeface="Sylfaen"/>
                <a:cs typeface="Sylfaen"/>
              </a:rPr>
              <a:t>ბ</a:t>
            </a:r>
            <a:r>
              <a:rPr dirty="0" smtClean="0" sz="1100" spc="-47">
                <a:latin typeface="Sylfaen"/>
                <a:cs typeface="Sylfaen"/>
              </a:rPr>
              <a:t>ლ</a:t>
            </a:r>
            <a:r>
              <a:rPr dirty="0" smtClean="0" sz="1100" spc="-25">
                <a:latin typeface="Sylfaen"/>
                <a:cs typeface="Sylfaen"/>
              </a:rPr>
              <a:t>ი</a:t>
            </a:r>
            <a:r>
              <a:rPr dirty="0" smtClean="0" sz="1100" spc="-41">
                <a:latin typeface="Sylfaen"/>
                <a:cs typeface="Sylfaen"/>
              </a:rPr>
              <a:t>ო</a:t>
            </a:r>
            <a:r>
              <a:rPr dirty="0" smtClean="0" sz="1100" spc="-19">
                <a:latin typeface="Sylfaen"/>
                <a:cs typeface="Sylfaen"/>
              </a:rPr>
              <a:t>გ</a:t>
            </a:r>
            <a:r>
              <a:rPr dirty="0" smtClean="0" sz="1100" spc="-30">
                <a:latin typeface="Sylfaen"/>
                <a:cs typeface="Sylfaen"/>
              </a:rPr>
              <a:t>რ</a:t>
            </a:r>
            <a:r>
              <a:rPr dirty="0" smtClean="0" sz="1100" spc="-28">
                <a:latin typeface="Sylfaen"/>
                <a:cs typeface="Sylfaen"/>
              </a:rPr>
              <a:t>ა</a:t>
            </a:r>
            <a:r>
              <a:rPr dirty="0" smtClean="0" sz="1100" spc="-27">
                <a:latin typeface="Sylfaen"/>
                <a:cs typeface="Sylfaen"/>
              </a:rPr>
              <a:t>ფი</a:t>
            </a:r>
            <a:r>
              <a:rPr dirty="0" smtClean="0" sz="1100" spc="-37">
                <a:latin typeface="Sylfaen"/>
                <a:cs typeface="Sylfaen"/>
              </a:rPr>
              <a:t>უ</a:t>
            </a:r>
            <a:r>
              <a:rPr dirty="0" smtClean="0" sz="1100" spc="-52">
                <a:latin typeface="Sylfaen"/>
                <a:cs typeface="Sylfaen"/>
              </a:rPr>
              <a:t>ლ</a:t>
            </a:r>
            <a:r>
              <a:rPr dirty="0" smtClean="0" sz="1100" spc="-25">
                <a:latin typeface="Sylfaen"/>
                <a:cs typeface="Sylfaen"/>
              </a:rPr>
              <a:t>ი</a:t>
            </a:r>
            <a:r>
              <a:rPr dirty="0" smtClean="0" sz="1100" spc="-10">
                <a:latin typeface="Sylfaen"/>
                <a:cs typeface="Sylfaen"/>
              </a:rPr>
              <a:t>  </a:t>
            </a:r>
            <a:r>
              <a:rPr dirty="0" smtClean="0" sz="1100" spc="89">
                <a:latin typeface="Sylfaen"/>
                <a:cs typeface="Sylfaen"/>
              </a:rPr>
              <a:t> </a:t>
            </a:r>
            <a:r>
              <a:rPr dirty="0" smtClean="0" sz="1100" spc="-34">
                <a:latin typeface="Sylfaen"/>
                <a:cs typeface="Sylfaen"/>
              </a:rPr>
              <a:t>ი</a:t>
            </a:r>
            <a:r>
              <a:rPr dirty="0" smtClean="0" sz="1100" spc="-21">
                <a:latin typeface="Sylfaen"/>
                <a:cs typeface="Sylfaen"/>
              </a:rPr>
              <a:t>შვია</a:t>
            </a:r>
            <a:r>
              <a:rPr dirty="0" smtClean="0" sz="1100" spc="-46">
                <a:latin typeface="Sylfaen"/>
                <a:cs typeface="Sylfaen"/>
              </a:rPr>
              <a:t>თ</a:t>
            </a:r>
            <a:r>
              <a:rPr dirty="0" smtClean="0" sz="1100" spc="-31">
                <a:latin typeface="Sylfaen"/>
                <a:cs typeface="Sylfaen"/>
              </a:rPr>
              <a:t>ო</a:t>
            </a:r>
            <a:r>
              <a:rPr dirty="0" smtClean="0" sz="1100" spc="-27">
                <a:latin typeface="Sylfaen"/>
                <a:cs typeface="Sylfaen"/>
              </a:rPr>
              <a:t>ბ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22">
                <a:latin typeface="Sylfaen"/>
                <a:cs typeface="Sylfaen"/>
              </a:rPr>
              <a:t>ბ</a:t>
            </a:r>
            <a:r>
              <a:rPr dirty="0" smtClean="0" sz="1100" spc="-20">
                <a:latin typeface="Sylfaen"/>
                <a:cs typeface="Sylfaen"/>
              </a:rPr>
              <a:t>ი</a:t>
            </a:r>
            <a:r>
              <a:rPr dirty="0" smtClean="0" sz="1100" spc="-10">
                <a:latin typeface="Sylfaen"/>
                <a:cs typeface="Sylfaen"/>
              </a:rPr>
              <a:t>: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5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25</a:t>
            </a:r>
            <a:r>
              <a:rPr dirty="0" smtClean="0" sz="1100" spc="-9">
                <a:latin typeface="Sylfaen"/>
                <a:cs typeface="Sylfaen"/>
              </a:rPr>
              <a:t>0</a:t>
            </a:r>
            <a:r>
              <a:rPr dirty="0" smtClean="0" sz="1100" spc="0">
                <a:latin typeface="Sylfaen"/>
                <a:cs typeface="Sylfaen"/>
              </a:rPr>
              <a:t>0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02004" y="4185649"/>
            <a:ext cx="910112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1">
                <a:latin typeface="Sylfaen"/>
                <a:cs typeface="Sylfaen"/>
              </a:rPr>
              <a:t>ე</a:t>
            </a:r>
            <a:r>
              <a:rPr dirty="0" smtClean="0" sz="1100" spc="-21">
                <a:latin typeface="Sylfaen"/>
                <a:cs typeface="Sylfaen"/>
              </a:rPr>
              <a:t>გ</a:t>
            </a:r>
            <a:r>
              <a:rPr dirty="0" smtClean="0" sz="1100" spc="-21">
                <a:latin typeface="Sylfaen"/>
                <a:cs typeface="Sylfaen"/>
              </a:rPr>
              <a:t>ზ</a:t>
            </a:r>
            <a:r>
              <a:rPr dirty="0" smtClean="0" sz="1100" spc="-21">
                <a:latin typeface="Sylfaen"/>
                <a:cs typeface="Sylfaen"/>
              </a:rPr>
              <a:t>ე</a:t>
            </a:r>
            <a:r>
              <a:rPr dirty="0" smtClean="0" sz="1100" spc="-21">
                <a:latin typeface="Sylfaen"/>
                <a:cs typeface="Sylfaen"/>
              </a:rPr>
              <a:t>მ</a:t>
            </a:r>
            <a:r>
              <a:rPr dirty="0" smtClean="0" sz="1100" spc="-21">
                <a:latin typeface="Sylfaen"/>
                <a:cs typeface="Sylfaen"/>
              </a:rPr>
              <a:t>პ</a:t>
            </a:r>
            <a:r>
              <a:rPr dirty="0" smtClean="0" sz="1100" spc="-21">
                <a:latin typeface="Sylfaen"/>
                <a:cs typeface="Sylfaen"/>
              </a:rPr>
              <a:t>ლ</a:t>
            </a:r>
            <a:r>
              <a:rPr dirty="0" smtClean="0" sz="1100" spc="-21">
                <a:latin typeface="Sylfaen"/>
                <a:cs typeface="Sylfaen"/>
              </a:rPr>
              <a:t>ი</a:t>
            </a:r>
            <a:r>
              <a:rPr dirty="0" smtClean="0" sz="1100" spc="-21">
                <a:latin typeface="Sylfaen"/>
                <a:cs typeface="Sylfaen"/>
              </a:rPr>
              <a:t>ა</a:t>
            </a:r>
            <a:r>
              <a:rPr dirty="0" smtClean="0" sz="1100" spc="-21">
                <a:latin typeface="Sylfaen"/>
                <a:cs typeface="Sylfaen"/>
              </a:rPr>
              <a:t>რი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947418" y="4185649"/>
            <a:ext cx="926657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5">
                <a:latin typeface="Sylfaen"/>
                <a:cs typeface="Sylfaen"/>
              </a:rPr>
              <a:t>რა</a:t>
            </a:r>
            <a:r>
              <a:rPr dirty="0" smtClean="0" sz="1100" spc="-35">
                <a:latin typeface="Sylfaen"/>
                <a:cs typeface="Sylfaen"/>
              </a:rPr>
              <a:t>რ</a:t>
            </a:r>
            <a:r>
              <a:rPr dirty="0" smtClean="0" sz="1100" spc="-35">
                <a:latin typeface="Sylfaen"/>
                <a:cs typeface="Sylfaen"/>
              </a:rPr>
              <a:t>ი</a:t>
            </a:r>
            <a:r>
              <a:rPr dirty="0" smtClean="0" sz="1100" spc="-35">
                <a:latin typeface="Sylfaen"/>
                <a:cs typeface="Sylfaen"/>
              </a:rPr>
              <a:t>ტ</a:t>
            </a:r>
            <a:r>
              <a:rPr dirty="0" smtClean="0" sz="1100" spc="-35">
                <a:latin typeface="Sylfaen"/>
                <a:cs typeface="Sylfaen"/>
              </a:rPr>
              <a:t>ე</a:t>
            </a:r>
            <a:r>
              <a:rPr dirty="0" smtClean="0" sz="1100" spc="-35">
                <a:latin typeface="Sylfaen"/>
                <a:cs typeface="Sylfaen"/>
              </a:rPr>
              <a:t>ტ</a:t>
            </a:r>
            <a:r>
              <a:rPr dirty="0" smtClean="0" sz="1100" spc="-35">
                <a:latin typeface="Sylfaen"/>
                <a:cs typeface="Sylfaen"/>
              </a:rPr>
              <a:t>უ</a:t>
            </a:r>
            <a:r>
              <a:rPr dirty="0" smtClean="0" sz="1100" spc="-35">
                <a:latin typeface="Sylfaen"/>
                <a:cs typeface="Sylfaen"/>
              </a:rPr>
              <a:t>ლ</a:t>
            </a:r>
            <a:r>
              <a:rPr dirty="0" smtClean="0" sz="1100" spc="-35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010027" y="4185649"/>
            <a:ext cx="1172921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50">
                <a:latin typeface="Sylfaen"/>
                <a:cs typeface="Sylfaen"/>
              </a:rPr>
              <a:t>წ</a:t>
            </a:r>
            <a:r>
              <a:rPr dirty="0" smtClean="0" sz="1100" spc="-64">
                <a:latin typeface="Sylfaen"/>
                <a:cs typeface="Sylfaen"/>
              </a:rPr>
              <a:t>ი</a:t>
            </a:r>
            <a:r>
              <a:rPr dirty="0" smtClean="0" sz="1100" spc="-47">
                <a:latin typeface="Sylfaen"/>
                <a:cs typeface="Sylfaen"/>
              </a:rPr>
              <a:t>გ</a:t>
            </a:r>
            <a:r>
              <a:rPr dirty="0" smtClean="0" sz="1100" spc="-45">
                <a:latin typeface="Sylfaen"/>
                <a:cs typeface="Sylfaen"/>
              </a:rPr>
              <a:t>ნ</a:t>
            </a:r>
            <a:r>
              <a:rPr dirty="0" smtClean="0" sz="1100" spc="-55">
                <a:latin typeface="Sylfaen"/>
                <a:cs typeface="Sylfaen"/>
              </a:rPr>
              <a:t>ი</a:t>
            </a:r>
            <a:r>
              <a:rPr dirty="0" smtClean="0" sz="1100" spc="-25">
                <a:latin typeface="Sylfaen"/>
                <a:cs typeface="Sylfaen"/>
              </a:rPr>
              <a:t>    </a:t>
            </a:r>
            <a:r>
              <a:rPr dirty="0" smtClean="0" sz="1100" spc="166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ქ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რთ</a:t>
            </a:r>
            <a:r>
              <a:rPr dirty="0" smtClean="0" sz="1100" spc="-14">
                <a:latin typeface="Sylfaen"/>
                <a:cs typeface="Sylfaen"/>
              </a:rPr>
              <a:t>უ</a:t>
            </a:r>
            <a:r>
              <a:rPr dirty="0" smtClean="0" sz="1100" spc="9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2004" y="4479781"/>
            <a:ext cx="328094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83">
                <a:latin typeface="Sylfaen"/>
                <a:cs typeface="Sylfaen"/>
              </a:rPr>
              <a:t>რ</a:t>
            </a:r>
            <a:r>
              <a:rPr dirty="0" smtClean="0" sz="1100" spc="-95">
                <a:latin typeface="Sylfaen"/>
                <a:cs typeface="Sylfaen"/>
              </a:rPr>
              <a:t>უ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54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ბუ</a:t>
            </a:r>
            <a:r>
              <a:rPr dirty="0" smtClean="0" sz="1100" spc="-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07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30">
                <a:latin typeface="Sylfaen"/>
                <a:cs typeface="Sylfaen"/>
              </a:rPr>
              <a:t>ო</a:t>
            </a:r>
            <a:r>
              <a:rPr dirty="0" smtClean="0" sz="1100" spc="16">
                <a:latin typeface="Sylfaen"/>
                <a:cs typeface="Sylfaen"/>
              </a:rPr>
              <a:t>მ</a:t>
            </a:r>
            <a:r>
              <a:rPr dirty="0" smtClean="0" sz="1100" spc="-64">
                <a:latin typeface="Sylfaen"/>
                <a:cs typeface="Sylfaen"/>
              </a:rPr>
              <a:t>ხ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102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54">
                <a:latin typeface="Sylfaen"/>
                <a:cs typeface="Sylfaen"/>
              </a:rPr>
              <a:t> </a:t>
            </a:r>
            <a:r>
              <a:rPr dirty="0" smtClean="0" sz="1100" spc="-66">
                <a:latin typeface="Sylfaen"/>
                <a:cs typeface="Sylfaen"/>
              </a:rPr>
              <a:t>ბ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44">
                <a:latin typeface="Sylfaen"/>
                <a:cs typeface="Sylfaen"/>
              </a:rPr>
              <a:t>რ</a:t>
            </a:r>
            <a:r>
              <a:rPr dirty="0" smtClean="0" sz="1100" spc="21">
                <a:latin typeface="Sylfaen"/>
                <a:cs typeface="Sylfaen"/>
              </a:rPr>
              <a:t>ძ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54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25">
                <a:latin typeface="Sylfaen"/>
                <a:cs typeface="Sylfaen"/>
              </a:rPr>
              <a:t>პ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44">
                <a:latin typeface="Sylfaen"/>
                <a:cs typeface="Sylfaen"/>
              </a:rPr>
              <a:t>რ</a:t>
            </a:r>
            <a:r>
              <a:rPr dirty="0" smtClean="0" sz="1100" spc="26">
                <a:latin typeface="Sylfaen"/>
                <a:cs typeface="Sylfaen"/>
              </a:rPr>
              <a:t>ს</a:t>
            </a:r>
            <a:r>
              <a:rPr dirty="0" smtClean="0" sz="1100" spc="-286">
                <a:latin typeface="Sylfaen"/>
                <a:cs typeface="Sylfaen"/>
              </a:rPr>
              <a:t>უ</a:t>
            </a:r>
            <a:r>
              <a:rPr dirty="0" smtClean="0" sz="1100" spc="145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2004" y="4773913"/>
            <a:ext cx="327995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ჩ</a:t>
            </a:r>
            <a:r>
              <a:rPr dirty="0" smtClean="0" sz="1100" spc="-67">
                <a:latin typeface="Sylfaen"/>
                <a:cs typeface="Sylfaen"/>
              </a:rPr>
              <a:t>ი</a:t>
            </a:r>
            <a:r>
              <a:rPr dirty="0" smtClean="0" sz="1100" spc="-54">
                <a:latin typeface="Sylfaen"/>
                <a:cs typeface="Sylfaen"/>
              </a:rPr>
              <a:t>ნ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97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-64">
                <a:latin typeface="Sylfaen"/>
                <a:cs typeface="Sylfaen"/>
              </a:rPr>
              <a:t> </a:t>
            </a:r>
            <a:r>
              <a:rPr dirty="0" smtClean="0" sz="1100" spc="-48">
                <a:latin typeface="Sylfaen"/>
                <a:cs typeface="Sylfaen"/>
              </a:rPr>
              <a:t>ე</a:t>
            </a:r>
            <a:r>
              <a:rPr dirty="0" smtClean="0" sz="1100" spc="-63">
                <a:latin typeface="Sylfaen"/>
                <a:cs typeface="Sylfaen"/>
              </a:rPr>
              <a:t>ნ</a:t>
            </a:r>
            <a:r>
              <a:rPr dirty="0" smtClean="0" sz="1100" spc="-48">
                <a:latin typeface="Sylfaen"/>
                <a:cs typeface="Sylfaen"/>
              </a:rPr>
              <a:t>ე</a:t>
            </a:r>
            <a:r>
              <a:rPr dirty="0" smtClean="0" sz="1100" spc="-65">
                <a:latin typeface="Sylfaen"/>
                <a:cs typeface="Sylfaen"/>
              </a:rPr>
              <a:t>ბ</a:t>
            </a:r>
            <a:r>
              <a:rPr dirty="0" smtClean="0" sz="1100" spc="-66">
                <a:latin typeface="Sylfaen"/>
                <a:cs typeface="Sylfaen"/>
              </a:rPr>
              <a:t>ზე</a:t>
            </a:r>
            <a:r>
              <a:rPr dirty="0" smtClean="0" sz="1100" spc="-27">
                <a:latin typeface="Sylfaen"/>
                <a:cs typeface="Sylfaen"/>
              </a:rPr>
              <a:t>   </a:t>
            </a:r>
            <a:r>
              <a:rPr dirty="0" smtClean="0" sz="1100" spc="29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97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500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1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შ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0">
                <a:latin typeface="Sylfaen"/>
                <a:cs typeface="Sylfaen"/>
              </a:rPr>
              <a:t>ვრა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36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1900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20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წ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2004" y="5066521"/>
            <a:ext cx="185422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რ</a:t>
            </a:r>
            <a:r>
              <a:rPr dirty="0" smtClean="0" sz="1100" spc="-8">
                <a:latin typeface="Sylfaen"/>
                <a:cs typeface="Sylfaen"/>
              </a:rPr>
              <a:t>ს</a:t>
            </a:r>
            <a:r>
              <a:rPr dirty="0" smtClean="0" sz="1100" spc="-8">
                <a:latin typeface="Sylfaen"/>
                <a:cs typeface="Sylfaen"/>
              </a:rPr>
              <a:t>ე</a:t>
            </a:r>
            <a:r>
              <a:rPr dirty="0" smtClean="0" sz="1100" spc="-8">
                <a:latin typeface="Sylfaen"/>
                <a:cs typeface="Sylfaen"/>
              </a:rPr>
              <a:t>ბ</a:t>
            </a:r>
            <a:r>
              <a:rPr dirty="0" smtClean="0" sz="1100" spc="-8">
                <a:latin typeface="Sylfaen"/>
                <a:cs typeface="Sylfaen"/>
              </a:rPr>
              <a:t>უ</a:t>
            </a:r>
            <a:r>
              <a:rPr dirty="0" smtClean="0" sz="1100" spc="-8">
                <a:latin typeface="Sylfaen"/>
                <a:cs typeface="Sylfaen"/>
              </a:rPr>
              <a:t>ლ</a:t>
            </a:r>
            <a:r>
              <a:rPr dirty="0" smtClean="0" sz="1100" spc="-8">
                <a:latin typeface="Sylfaen"/>
                <a:cs typeface="Sylfaen"/>
              </a:rPr>
              <a:t>ი</a:t>
            </a:r>
            <a:r>
              <a:rPr dirty="0" smtClean="0" sz="1100" spc="-8">
                <a:latin typeface="Sylfaen"/>
                <a:cs typeface="Sylfaen"/>
              </a:rPr>
              <a:t>,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ქ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რთუ</a:t>
            </a:r>
            <a:r>
              <a:rPr dirty="0" smtClean="0" sz="1100" spc="-8">
                <a:latin typeface="Sylfaen"/>
                <a:cs typeface="Sylfaen"/>
              </a:rPr>
              <a:t>ლ</a:t>
            </a:r>
            <a:r>
              <a:rPr dirty="0" smtClean="0" sz="1100" spc="-8">
                <a:latin typeface="Sylfaen"/>
                <a:cs typeface="Sylfaen"/>
              </a:rPr>
              <a:t>ი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პ</a:t>
            </a:r>
            <a:r>
              <a:rPr dirty="0" smtClean="0" sz="1100" spc="-8">
                <a:latin typeface="Sylfaen"/>
                <a:cs typeface="Sylfaen"/>
              </a:rPr>
              <a:t>რ</a:t>
            </a:r>
            <a:r>
              <a:rPr dirty="0" smtClean="0" sz="1100" spc="-8">
                <a:latin typeface="Sylfaen"/>
                <a:cs typeface="Sylfaen"/>
              </a:rPr>
              <a:t>ე</a:t>
            </a:r>
            <a:r>
              <a:rPr dirty="0" smtClean="0" sz="1100" spc="-8">
                <a:latin typeface="Sylfaen"/>
                <a:cs typeface="Sylfaen"/>
              </a:rPr>
              <a:t>ს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73276" y="5360907"/>
            <a:ext cx="300831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3">
                <a:latin typeface="Sylfaen"/>
                <a:cs typeface="Sylfaen"/>
              </a:rPr>
              <a:t>ყ</a:t>
            </a:r>
            <a:r>
              <a:rPr dirty="0" smtClean="0" sz="1100" spc="-13">
                <a:latin typeface="Sylfaen"/>
                <a:cs typeface="Sylfaen"/>
              </a:rPr>
              <a:t>ვ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ლ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ს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მ</a:t>
            </a:r>
            <a:r>
              <a:rPr dirty="0" smtClean="0" sz="1100" spc="-13">
                <a:latin typeface="Sylfaen"/>
                <a:cs typeface="Sylfaen"/>
              </a:rPr>
              <a:t>უ</a:t>
            </a:r>
            <a:r>
              <a:rPr dirty="0" smtClean="0" sz="1100" spc="-13">
                <a:latin typeface="Sylfaen"/>
                <a:cs typeface="Sylfaen"/>
              </a:rPr>
              <a:t>ზ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უ</a:t>
            </a:r>
            <a:r>
              <a:rPr dirty="0" smtClean="0" sz="1100" spc="-13">
                <a:latin typeface="Sylfaen"/>
                <a:cs typeface="Sylfaen"/>
              </a:rPr>
              <a:t>მ</a:t>
            </a:r>
            <a:r>
              <a:rPr dirty="0" smtClean="0" sz="1100" spc="-13">
                <a:latin typeface="Sylfaen"/>
                <a:cs typeface="Sylfaen"/>
              </a:rPr>
              <a:t>ო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ნ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ვ</a:t>
            </a:r>
            <a:r>
              <a:rPr dirty="0" smtClean="0" sz="1100" spc="-13">
                <a:latin typeface="Sylfaen"/>
                <a:cs typeface="Sylfaen"/>
              </a:rPr>
              <a:t>თ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მ</a:t>
            </a:r>
            <a:r>
              <a:rPr dirty="0" smtClean="0" sz="1100" spc="-13">
                <a:latin typeface="Sylfaen"/>
                <a:cs typeface="Sylfaen"/>
              </a:rPr>
              <a:t>ნ</a:t>
            </a:r>
            <a:r>
              <a:rPr dirty="0" smtClean="0" sz="1100" spc="-13">
                <a:latin typeface="Sylfaen"/>
                <a:cs typeface="Sylfaen"/>
              </a:rPr>
              <a:t>იშ</a:t>
            </a:r>
            <a:r>
              <a:rPr dirty="0" smtClean="0" sz="1100" spc="-13">
                <a:latin typeface="Sylfaen"/>
                <a:cs typeface="Sylfaen"/>
              </a:rPr>
              <a:t>ვ</a:t>
            </a:r>
            <a:r>
              <a:rPr dirty="0" smtClean="0" sz="1100" spc="-13">
                <a:latin typeface="Sylfaen"/>
                <a:cs typeface="Sylfaen"/>
              </a:rPr>
              <a:t>ნ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ლ</a:t>
            </a:r>
            <a:r>
              <a:rPr dirty="0" smtClean="0" sz="1100" spc="-13">
                <a:latin typeface="Sylfaen"/>
                <a:cs typeface="Sylfaen"/>
              </a:rPr>
              <a:t>ოვ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ნ</a:t>
            </a:r>
            <a:r>
              <a:rPr dirty="0" smtClean="0" sz="1100" spc="-13">
                <a:latin typeface="Sylfaen"/>
                <a:cs typeface="Sylfaen"/>
              </a:rPr>
              <a:t>ია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და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2004" y="5655039"/>
            <a:ext cx="328129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ტ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83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ტ</a:t>
            </a:r>
            <a:r>
              <a:rPr dirty="0" smtClean="0" sz="1100" spc="0">
                <a:latin typeface="Sylfaen"/>
                <a:cs typeface="Sylfaen"/>
              </a:rPr>
              <a:t>ორ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26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52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126">
                <a:latin typeface="Sylfaen"/>
                <a:cs typeface="Sylfaen"/>
              </a:rPr>
              <a:t> 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44">
                <a:latin typeface="Sylfaen"/>
                <a:cs typeface="Sylfaen"/>
              </a:rPr>
              <a:t>რ</a:t>
            </a:r>
            <a:r>
              <a:rPr dirty="0" smtClean="0" sz="1100" spc="26">
                <a:latin typeface="Sylfaen"/>
                <a:cs typeface="Sylfaen"/>
              </a:rPr>
              <a:t>ს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66">
                <a:latin typeface="Sylfaen"/>
                <a:cs typeface="Sylfaen"/>
              </a:rPr>
              <a:t>ბ</a:t>
            </a:r>
            <a:r>
              <a:rPr dirty="0" smtClean="0" sz="1100" spc="14">
                <a:latin typeface="Sylfaen"/>
                <a:cs typeface="Sylfaen"/>
              </a:rPr>
              <a:t>ო</a:t>
            </a:r>
            <a:r>
              <a:rPr dirty="0" smtClean="0" sz="1100" spc="15">
                <a:latin typeface="Sylfaen"/>
                <a:cs typeface="Sylfaen"/>
              </a:rPr>
              <a:t>ბ</a:t>
            </a:r>
            <a:r>
              <a:rPr dirty="0" smtClean="0" sz="1100" spc="-21">
                <a:latin typeface="Sylfaen"/>
                <a:cs typeface="Sylfaen"/>
              </a:rPr>
              <a:t>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2004" y="5949171"/>
            <a:ext cx="327973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3">
                <a:latin typeface="Sylfaen"/>
                <a:cs typeface="Sylfaen"/>
              </a:rPr>
              <a:t>ნ</a:t>
            </a:r>
            <a:r>
              <a:rPr dirty="0" smtClean="0" sz="1100" spc="-23">
                <a:latin typeface="Sylfaen"/>
                <a:cs typeface="Sylfaen"/>
              </a:rPr>
              <a:t>ივ</a:t>
            </a:r>
            <a:r>
              <a:rPr dirty="0" smtClean="0" sz="1100" spc="-23">
                <a:latin typeface="Sylfaen"/>
                <a:cs typeface="Sylfaen"/>
              </a:rPr>
              <a:t>თ</a:t>
            </a:r>
            <a:r>
              <a:rPr dirty="0" smtClean="0" sz="1100" spc="-23">
                <a:latin typeface="Sylfaen"/>
                <a:cs typeface="Sylfaen"/>
              </a:rPr>
              <a:t>ე</a:t>
            </a:r>
            <a:r>
              <a:rPr dirty="0" smtClean="0" sz="1100" spc="-23">
                <a:latin typeface="Sylfaen"/>
                <a:cs typeface="Sylfaen"/>
              </a:rPr>
              <a:t>ბ</a:t>
            </a:r>
            <a:r>
              <a:rPr dirty="0" smtClean="0" sz="1100" spc="-23">
                <a:latin typeface="Sylfaen"/>
                <a:cs typeface="Sylfaen"/>
              </a:rPr>
              <a:t>ი</a:t>
            </a:r>
            <a:r>
              <a:rPr dirty="0" smtClean="0" sz="1100" spc="-23">
                <a:latin typeface="Sylfaen"/>
                <a:cs typeface="Sylfaen"/>
              </a:rPr>
              <a:t>,</a:t>
            </a:r>
            <a:r>
              <a:rPr dirty="0" smtClean="0" sz="1100" spc="-23">
                <a:latin typeface="Sylfaen"/>
                <a:cs typeface="Sylfaen"/>
              </a:rPr>
              <a:t> </a:t>
            </a:r>
            <a:r>
              <a:rPr dirty="0" smtClean="0" sz="1100" spc="-23">
                <a:latin typeface="Sylfaen"/>
                <a:cs typeface="Sylfaen"/>
              </a:rPr>
              <a:t>რ</a:t>
            </a:r>
            <a:r>
              <a:rPr dirty="0" smtClean="0" sz="1100" spc="-23">
                <a:latin typeface="Sylfaen"/>
                <a:cs typeface="Sylfaen"/>
              </a:rPr>
              <a:t>ო</a:t>
            </a:r>
            <a:r>
              <a:rPr dirty="0" smtClean="0" sz="1100" spc="-23">
                <a:latin typeface="Sylfaen"/>
                <a:cs typeface="Sylfaen"/>
              </a:rPr>
              <a:t>მ</a:t>
            </a:r>
            <a:r>
              <a:rPr dirty="0" smtClean="0" sz="1100" spc="-23">
                <a:latin typeface="Sylfaen"/>
                <a:cs typeface="Sylfaen"/>
              </a:rPr>
              <a:t>ე</a:t>
            </a:r>
            <a:r>
              <a:rPr dirty="0" smtClean="0" sz="1100" spc="-23">
                <a:latin typeface="Sylfaen"/>
                <a:cs typeface="Sylfaen"/>
              </a:rPr>
              <a:t>ლ</a:t>
            </a:r>
            <a:r>
              <a:rPr dirty="0" smtClean="0" sz="1100" spc="-23">
                <a:latin typeface="Sylfaen"/>
                <a:cs typeface="Sylfaen"/>
              </a:rPr>
              <a:t>ი</a:t>
            </a:r>
            <a:r>
              <a:rPr dirty="0" smtClean="0" sz="1100" spc="-23">
                <a:latin typeface="Sylfaen"/>
                <a:cs typeface="Sylfaen"/>
              </a:rPr>
              <a:t>ც</a:t>
            </a:r>
            <a:r>
              <a:rPr dirty="0" smtClean="0" sz="1100" spc="-23">
                <a:latin typeface="Sylfaen"/>
                <a:cs typeface="Sylfaen"/>
              </a:rPr>
              <a:t> </a:t>
            </a:r>
            <a:r>
              <a:rPr dirty="0" smtClean="0" sz="1100" spc="-23">
                <a:latin typeface="Sylfaen"/>
                <a:cs typeface="Sylfaen"/>
              </a:rPr>
              <a:t> </a:t>
            </a:r>
            <a:r>
              <a:rPr dirty="0" smtClean="0" sz="1100" spc="-23">
                <a:latin typeface="Sylfaen"/>
                <a:cs typeface="Sylfaen"/>
              </a:rPr>
              <a:t>მ</a:t>
            </a:r>
            <a:r>
              <a:rPr dirty="0" smtClean="0" sz="1100" spc="-23">
                <a:latin typeface="Sylfaen"/>
                <a:cs typeface="Sylfaen"/>
              </a:rPr>
              <a:t>უ</a:t>
            </a:r>
            <a:r>
              <a:rPr dirty="0" smtClean="0" sz="1100" spc="-23">
                <a:latin typeface="Sylfaen"/>
                <a:cs typeface="Sylfaen"/>
              </a:rPr>
              <a:t>ზ</a:t>
            </a:r>
            <a:r>
              <a:rPr dirty="0" smtClean="0" sz="1100" spc="-23">
                <a:latin typeface="Sylfaen"/>
                <a:cs typeface="Sylfaen"/>
              </a:rPr>
              <a:t>ე</a:t>
            </a:r>
            <a:r>
              <a:rPr dirty="0" smtClean="0" sz="1100" spc="-23">
                <a:latin typeface="Sylfaen"/>
                <a:cs typeface="Sylfaen"/>
              </a:rPr>
              <a:t>უ</a:t>
            </a:r>
            <a:r>
              <a:rPr dirty="0" smtClean="0" sz="1100" spc="-23">
                <a:latin typeface="Sylfaen"/>
                <a:cs typeface="Sylfaen"/>
              </a:rPr>
              <a:t>მ</a:t>
            </a:r>
            <a:r>
              <a:rPr dirty="0" smtClean="0" sz="1100" spc="-23">
                <a:latin typeface="Sylfaen"/>
                <a:cs typeface="Sylfaen"/>
              </a:rPr>
              <a:t>ის</a:t>
            </a:r>
            <a:r>
              <a:rPr dirty="0" smtClean="0" sz="1100" spc="-23">
                <a:latin typeface="Sylfaen"/>
                <a:cs typeface="Sylfaen"/>
              </a:rPr>
              <a:t> </a:t>
            </a:r>
            <a:r>
              <a:rPr dirty="0" smtClean="0" sz="1100" spc="-23">
                <a:latin typeface="Sylfaen"/>
                <a:cs typeface="Sylfaen"/>
              </a:rPr>
              <a:t> </a:t>
            </a:r>
            <a:r>
              <a:rPr dirty="0" smtClean="0" sz="1100" spc="-23">
                <a:latin typeface="Sylfaen"/>
                <a:cs typeface="Sylfaen"/>
              </a:rPr>
              <a:t>ს</a:t>
            </a:r>
            <a:r>
              <a:rPr dirty="0" smtClean="0" sz="1100" spc="-23">
                <a:latin typeface="Sylfaen"/>
                <a:cs typeface="Sylfaen"/>
              </a:rPr>
              <a:t>ა</a:t>
            </a:r>
            <a:r>
              <a:rPr dirty="0" smtClean="0" sz="1100" spc="-23">
                <a:latin typeface="Sylfaen"/>
                <a:cs typeface="Sylfaen"/>
              </a:rPr>
              <a:t>ვ</a:t>
            </a:r>
            <a:r>
              <a:rPr dirty="0" smtClean="0" sz="1100" spc="-23">
                <a:latin typeface="Sylfaen"/>
                <a:cs typeface="Sylfaen"/>
              </a:rPr>
              <a:t>ი</a:t>
            </a:r>
            <a:r>
              <a:rPr dirty="0" smtClean="0" sz="1100" spc="-23">
                <a:latin typeface="Sylfaen"/>
                <a:cs typeface="Sylfaen"/>
              </a:rPr>
              <a:t>ზი</a:t>
            </a:r>
            <a:r>
              <a:rPr dirty="0" smtClean="0" sz="1100" spc="-23">
                <a:latin typeface="Sylfaen"/>
                <a:cs typeface="Sylfaen"/>
              </a:rPr>
              <a:t>ტ</a:t>
            </a:r>
            <a:r>
              <a:rPr dirty="0" smtClean="0" sz="1100" spc="-23">
                <a:latin typeface="Sylfaen"/>
                <a:cs typeface="Sylfaen"/>
              </a:rPr>
              <a:t>ო</a:t>
            </a:r>
            <a:r>
              <a:rPr dirty="0" smtClean="0" sz="1100" spc="-23">
                <a:latin typeface="Sylfaen"/>
                <a:cs typeface="Sylfaen"/>
              </a:rPr>
              <a:t> </a:t>
            </a:r>
            <a:r>
              <a:rPr dirty="0" smtClean="0" sz="1100" spc="-23">
                <a:latin typeface="Sylfaen"/>
                <a:cs typeface="Sylfaen"/>
              </a:rPr>
              <a:t> </a:t>
            </a:r>
            <a:r>
              <a:rPr dirty="0" smtClean="0" sz="1100" spc="-23">
                <a:latin typeface="Sylfaen"/>
                <a:cs typeface="Sylfaen"/>
              </a:rPr>
              <a:t>ბ</a:t>
            </a:r>
            <a:r>
              <a:rPr dirty="0" smtClean="0" sz="1100" spc="-23">
                <a:latin typeface="Sylfaen"/>
                <a:cs typeface="Sylfaen"/>
              </a:rPr>
              <a:t>ა</a:t>
            </a:r>
            <a:r>
              <a:rPr dirty="0" smtClean="0" sz="1100" spc="-23">
                <a:latin typeface="Sylfaen"/>
                <a:cs typeface="Sylfaen"/>
              </a:rPr>
              <a:t>რ</a:t>
            </a:r>
            <a:r>
              <a:rPr dirty="0" smtClean="0" sz="1100" spc="-23">
                <a:latin typeface="Sylfaen"/>
                <a:cs typeface="Sylfaen"/>
              </a:rPr>
              <a:t>ა</a:t>
            </a:r>
            <a:r>
              <a:rPr dirty="0" smtClean="0" sz="1100" spc="-23">
                <a:latin typeface="Sylfaen"/>
                <a:cs typeface="Sylfaen"/>
              </a:rPr>
              <a:t>თ</a:t>
            </a:r>
            <a:r>
              <a:rPr dirty="0" smtClean="0" sz="1100" spc="-23">
                <a:latin typeface="Sylfaen"/>
                <a:cs typeface="Sylfaen"/>
              </a:rPr>
              <a:t>ა</a:t>
            </a:r>
            <a:r>
              <a:rPr dirty="0" smtClean="0" sz="1100" spc="-23">
                <a:latin typeface="Sylfaen"/>
                <a:cs typeface="Sylfaen"/>
              </a:rPr>
              <a:t>დ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2004" y="6243303"/>
            <a:ext cx="327941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24">
                <a:latin typeface="Sylfaen"/>
                <a:cs typeface="Sylfaen"/>
              </a:rPr>
              <a:t>ქ</a:t>
            </a:r>
            <a:r>
              <a:rPr dirty="0" smtClean="0" sz="1100" spc="-75">
                <a:latin typeface="Sylfaen"/>
                <a:cs typeface="Sylfaen"/>
              </a:rPr>
              <a:t>ც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-89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157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ქ</a:t>
            </a:r>
            <a:r>
              <a:rPr dirty="0" smtClean="0" sz="1100" spc="243">
                <a:latin typeface="Sylfaen"/>
                <a:cs typeface="Sylfaen"/>
              </a:rPr>
              <a:t> </a:t>
            </a:r>
            <a:r>
              <a:rPr dirty="0" smtClean="0" sz="1100" spc="-31">
                <a:latin typeface="Sylfaen"/>
                <a:cs typeface="Sylfaen"/>
              </a:rPr>
              <a:t>ნ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9">
                <a:latin typeface="Sylfaen"/>
                <a:cs typeface="Sylfaen"/>
              </a:rPr>
              <a:t>ყ</a:t>
            </a:r>
            <a:r>
              <a:rPr dirty="0" smtClean="0" sz="1100" spc="92">
                <a:latin typeface="Sylfaen"/>
                <a:cs typeface="Sylfaen"/>
              </a:rPr>
              <a:t>ო</a:t>
            </a:r>
            <a:r>
              <a:rPr dirty="0" smtClean="0" sz="1100" spc="80">
                <a:latin typeface="Sylfaen"/>
                <a:cs typeface="Sylfaen"/>
              </a:rPr>
              <a:t>ფ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-100">
                <a:latin typeface="Sylfaen"/>
                <a:cs typeface="Sylfaen"/>
              </a:rPr>
              <a:t> </a:t>
            </a:r>
            <a:r>
              <a:rPr dirty="0" smtClean="0" sz="1100" spc="-23">
                <a:latin typeface="Sylfaen"/>
                <a:cs typeface="Sylfaen"/>
              </a:rPr>
              <a:t>ა</a:t>
            </a:r>
            <a:r>
              <a:rPr dirty="0" smtClean="0" sz="1100" spc="-51">
                <a:latin typeface="Sylfaen"/>
                <a:cs typeface="Sylfaen"/>
              </a:rPr>
              <a:t>დ</a:t>
            </a:r>
            <a:r>
              <a:rPr dirty="0" smtClean="0" sz="1100" spc="-23">
                <a:latin typeface="Sylfaen"/>
                <a:cs typeface="Sylfaen"/>
              </a:rPr>
              <a:t>ა</a:t>
            </a:r>
            <a:r>
              <a:rPr dirty="0" smtClean="0" sz="1100" spc="-23">
                <a:latin typeface="Sylfaen"/>
                <a:cs typeface="Sylfaen"/>
              </a:rPr>
              <a:t>მ</a:t>
            </a:r>
            <a:r>
              <a:rPr dirty="0" smtClean="0" sz="1100" spc="-40">
                <a:latin typeface="Sylfaen"/>
                <a:cs typeface="Sylfaen"/>
              </a:rPr>
              <a:t>ი</a:t>
            </a:r>
            <a:r>
              <a:rPr dirty="0" smtClean="0" sz="1100" spc="-23">
                <a:latin typeface="Sylfaen"/>
                <a:cs typeface="Sylfaen"/>
              </a:rPr>
              <a:t>ა</a:t>
            </a:r>
            <a:r>
              <a:rPr dirty="0" smtClean="0" sz="1100" spc="-23">
                <a:latin typeface="Sylfaen"/>
                <a:cs typeface="Sylfaen"/>
              </a:rPr>
              <a:t>ნ</a:t>
            </a:r>
            <a:r>
              <a:rPr dirty="0" smtClean="0" sz="1100" spc="-30">
                <a:latin typeface="Sylfaen"/>
                <a:cs typeface="Sylfaen"/>
              </a:rPr>
              <a:t>ი</a:t>
            </a:r>
            <a:r>
              <a:rPr dirty="0" smtClean="0" sz="1100" spc="221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241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და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იწ</a:t>
            </a:r>
            <a:r>
              <a:rPr dirty="0" smtClean="0" sz="1100" spc="-9">
                <a:latin typeface="Sylfaen"/>
                <a:cs typeface="Sylfaen"/>
              </a:rPr>
              <a:t>ყ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ბს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2004" y="6537435"/>
            <a:ext cx="577953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ვერ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92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9">
                <a:latin typeface="Sylfaen"/>
                <a:cs typeface="Sylfaen"/>
              </a:rPr>
              <a:t>შ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79">
                <a:latin typeface="Sylfaen"/>
                <a:cs typeface="Sylfaen"/>
              </a:rPr>
              <a:t> 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23">
                <a:latin typeface="Sylfaen"/>
                <a:cs typeface="Sylfaen"/>
              </a:rPr>
              <a:t>ხ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34">
                <a:latin typeface="Sylfaen"/>
                <a:cs typeface="Sylfaen"/>
              </a:rPr>
              <a:t>ი</a:t>
            </a:r>
            <a:r>
              <a:rPr dirty="0" smtClean="0" sz="1100" spc="-30">
                <a:latin typeface="Sylfaen"/>
                <a:cs typeface="Sylfaen"/>
              </a:rPr>
              <a:t>ე</a:t>
            </a:r>
            <a:r>
              <a:rPr dirty="0" smtClean="0" sz="1100" spc="-30">
                <a:latin typeface="Sylfaen"/>
                <a:cs typeface="Sylfaen"/>
              </a:rPr>
              <a:t>რ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22">
                <a:latin typeface="Sylfaen"/>
                <a:cs typeface="Sylfaen"/>
              </a:rPr>
              <a:t>ბ</a:t>
            </a:r>
            <a:r>
              <a:rPr dirty="0" smtClean="0" sz="1100" spc="-34">
                <a:latin typeface="Sylfaen"/>
                <a:cs typeface="Sylfaen"/>
              </a:rPr>
              <a:t>ი</a:t>
            </a:r>
            <a:r>
              <a:rPr dirty="0" smtClean="0" sz="1100" spc="-42">
                <a:latin typeface="Sylfaen"/>
                <a:cs typeface="Sylfaen"/>
              </a:rPr>
              <a:t>დ</a:t>
            </a:r>
            <a:r>
              <a:rPr dirty="0" smtClean="0" sz="1100" spc="-18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ნ</a:t>
            </a:r>
            <a:r>
              <a:rPr dirty="0" smtClean="0" sz="1100" spc="-10">
                <a:latin typeface="Sylfaen"/>
                <a:cs typeface="Sylfaen"/>
              </a:rPr>
              <a:t>.</a:t>
            </a:r>
            <a:r>
              <a:rPr dirty="0" smtClean="0" sz="1100" spc="-10">
                <a:latin typeface="Sylfaen"/>
                <a:cs typeface="Sylfaen"/>
              </a:rPr>
              <a:t>   </a:t>
            </a:r>
            <a:r>
              <a:rPr dirty="0" smtClean="0" sz="1100" spc="39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ია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20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მა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46">
                <a:latin typeface="Sylfaen"/>
                <a:cs typeface="Sylfaen"/>
              </a:rPr>
              <a:t> 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55">
                <a:latin typeface="Sylfaen"/>
                <a:cs typeface="Sylfaen"/>
              </a:rPr>
              <a:t>ი</a:t>
            </a:r>
            <a:r>
              <a:rPr dirty="0" smtClean="0" sz="1100" spc="-50">
                <a:latin typeface="Sylfaen"/>
                <a:cs typeface="Sylfaen"/>
              </a:rPr>
              <a:t>კ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87">
                <a:latin typeface="Sylfaen"/>
                <a:cs typeface="Sylfaen"/>
              </a:rPr>
              <a:t>რ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19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ჩ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წ</a:t>
            </a:r>
            <a:r>
              <a:rPr dirty="0" smtClean="0" sz="1100" spc="-9">
                <a:latin typeface="Sylfaen"/>
                <a:cs typeface="Sylfaen"/>
              </a:rPr>
              <a:t>.</a:t>
            </a:r>
            <a:r>
              <a:rPr dirty="0" smtClean="0" sz="1100" spc="4">
                <a:latin typeface="Sylfaen"/>
                <a:cs typeface="Sylfaen"/>
              </a:rPr>
              <a:t>აღ</a:t>
            </a:r>
            <a:r>
              <a:rPr dirty="0" smtClean="0" sz="1100" spc="-9">
                <a:latin typeface="Sylfaen"/>
                <a:cs typeface="Sylfaen"/>
              </a:rPr>
              <a:t>.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V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9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63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2004" y="6831567"/>
            <a:ext cx="578068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8">
                <a:latin typeface="Sylfaen"/>
                <a:cs typeface="Sylfaen"/>
              </a:rPr>
              <a:t>წით</a:t>
            </a:r>
            <a:r>
              <a:rPr dirty="0" smtClean="0" sz="1100" spc="-41">
                <a:latin typeface="Sylfaen"/>
                <a:cs typeface="Sylfaen"/>
              </a:rPr>
              <a:t>ე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88">
                <a:latin typeface="Sylfaen"/>
                <a:cs typeface="Sylfaen"/>
              </a:rPr>
              <a:t>ფ</a:t>
            </a:r>
            <a:r>
              <a:rPr dirty="0" smtClean="0" sz="1100" spc="-50">
                <a:latin typeface="Sylfaen"/>
                <a:cs typeface="Sylfaen"/>
              </a:rPr>
              <a:t>ი</a:t>
            </a:r>
            <a:r>
              <a:rPr dirty="0" smtClean="0" sz="1100" spc="-41">
                <a:latin typeface="Sylfaen"/>
                <a:cs typeface="Sylfaen"/>
              </a:rPr>
              <a:t>გ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31">
                <a:latin typeface="Sylfaen"/>
                <a:cs typeface="Sylfaen"/>
              </a:rPr>
              <a:t>ნ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75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90">
                <a:latin typeface="Sylfaen"/>
                <a:cs typeface="Sylfaen"/>
              </a:rPr>
              <a:t>რ</a:t>
            </a:r>
            <a:r>
              <a:rPr dirty="0" smtClean="0" sz="1100" spc="45">
                <a:latin typeface="Sylfaen"/>
                <a:cs typeface="Sylfaen"/>
              </a:rPr>
              <a:t>ა</a:t>
            </a:r>
            <a:r>
              <a:rPr dirty="0" smtClean="0" sz="1100" spc="-114">
                <a:latin typeface="Sylfaen"/>
                <a:cs typeface="Sylfaen"/>
              </a:rPr>
              <a:t>ტ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87">
                <a:latin typeface="Sylfaen"/>
                <a:cs typeface="Sylfaen"/>
              </a:rPr>
              <a:t>რ</a:t>
            </a:r>
            <a:r>
              <a:rPr dirty="0" smtClean="0" sz="1100" spc="-10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79">
                <a:latin typeface="Sylfaen"/>
                <a:cs typeface="Sylfaen"/>
              </a:rPr>
              <a:t> </a:t>
            </a:r>
            <a:r>
              <a:rPr dirty="0" smtClean="0" sz="1100" spc="-82">
                <a:latin typeface="Sylfaen"/>
                <a:cs typeface="Sylfaen"/>
              </a:rPr>
              <a:t>ი</a:t>
            </a:r>
            <a:r>
              <a:rPr dirty="0" smtClean="0" sz="1100" spc="-65">
                <a:latin typeface="Sylfaen"/>
                <a:cs typeface="Sylfaen"/>
              </a:rPr>
              <a:t>გ</a:t>
            </a:r>
            <a:r>
              <a:rPr dirty="0" smtClean="0" sz="1100" spc="-73">
                <a:latin typeface="Sylfaen"/>
                <a:cs typeface="Sylfaen"/>
              </a:rPr>
              <a:t>ი</a:t>
            </a:r>
            <a:r>
              <a:rPr dirty="0" smtClean="0" sz="1100" spc="-32">
                <a:latin typeface="Sylfaen"/>
                <a:cs typeface="Sylfaen"/>
              </a:rPr>
              <a:t>  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წ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45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62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ივთ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222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იც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7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რა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ტ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8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162">
                <a:latin typeface="Sylfaen"/>
                <a:cs typeface="Sylfaen"/>
              </a:rPr>
              <a:t>ზ</a:t>
            </a:r>
            <a:r>
              <a:rPr dirty="0" smtClean="0" sz="1100" spc="-100">
                <a:latin typeface="Sylfaen"/>
                <a:cs typeface="Sylfaen"/>
              </a:rPr>
              <a:t>ე</a:t>
            </a:r>
            <a:r>
              <a:rPr dirty="0" smtClean="0" sz="1100" spc="-286">
                <a:latin typeface="Sylfaen"/>
                <a:cs typeface="Sylfaen"/>
              </a:rPr>
              <a:t>უ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63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004" y="7125699"/>
            <a:ext cx="578112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რ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მ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11">
                <a:latin typeface="Sylfaen"/>
                <a:cs typeface="Sylfaen"/>
              </a:rPr>
              <a:t>დ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ჩ</a:t>
            </a:r>
            <a:r>
              <a:rPr dirty="0" smtClean="0" sz="1100" spc="-11">
                <a:latin typeface="Sylfaen"/>
                <a:cs typeface="Sylfaen"/>
              </a:rPr>
              <a:t>ვ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11">
                <a:latin typeface="Sylfaen"/>
                <a:cs typeface="Sylfaen"/>
              </a:rPr>
              <a:t>ნ</a:t>
            </a:r>
            <a:r>
              <a:rPr dirty="0" smtClean="0" sz="1100" spc="-11">
                <a:latin typeface="Sylfaen"/>
                <a:cs typeface="Sylfaen"/>
              </a:rPr>
              <a:t>ი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კ</a:t>
            </a:r>
            <a:r>
              <a:rPr dirty="0" smtClean="0" sz="1100" spc="-11">
                <a:latin typeface="Sylfaen"/>
                <a:cs typeface="Sylfaen"/>
              </a:rPr>
              <a:t>უ</a:t>
            </a:r>
            <a:r>
              <a:rPr dirty="0" smtClean="0" sz="1100" spc="-11">
                <a:latin typeface="Sylfaen"/>
                <a:cs typeface="Sylfaen"/>
              </a:rPr>
              <a:t>თ</a:t>
            </a:r>
            <a:r>
              <a:rPr dirty="0" smtClean="0" sz="1100" spc="-11">
                <a:latin typeface="Sylfaen"/>
                <a:cs typeface="Sylfaen"/>
              </a:rPr>
              <a:t>ხ</a:t>
            </a:r>
            <a:r>
              <a:rPr dirty="0" smtClean="0" sz="1100" spc="-11">
                <a:latin typeface="Sylfaen"/>
                <a:cs typeface="Sylfaen"/>
              </a:rPr>
              <a:t>ი</a:t>
            </a:r>
            <a:r>
              <a:rPr dirty="0" smtClean="0" sz="1100" spc="-11">
                <a:latin typeface="Sylfaen"/>
                <a:cs typeface="Sylfaen"/>
              </a:rPr>
              <a:t>ს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დ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ქ</a:t>
            </a:r>
            <a:r>
              <a:rPr dirty="0" smtClean="0" sz="1100" spc="-11">
                <a:latin typeface="Sylfaen"/>
                <a:cs typeface="Sylfaen"/>
              </a:rPr>
              <a:t>ვ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11">
                <a:latin typeface="Sylfaen"/>
                <a:cs typeface="Sylfaen"/>
              </a:rPr>
              <a:t>ყ</a:t>
            </a:r>
            <a:r>
              <a:rPr dirty="0" smtClean="0" sz="1100" spc="-11">
                <a:latin typeface="Sylfaen"/>
                <a:cs typeface="Sylfaen"/>
              </a:rPr>
              <a:t>ნ</a:t>
            </a:r>
            <a:r>
              <a:rPr dirty="0" smtClean="0" sz="1100" spc="-11">
                <a:latin typeface="Sylfaen"/>
                <a:cs typeface="Sylfaen"/>
              </a:rPr>
              <a:t>ის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მ</a:t>
            </a:r>
            <a:r>
              <a:rPr dirty="0" smtClean="0" sz="1100" spc="-11">
                <a:latin typeface="Sylfaen"/>
                <a:cs typeface="Sylfaen"/>
              </a:rPr>
              <a:t>შვ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11">
                <a:latin typeface="Sylfaen"/>
                <a:cs typeface="Sylfaen"/>
              </a:rPr>
              <a:t>ნ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11">
                <a:latin typeface="Sylfaen"/>
                <a:cs typeface="Sylfaen"/>
              </a:rPr>
              <a:t>ბ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!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წით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11">
                <a:latin typeface="Sylfaen"/>
                <a:cs typeface="Sylfaen"/>
              </a:rPr>
              <a:t>ლ</a:t>
            </a:r>
            <a:r>
              <a:rPr dirty="0" smtClean="0" sz="1100" spc="-11">
                <a:latin typeface="Sylfaen"/>
                <a:cs typeface="Sylfaen"/>
              </a:rPr>
              <a:t>ფ</a:t>
            </a:r>
            <a:r>
              <a:rPr dirty="0" smtClean="0" sz="1100" spc="-11">
                <a:latin typeface="Sylfaen"/>
                <a:cs typeface="Sylfaen"/>
              </a:rPr>
              <a:t>ი</a:t>
            </a:r>
            <a:r>
              <a:rPr dirty="0" smtClean="0" sz="1100" spc="-11">
                <a:latin typeface="Sylfaen"/>
                <a:cs typeface="Sylfaen"/>
              </a:rPr>
              <a:t>გ</a:t>
            </a:r>
            <a:r>
              <a:rPr dirty="0" smtClean="0" sz="1100" spc="-11">
                <a:latin typeface="Sylfaen"/>
                <a:cs typeface="Sylfaen"/>
              </a:rPr>
              <a:t>უ</a:t>
            </a:r>
            <a:r>
              <a:rPr dirty="0" smtClean="0" sz="1100" spc="-11">
                <a:latin typeface="Sylfaen"/>
                <a:cs typeface="Sylfaen"/>
              </a:rPr>
              <a:t>რ</a:t>
            </a:r>
            <a:r>
              <a:rPr dirty="0" smtClean="0" sz="1100" spc="-11">
                <a:latin typeface="Sylfaen"/>
                <a:cs typeface="Sylfaen"/>
              </a:rPr>
              <a:t>ი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ნ</a:t>
            </a:r>
            <a:r>
              <a:rPr dirty="0" smtClean="0" sz="1100" spc="-11">
                <a:latin typeface="Sylfaen"/>
                <a:cs typeface="Sylfaen"/>
              </a:rPr>
              <a:t>ი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კ</a:t>
            </a:r>
            <a:r>
              <a:rPr dirty="0" smtClean="0" sz="1100" spc="-11">
                <a:latin typeface="Sylfaen"/>
                <a:cs typeface="Sylfaen"/>
              </a:rPr>
              <a:t>რ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ტ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11">
                <a:latin typeface="Sylfaen"/>
                <a:cs typeface="Sylfaen"/>
              </a:rPr>
              <a:t>რი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-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ნ</a:t>
            </a:r>
            <a:r>
              <a:rPr dirty="0" smtClean="0" sz="1100" spc="-11">
                <a:latin typeface="Sylfaen"/>
                <a:cs typeface="Sylfaen"/>
              </a:rPr>
              <a:t>ტ</a:t>
            </a:r>
            <a:r>
              <a:rPr dirty="0" smtClean="0" sz="1100" spc="-11">
                <a:latin typeface="Sylfaen"/>
                <a:cs typeface="Sylfaen"/>
              </a:rPr>
              <a:t>ი</a:t>
            </a:r>
            <a:r>
              <a:rPr dirty="0" smtClean="0" sz="1100" spc="-11">
                <a:latin typeface="Sylfaen"/>
                <a:cs typeface="Sylfaen"/>
              </a:rPr>
              <a:t>კ</a:t>
            </a:r>
            <a:r>
              <a:rPr dirty="0" smtClean="0" sz="1100" spc="-11">
                <a:latin typeface="Sylfaen"/>
                <a:cs typeface="Sylfaen"/>
              </a:rPr>
              <a:t>უ</a:t>
            </a:r>
            <a:r>
              <a:rPr dirty="0" smtClean="0" sz="1100" spc="-11">
                <a:latin typeface="Sylfaen"/>
                <a:cs typeface="Sylfaen"/>
              </a:rPr>
              <a:t>რი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ხ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ნ</a:t>
            </a:r>
            <a:r>
              <a:rPr dirty="0" smtClean="0" sz="1100" spc="-11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2004" y="7420212"/>
            <a:ext cx="577916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1">
                <a:latin typeface="Sylfaen"/>
                <a:cs typeface="Sylfaen"/>
              </a:rPr>
              <a:t>წ</a:t>
            </a:r>
            <a:r>
              <a:rPr dirty="0" smtClean="0" sz="1100" spc="11">
                <a:latin typeface="Sylfaen"/>
                <a:cs typeface="Sylfaen"/>
              </a:rPr>
              <a:t>ყ</a:t>
            </a:r>
            <a:r>
              <a:rPr dirty="0" smtClean="0" sz="1100" spc="11">
                <a:latin typeface="Sylfaen"/>
                <a:cs typeface="Sylfaen"/>
              </a:rPr>
              <a:t>ლ</a:t>
            </a:r>
            <a:r>
              <a:rPr dirty="0" smtClean="0" sz="1100" spc="11">
                <a:latin typeface="Sylfaen"/>
                <a:cs typeface="Sylfaen"/>
              </a:rPr>
              <a:t>ი</a:t>
            </a:r>
            <a:r>
              <a:rPr dirty="0" smtClean="0" sz="1100" spc="11">
                <a:latin typeface="Sylfaen"/>
                <a:cs typeface="Sylfaen"/>
              </a:rPr>
              <a:t>ს</a:t>
            </a:r>
            <a:r>
              <a:rPr dirty="0" smtClean="0" sz="1100" spc="11">
                <a:latin typeface="Sylfaen"/>
                <a:cs typeface="Sylfaen"/>
              </a:rPr>
              <a:t>ა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დ</a:t>
            </a:r>
            <a:r>
              <a:rPr dirty="0" smtClean="0" sz="1100" spc="11">
                <a:latin typeface="Sylfaen"/>
                <a:cs typeface="Sylfaen"/>
              </a:rPr>
              <a:t>ა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ღ</a:t>
            </a:r>
            <a:r>
              <a:rPr dirty="0" smtClean="0" sz="1100" spc="11">
                <a:latin typeface="Sylfaen"/>
                <a:cs typeface="Sylfaen"/>
              </a:rPr>
              <a:t>ვ</a:t>
            </a:r>
            <a:r>
              <a:rPr dirty="0" smtClean="0" sz="1100" spc="11">
                <a:latin typeface="Sylfaen"/>
                <a:cs typeface="Sylfaen"/>
              </a:rPr>
              <a:t>ი</a:t>
            </a:r>
            <a:r>
              <a:rPr dirty="0" smtClean="0" sz="1100" spc="11">
                <a:latin typeface="Sylfaen"/>
                <a:cs typeface="Sylfaen"/>
              </a:rPr>
              <a:t>ნ</a:t>
            </a:r>
            <a:r>
              <a:rPr dirty="0" smtClean="0" sz="1100" spc="11">
                <a:latin typeface="Sylfaen"/>
                <a:cs typeface="Sylfaen"/>
              </a:rPr>
              <a:t>ის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გ</a:t>
            </a:r>
            <a:r>
              <a:rPr dirty="0" smtClean="0" sz="1100" spc="11">
                <a:latin typeface="Sylfaen"/>
                <a:cs typeface="Sylfaen"/>
              </a:rPr>
              <a:t>ა</a:t>
            </a:r>
            <a:r>
              <a:rPr dirty="0" smtClean="0" sz="1100" spc="11">
                <a:latin typeface="Sylfaen"/>
                <a:cs typeface="Sylfaen"/>
              </a:rPr>
              <a:t>ს</a:t>
            </a:r>
            <a:r>
              <a:rPr dirty="0" smtClean="0" sz="1100" spc="11">
                <a:latin typeface="Sylfaen"/>
                <a:cs typeface="Sylfaen"/>
              </a:rPr>
              <a:t>ა</a:t>
            </a:r>
            <a:r>
              <a:rPr dirty="0" smtClean="0" sz="1100" spc="11">
                <a:latin typeface="Sylfaen"/>
                <a:cs typeface="Sylfaen"/>
              </a:rPr>
              <a:t>ზ</a:t>
            </a:r>
            <a:r>
              <a:rPr dirty="0" smtClean="0" sz="1100" spc="11">
                <a:latin typeface="Sylfaen"/>
                <a:cs typeface="Sylfaen"/>
              </a:rPr>
              <a:t>ა</a:t>
            </a:r>
            <a:r>
              <a:rPr dirty="0" smtClean="0" sz="1100" spc="11">
                <a:latin typeface="Sylfaen"/>
                <a:cs typeface="Sylfaen"/>
              </a:rPr>
              <a:t>ვ</a:t>
            </a:r>
            <a:r>
              <a:rPr dirty="0" smtClean="0" sz="1100" spc="11">
                <a:latin typeface="Sylfaen"/>
                <a:cs typeface="Sylfaen"/>
              </a:rPr>
              <a:t>ე</a:t>
            </a:r>
            <a:r>
              <a:rPr dirty="0" smtClean="0" sz="1100" spc="11">
                <a:latin typeface="Sylfaen"/>
                <a:cs typeface="Sylfaen"/>
              </a:rPr>
              <a:t>ბ</a:t>
            </a:r>
            <a:r>
              <a:rPr dirty="0" smtClean="0" sz="1100" spc="11">
                <a:latin typeface="Sylfaen"/>
                <a:cs typeface="Sylfaen"/>
              </a:rPr>
              <a:t>ე</a:t>
            </a:r>
            <a:r>
              <a:rPr dirty="0" smtClean="0" sz="1100" spc="11">
                <a:latin typeface="Sylfaen"/>
                <a:cs typeface="Sylfaen"/>
              </a:rPr>
              <a:t>ლ</a:t>
            </a:r>
            <a:r>
              <a:rPr dirty="0" smtClean="0" sz="1100" spc="11">
                <a:latin typeface="Sylfaen"/>
                <a:cs typeface="Sylfaen"/>
              </a:rPr>
              <a:t>ი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ჭუ</a:t>
            </a:r>
            <a:r>
              <a:rPr dirty="0" smtClean="0" sz="1100" spc="11">
                <a:latin typeface="Sylfaen"/>
                <a:cs typeface="Sylfaen"/>
              </a:rPr>
              <a:t>რ</a:t>
            </a:r>
            <a:r>
              <a:rPr dirty="0" smtClean="0" sz="1100" spc="11">
                <a:latin typeface="Sylfaen"/>
                <a:cs typeface="Sylfaen"/>
              </a:rPr>
              <a:t>ჭ</a:t>
            </a:r>
            <a:r>
              <a:rPr dirty="0" smtClean="0" sz="1100" spc="11">
                <a:latin typeface="Sylfaen"/>
                <a:cs typeface="Sylfaen"/>
              </a:rPr>
              <a:t>ე</a:t>
            </a:r>
            <a:r>
              <a:rPr dirty="0" smtClean="0" sz="1100" spc="11">
                <a:latin typeface="Sylfaen"/>
                <a:cs typeface="Sylfaen"/>
              </a:rPr>
              <a:t>ლ</a:t>
            </a:r>
            <a:r>
              <a:rPr dirty="0" smtClean="0" sz="1100" spc="11">
                <a:latin typeface="Sylfaen"/>
                <a:cs typeface="Sylfaen"/>
              </a:rPr>
              <a:t>ი</a:t>
            </a:r>
            <a:r>
              <a:rPr dirty="0" smtClean="0" sz="1100" spc="11">
                <a:latin typeface="Sylfaen"/>
                <a:cs typeface="Sylfaen"/>
              </a:rPr>
              <a:t>,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ს</a:t>
            </a:r>
            <a:r>
              <a:rPr dirty="0" smtClean="0" sz="1100" spc="11">
                <a:latin typeface="Sylfaen"/>
                <a:cs typeface="Sylfaen"/>
              </a:rPr>
              <a:t>ი</a:t>
            </a:r>
            <a:r>
              <a:rPr dirty="0" smtClean="0" sz="1100" spc="11">
                <a:latin typeface="Sylfaen"/>
                <a:cs typeface="Sylfaen"/>
              </a:rPr>
              <a:t>მ</a:t>
            </a:r>
            <a:r>
              <a:rPr dirty="0" smtClean="0" sz="1100" spc="11">
                <a:latin typeface="Sylfaen"/>
                <a:cs typeface="Sylfaen"/>
              </a:rPr>
              <a:t>ა</a:t>
            </a:r>
            <a:r>
              <a:rPr dirty="0" smtClean="0" sz="1100" spc="11">
                <a:latin typeface="Sylfaen"/>
                <a:cs typeface="Sylfaen"/>
              </a:rPr>
              <a:t>ღ</a:t>
            </a:r>
            <a:r>
              <a:rPr dirty="0" smtClean="0" sz="1100" spc="11">
                <a:latin typeface="Sylfaen"/>
                <a:cs typeface="Sylfaen"/>
              </a:rPr>
              <a:t>ლ</a:t>
            </a:r>
            <a:r>
              <a:rPr dirty="0" smtClean="0" sz="1100" spc="11">
                <a:latin typeface="Sylfaen"/>
                <a:cs typeface="Sylfaen"/>
              </a:rPr>
              <a:t>ე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49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ს</a:t>
            </a:r>
            <a:r>
              <a:rPr dirty="0" smtClean="0" sz="1100" spc="11">
                <a:latin typeface="Sylfaen"/>
                <a:cs typeface="Sylfaen"/>
              </a:rPr>
              <a:t>მ</a:t>
            </a:r>
            <a:r>
              <a:rPr dirty="0" smtClean="0" sz="1100" spc="11">
                <a:latin typeface="Sylfaen"/>
                <a:cs typeface="Sylfaen"/>
              </a:rPr>
              <a:t>.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პ</a:t>
            </a:r>
            <a:r>
              <a:rPr dirty="0" smtClean="0" sz="1100" spc="11">
                <a:latin typeface="Sylfaen"/>
                <a:cs typeface="Sylfaen"/>
              </a:rPr>
              <a:t>/</a:t>
            </a:r>
            <a:r>
              <a:rPr dirty="0" smtClean="0" sz="1100" spc="11">
                <a:latin typeface="Sylfaen"/>
                <a:cs typeface="Sylfaen"/>
              </a:rPr>
              <a:t>დ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49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ს</a:t>
            </a:r>
            <a:r>
              <a:rPr dirty="0" smtClean="0" sz="1100" spc="11">
                <a:latin typeface="Sylfaen"/>
                <a:cs typeface="Sylfaen"/>
              </a:rPr>
              <a:t>მ</a:t>
            </a:r>
            <a:r>
              <a:rPr dirty="0" smtClean="0" sz="1100" spc="11">
                <a:latin typeface="Sylfaen"/>
                <a:cs typeface="Sylfaen"/>
              </a:rPr>
              <a:t>.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ნ</a:t>
            </a:r>
            <a:r>
              <a:rPr dirty="0" smtClean="0" sz="1100" spc="11">
                <a:latin typeface="Sylfaen"/>
                <a:cs typeface="Sylfaen"/>
              </a:rPr>
              <a:t>ა</a:t>
            </a:r>
            <a:r>
              <a:rPr dirty="0" smtClean="0" sz="1100" spc="11">
                <a:latin typeface="Sylfaen"/>
                <a:cs typeface="Sylfaen"/>
              </a:rPr>
              <a:t>პო</a:t>
            </a:r>
            <a:r>
              <a:rPr dirty="0" smtClean="0" sz="1100" spc="11">
                <a:latin typeface="Sylfaen"/>
                <a:cs typeface="Sylfaen"/>
              </a:rPr>
              <a:t>ვ</a:t>
            </a:r>
            <a:r>
              <a:rPr dirty="0" smtClean="0" sz="1100" spc="11">
                <a:latin typeface="Sylfaen"/>
                <a:cs typeface="Sylfaen"/>
              </a:rPr>
              <a:t>ნ</a:t>
            </a:r>
            <a:r>
              <a:rPr dirty="0" smtClean="0" sz="1100" spc="11">
                <a:latin typeface="Sylfaen"/>
                <a:cs typeface="Sylfaen"/>
              </a:rPr>
              <a:t>ია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19</a:t>
            </a:r>
            <a:r>
              <a:rPr dirty="0" smtClean="0" sz="1100" spc="11">
                <a:latin typeface="Sylfaen"/>
                <a:cs typeface="Sylfaen"/>
              </a:rPr>
              <a:t>6</a:t>
            </a:r>
            <a:r>
              <a:rPr dirty="0" smtClean="0" sz="1100" spc="11">
                <a:latin typeface="Sylfaen"/>
                <a:cs typeface="Sylfaen"/>
              </a:rPr>
              <a:t>7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წ</a:t>
            </a:r>
            <a:r>
              <a:rPr dirty="0" smtClean="0" sz="1100" spc="11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2004" y="7712820"/>
            <a:ext cx="2164975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62">
                <a:latin typeface="Sylfaen"/>
                <a:cs typeface="Sylfaen"/>
              </a:rPr>
              <a:t>ბ</a:t>
            </a:r>
            <a:r>
              <a:rPr dirty="0" smtClean="0" sz="1100" spc="-47">
                <a:latin typeface="Sylfaen"/>
                <a:cs typeface="Sylfaen"/>
              </a:rPr>
              <a:t>ა</a:t>
            </a:r>
            <a:r>
              <a:rPr dirty="0" smtClean="0" sz="1100" spc="-100">
                <a:latin typeface="Sylfaen"/>
                <a:cs typeface="Sylfaen"/>
              </a:rPr>
              <a:t>თ</a:t>
            </a:r>
            <a:r>
              <a:rPr dirty="0" smtClean="0" sz="1100" spc="-104">
                <a:latin typeface="Sylfaen"/>
                <a:cs typeface="Sylfaen"/>
              </a:rPr>
              <a:t>უ</a:t>
            </a:r>
            <a:r>
              <a:rPr dirty="0" smtClean="0" sz="1100" spc="-55">
                <a:latin typeface="Sylfaen"/>
                <a:cs typeface="Sylfaen"/>
              </a:rPr>
              <a:t>მ</a:t>
            </a:r>
            <a:r>
              <a:rPr dirty="0" smtClean="0" sz="1100" spc="-63">
                <a:latin typeface="Sylfaen"/>
                <a:cs typeface="Sylfaen"/>
              </a:rPr>
              <a:t>ის</a:t>
            </a:r>
            <a:r>
              <a:rPr dirty="0" smtClean="0" sz="1100" spc="-30">
                <a:latin typeface="Sylfaen"/>
                <a:cs typeface="Sylfaen"/>
              </a:rPr>
              <a:t>   </a:t>
            </a:r>
            <a:r>
              <a:rPr dirty="0" smtClean="0" sz="1100" spc="204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75">
                <a:latin typeface="Sylfaen"/>
                <a:cs typeface="Sylfaen"/>
              </a:rPr>
              <a:t>ც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87">
                <a:latin typeface="Sylfaen"/>
                <a:cs typeface="Sylfaen"/>
              </a:rPr>
              <a:t>რ</a:t>
            </a:r>
            <a:r>
              <a:rPr dirty="0" smtClean="0" sz="1100" spc="86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-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38">
                <a:latin typeface="Sylfaen"/>
                <a:cs typeface="Sylfaen"/>
              </a:rPr>
              <a:t>ვლ</a:t>
            </a:r>
            <a:r>
              <a:rPr dirty="0" smtClean="0" sz="1100" spc="30">
                <a:latin typeface="Sylfaen"/>
                <a:cs typeface="Sylfaen"/>
              </a:rPr>
              <a:t>ე</a:t>
            </a:r>
            <a:r>
              <a:rPr dirty="0" smtClean="0" sz="1100" spc="-42">
                <a:latin typeface="Sylfaen"/>
                <a:cs typeface="Sylfaen"/>
              </a:rPr>
              <a:t>ვ</a:t>
            </a:r>
            <a:r>
              <a:rPr dirty="0" smtClean="0" sz="1100" spc="-75">
                <a:latin typeface="Sylfaen"/>
                <a:cs typeface="Sylfaen"/>
              </a:rPr>
              <a:t>ით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73095" y="7712820"/>
            <a:ext cx="3508880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114">
                <a:latin typeface="Sylfaen"/>
                <a:cs typeface="Sylfaen"/>
              </a:rPr>
              <a:t>ტ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-114">
                <a:latin typeface="Sylfaen"/>
                <a:cs typeface="Sylfaen"/>
              </a:rPr>
              <a:t>ტ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114">
                <a:latin typeface="Sylfaen"/>
                <a:cs typeface="Sylfaen"/>
              </a:rPr>
              <a:t>ტ</a:t>
            </a:r>
            <a:r>
              <a:rPr dirty="0" smtClean="0" sz="1100" spc="-63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89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75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ქ</a:t>
            </a:r>
            <a:r>
              <a:rPr dirty="0" smtClean="0" sz="1100" spc="14">
                <a:latin typeface="Sylfaen"/>
                <a:cs typeface="Sylfaen"/>
              </a:rPr>
              <a:t>ო</a:t>
            </a:r>
            <a:r>
              <a:rPr dirty="0" smtClean="0" sz="1100" spc="15">
                <a:latin typeface="Sylfaen"/>
                <a:cs typeface="Sylfaen"/>
              </a:rPr>
              <a:t>ბ</a:t>
            </a:r>
            <a:r>
              <a:rPr dirty="0" smtClean="0" sz="1100" spc="-286">
                <a:latin typeface="Sylfaen"/>
                <a:cs typeface="Sylfaen"/>
              </a:rPr>
              <a:t>უ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75">
                <a:latin typeface="Sylfaen"/>
                <a:cs typeface="Sylfaen"/>
              </a:rPr>
              <a:t>თი</a:t>
            </a:r>
            <a:r>
              <a:rPr dirty="0" smtClean="0" sz="1100" spc="-21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84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რა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79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92">
                <a:latin typeface="Sylfaen"/>
                <a:cs typeface="Sylfaen"/>
              </a:rPr>
              <a:t>ო</a:t>
            </a:r>
            <a:r>
              <a:rPr dirty="0" smtClean="0" sz="1100" spc="80">
                <a:latin typeface="Sylfaen"/>
                <a:cs typeface="Sylfaen"/>
              </a:rPr>
              <a:t>ფ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135">
                <a:latin typeface="Sylfaen"/>
                <a:cs typeface="Sylfaen"/>
              </a:rPr>
              <a:t>ლ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8006952"/>
            <a:ext cx="5780288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ფიჭვ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რში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90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ჩ</a:t>
            </a:r>
            <a:r>
              <a:rPr dirty="0" smtClean="0" sz="1100" spc="-18">
                <a:latin typeface="Sylfaen"/>
                <a:cs typeface="Sylfaen"/>
              </a:rPr>
              <a:t>ა</a:t>
            </a:r>
            <a:r>
              <a:rPr dirty="0" smtClean="0" sz="1100" spc="-42">
                <a:latin typeface="Sylfaen"/>
                <a:cs typeface="Sylfaen"/>
              </a:rPr>
              <a:t>ტ</a:t>
            </a:r>
            <a:r>
              <a:rPr dirty="0" smtClean="0" sz="1100" spc="-18">
                <a:latin typeface="Sylfaen"/>
                <a:cs typeface="Sylfaen"/>
              </a:rPr>
              <a:t>ა</a:t>
            </a:r>
            <a:r>
              <a:rPr dirty="0" smtClean="0" sz="1100" spc="-30">
                <a:latin typeface="Sylfaen"/>
                <a:cs typeface="Sylfaen"/>
              </a:rPr>
              <a:t>რ</a:t>
            </a:r>
            <a:r>
              <a:rPr dirty="0" smtClean="0" sz="1100" spc="-30">
                <a:latin typeface="Sylfaen"/>
                <a:cs typeface="Sylfaen"/>
              </a:rPr>
              <a:t>ე</a:t>
            </a:r>
            <a:r>
              <a:rPr dirty="0" smtClean="0" sz="1100" spc="-27">
                <a:latin typeface="Sylfaen"/>
                <a:cs typeface="Sylfaen"/>
              </a:rPr>
              <a:t>ბუ</a:t>
            </a:r>
            <a:r>
              <a:rPr dirty="0" smtClean="0" sz="1100" spc="-52">
                <a:latin typeface="Sylfaen"/>
                <a:cs typeface="Sylfaen"/>
              </a:rPr>
              <a:t>ლ</a:t>
            </a:r>
            <a:r>
              <a:rPr dirty="0" smtClean="0" sz="1100" spc="-25">
                <a:latin typeface="Sylfaen"/>
                <a:cs typeface="Sylfaen"/>
              </a:rPr>
              <a:t>ი</a:t>
            </a:r>
            <a:r>
              <a:rPr dirty="0" smtClean="0" sz="1100" spc="-10">
                <a:latin typeface="Sylfaen"/>
                <a:cs typeface="Sylfaen"/>
              </a:rPr>
              <a:t>  </a:t>
            </a:r>
            <a:r>
              <a:rPr dirty="0" smtClean="0" sz="1100" spc="137">
                <a:latin typeface="Sylfaen"/>
                <a:cs typeface="Sylfaen"/>
              </a:rPr>
              <a:t> 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87">
                <a:latin typeface="Sylfaen"/>
                <a:cs typeface="Sylfaen"/>
              </a:rPr>
              <a:t>რ</a:t>
            </a:r>
            <a:r>
              <a:rPr dirty="0" smtClean="0" sz="1100" spc="24">
                <a:latin typeface="Sylfaen"/>
                <a:cs typeface="Sylfaen"/>
              </a:rPr>
              <a:t>ქ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66">
                <a:latin typeface="Sylfaen"/>
                <a:cs typeface="Sylfaen"/>
              </a:rPr>
              <a:t>ო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66">
                <a:latin typeface="Sylfaen"/>
                <a:cs typeface="Sylfaen"/>
              </a:rPr>
              <a:t>ო</a:t>
            </a:r>
            <a:r>
              <a:rPr dirty="0" smtClean="0" sz="1100" spc="9">
                <a:latin typeface="Sylfaen"/>
                <a:cs typeface="Sylfaen"/>
              </a:rPr>
              <a:t>გ</a:t>
            </a:r>
            <a:r>
              <a:rPr dirty="0" smtClean="0" sz="1100" spc="-159">
                <a:latin typeface="Sylfaen"/>
                <a:cs typeface="Sylfaen"/>
              </a:rPr>
              <a:t>ი</a:t>
            </a:r>
            <a:r>
              <a:rPr dirty="0" smtClean="0" sz="1100" spc="-218">
                <a:latin typeface="Sylfaen"/>
                <a:cs typeface="Sylfaen"/>
              </a:rPr>
              <a:t>უ</a:t>
            </a:r>
            <a:r>
              <a:rPr dirty="0" smtClean="0" sz="1100" spc="0">
                <a:latin typeface="Sylfaen"/>
                <a:cs typeface="Sylfaen"/>
              </a:rPr>
              <a:t>რი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69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4">
                <a:latin typeface="Sylfaen"/>
                <a:cs typeface="Sylfaen"/>
              </a:rPr>
              <a:t>ხ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ბის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05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შ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1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ღ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ჩ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08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90">
                <a:latin typeface="Sylfaen"/>
                <a:cs typeface="Sylfaen"/>
              </a:rPr>
              <a:t>რ</a:t>
            </a:r>
            <a:r>
              <a:rPr dirty="0" smtClean="0" sz="1100" spc="45">
                <a:latin typeface="Sylfaen"/>
                <a:cs typeface="Sylfaen"/>
              </a:rPr>
              <a:t>ა</a:t>
            </a:r>
            <a:r>
              <a:rPr dirty="0" smtClean="0" sz="1100" spc="-114">
                <a:latin typeface="Sylfaen"/>
                <a:cs typeface="Sylfaen"/>
              </a:rPr>
              <a:t>ტ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87">
                <a:latin typeface="Sylfaen"/>
                <a:cs typeface="Sylfaen"/>
              </a:rPr>
              <a:t>რ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8301084"/>
            <a:ext cx="5779239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4">
                <a:latin typeface="Sylfaen"/>
                <a:cs typeface="Sylfaen"/>
              </a:rPr>
              <a:t>წარ</a:t>
            </a:r>
            <a:r>
              <a:rPr dirty="0" smtClean="0" sz="1100" spc="-24">
                <a:latin typeface="Sylfaen"/>
                <a:cs typeface="Sylfaen"/>
              </a:rPr>
              <a:t>მ</a:t>
            </a:r>
            <a:r>
              <a:rPr dirty="0" smtClean="0" sz="1100" spc="-24">
                <a:latin typeface="Sylfaen"/>
                <a:cs typeface="Sylfaen"/>
              </a:rPr>
              <a:t>ო</a:t>
            </a:r>
            <a:r>
              <a:rPr dirty="0" smtClean="0" sz="1100" spc="-24">
                <a:latin typeface="Sylfaen"/>
                <a:cs typeface="Sylfaen"/>
              </a:rPr>
              <a:t>ა</a:t>
            </a:r>
            <a:r>
              <a:rPr dirty="0" smtClean="0" sz="1100" spc="-24">
                <a:latin typeface="Sylfaen"/>
                <a:cs typeface="Sylfaen"/>
              </a:rPr>
              <a:t>დ</a:t>
            </a:r>
            <a:r>
              <a:rPr dirty="0" smtClean="0" sz="1100" spc="-24">
                <a:latin typeface="Sylfaen"/>
                <a:cs typeface="Sylfaen"/>
              </a:rPr>
              <a:t>გ</a:t>
            </a:r>
            <a:r>
              <a:rPr dirty="0" smtClean="0" sz="1100" spc="-24">
                <a:latin typeface="Sylfaen"/>
                <a:cs typeface="Sylfaen"/>
              </a:rPr>
              <a:t>ე</a:t>
            </a:r>
            <a:r>
              <a:rPr dirty="0" smtClean="0" sz="1100" spc="-24">
                <a:latin typeface="Sylfaen"/>
                <a:cs typeface="Sylfaen"/>
              </a:rPr>
              <a:t>ნ</a:t>
            </a:r>
            <a:r>
              <a:rPr dirty="0" smtClean="0" sz="1100" spc="-24">
                <a:latin typeface="Sylfaen"/>
                <a:cs typeface="Sylfaen"/>
              </a:rPr>
              <a:t>ს</a:t>
            </a:r>
            <a:r>
              <a:rPr dirty="0" smtClean="0" sz="1100" spc="-24">
                <a:latin typeface="Sylfaen"/>
                <a:cs typeface="Sylfaen"/>
              </a:rPr>
              <a:t> </a:t>
            </a:r>
            <a:r>
              <a:rPr dirty="0" smtClean="0" sz="1100" spc="-24">
                <a:latin typeface="Sylfaen"/>
                <a:cs typeface="Sylfaen"/>
              </a:rPr>
              <a:t> </a:t>
            </a:r>
            <a:r>
              <a:rPr dirty="0" smtClean="0" sz="1100" spc="-24">
                <a:latin typeface="Sylfaen"/>
                <a:cs typeface="Sylfaen"/>
              </a:rPr>
              <a:t>ბ</a:t>
            </a:r>
            <a:r>
              <a:rPr dirty="0" smtClean="0" sz="1100" spc="-24">
                <a:latin typeface="Sylfaen"/>
                <a:cs typeface="Sylfaen"/>
              </a:rPr>
              <a:t>ე</a:t>
            </a:r>
            <a:r>
              <a:rPr dirty="0" smtClean="0" sz="1100" spc="-24">
                <a:latin typeface="Sylfaen"/>
                <a:cs typeface="Sylfaen"/>
              </a:rPr>
              <a:t>რ</a:t>
            </a:r>
            <a:r>
              <a:rPr dirty="0" smtClean="0" sz="1100" spc="-24">
                <a:latin typeface="Sylfaen"/>
                <a:cs typeface="Sylfaen"/>
              </a:rPr>
              <a:t>ძ</a:t>
            </a:r>
            <a:r>
              <a:rPr dirty="0" smtClean="0" sz="1100" spc="-24">
                <a:latin typeface="Sylfaen"/>
                <a:cs typeface="Sylfaen"/>
              </a:rPr>
              <a:t>ნ</a:t>
            </a:r>
            <a:r>
              <a:rPr dirty="0" smtClean="0" sz="1100" spc="-24">
                <a:latin typeface="Sylfaen"/>
                <a:cs typeface="Sylfaen"/>
              </a:rPr>
              <a:t>უ</a:t>
            </a:r>
            <a:r>
              <a:rPr dirty="0" smtClean="0" sz="1100" spc="-24">
                <a:latin typeface="Sylfaen"/>
                <a:cs typeface="Sylfaen"/>
              </a:rPr>
              <a:t>ლ</a:t>
            </a:r>
            <a:r>
              <a:rPr dirty="0" smtClean="0" sz="1100" spc="-24">
                <a:latin typeface="Sylfaen"/>
                <a:cs typeface="Sylfaen"/>
              </a:rPr>
              <a:t>ი</a:t>
            </a:r>
            <a:r>
              <a:rPr dirty="0" smtClean="0" sz="1100" spc="-24">
                <a:latin typeface="Sylfaen"/>
                <a:cs typeface="Sylfaen"/>
              </a:rPr>
              <a:t> </a:t>
            </a:r>
            <a:r>
              <a:rPr dirty="0" smtClean="0" sz="1100" spc="-24">
                <a:latin typeface="Sylfaen"/>
                <a:cs typeface="Sylfaen"/>
              </a:rPr>
              <a:t> </a:t>
            </a:r>
            <a:r>
              <a:rPr dirty="0" smtClean="0" sz="1100" spc="-24">
                <a:latin typeface="Sylfaen"/>
                <a:cs typeface="Sylfaen"/>
              </a:rPr>
              <a:t>მ</a:t>
            </a:r>
            <a:r>
              <a:rPr dirty="0" smtClean="0" sz="1100" spc="-24">
                <a:latin typeface="Sylfaen"/>
                <a:cs typeface="Sylfaen"/>
              </a:rPr>
              <a:t>ო</a:t>
            </a:r>
            <a:r>
              <a:rPr dirty="0" smtClean="0" sz="1100" spc="-24">
                <a:latin typeface="Sylfaen"/>
                <a:cs typeface="Sylfaen"/>
              </a:rPr>
              <a:t>ნ</a:t>
            </a:r>
            <a:r>
              <a:rPr dirty="0" smtClean="0" sz="1100" spc="-24">
                <a:latin typeface="Sylfaen"/>
                <a:cs typeface="Sylfaen"/>
              </a:rPr>
              <a:t>უ</a:t>
            </a:r>
            <a:r>
              <a:rPr dirty="0" smtClean="0" sz="1100" spc="-24">
                <a:latin typeface="Sylfaen"/>
                <a:cs typeface="Sylfaen"/>
              </a:rPr>
              <a:t>მ</a:t>
            </a:r>
            <a:r>
              <a:rPr dirty="0" smtClean="0" sz="1100" spc="-24">
                <a:latin typeface="Sylfaen"/>
                <a:cs typeface="Sylfaen"/>
              </a:rPr>
              <a:t>ე</a:t>
            </a:r>
            <a:r>
              <a:rPr dirty="0" smtClean="0" sz="1100" spc="-24">
                <a:latin typeface="Sylfaen"/>
                <a:cs typeface="Sylfaen"/>
              </a:rPr>
              <a:t>ნ</a:t>
            </a:r>
            <a:r>
              <a:rPr dirty="0" smtClean="0" sz="1100" spc="-24">
                <a:latin typeface="Sylfaen"/>
                <a:cs typeface="Sylfaen"/>
              </a:rPr>
              <a:t>ტ</a:t>
            </a:r>
            <a:r>
              <a:rPr dirty="0" smtClean="0" sz="1100" spc="-24">
                <a:latin typeface="Sylfaen"/>
                <a:cs typeface="Sylfaen"/>
              </a:rPr>
              <a:t>უ</a:t>
            </a:r>
            <a:r>
              <a:rPr dirty="0" smtClean="0" sz="1100" spc="-24">
                <a:latin typeface="Sylfaen"/>
                <a:cs typeface="Sylfaen"/>
              </a:rPr>
              <a:t>რი</a:t>
            </a:r>
            <a:r>
              <a:rPr dirty="0" smtClean="0" sz="1100" spc="-24">
                <a:latin typeface="Sylfaen"/>
                <a:cs typeface="Sylfaen"/>
              </a:rPr>
              <a:t> </a:t>
            </a:r>
            <a:r>
              <a:rPr dirty="0" smtClean="0" sz="1100" spc="-24">
                <a:latin typeface="Sylfaen"/>
                <a:cs typeface="Sylfaen"/>
              </a:rPr>
              <a:t> </a:t>
            </a:r>
            <a:r>
              <a:rPr dirty="0" smtClean="0" sz="1100" spc="-24">
                <a:latin typeface="Sylfaen"/>
                <a:cs typeface="Sylfaen"/>
              </a:rPr>
              <a:t>მ</a:t>
            </a:r>
            <a:r>
              <a:rPr dirty="0" smtClean="0" sz="1100" spc="-24">
                <a:latin typeface="Sylfaen"/>
                <a:cs typeface="Sylfaen"/>
              </a:rPr>
              <a:t>ხ</a:t>
            </a:r>
            <a:r>
              <a:rPr dirty="0" smtClean="0" sz="1100" spc="-24">
                <a:latin typeface="Sylfaen"/>
                <a:cs typeface="Sylfaen"/>
              </a:rPr>
              <a:t>ა</a:t>
            </a:r>
            <a:r>
              <a:rPr dirty="0" smtClean="0" sz="1100" spc="-24">
                <a:latin typeface="Sylfaen"/>
                <a:cs typeface="Sylfaen"/>
              </a:rPr>
              <a:t>ტ</a:t>
            </a:r>
            <a:r>
              <a:rPr dirty="0" smtClean="0" sz="1100" spc="-24">
                <a:latin typeface="Sylfaen"/>
                <a:cs typeface="Sylfaen"/>
              </a:rPr>
              <a:t>ვ</a:t>
            </a:r>
            <a:r>
              <a:rPr dirty="0" smtClean="0" sz="1100" spc="-24">
                <a:latin typeface="Sylfaen"/>
                <a:cs typeface="Sylfaen"/>
              </a:rPr>
              <a:t>რ</a:t>
            </a:r>
            <a:r>
              <a:rPr dirty="0" smtClean="0" sz="1100" spc="-24">
                <a:latin typeface="Sylfaen"/>
                <a:cs typeface="Sylfaen"/>
              </a:rPr>
              <a:t>ო</a:t>
            </a:r>
            <a:r>
              <a:rPr dirty="0" smtClean="0" sz="1100" spc="-24">
                <a:latin typeface="Sylfaen"/>
                <a:cs typeface="Sylfaen"/>
              </a:rPr>
              <a:t>ბ</a:t>
            </a:r>
            <a:r>
              <a:rPr dirty="0" smtClean="0" sz="1100" spc="-24">
                <a:latin typeface="Sylfaen"/>
                <a:cs typeface="Sylfaen"/>
              </a:rPr>
              <a:t>ის</a:t>
            </a:r>
            <a:r>
              <a:rPr dirty="0" smtClean="0" sz="1100" spc="-24">
                <a:latin typeface="Sylfaen"/>
                <a:cs typeface="Sylfaen"/>
              </a:rPr>
              <a:t> </a:t>
            </a:r>
            <a:r>
              <a:rPr dirty="0" smtClean="0" sz="1100" spc="-24">
                <a:latin typeface="Sylfaen"/>
                <a:cs typeface="Sylfaen"/>
              </a:rPr>
              <a:t>ე</a:t>
            </a:r>
            <a:r>
              <a:rPr dirty="0" smtClean="0" sz="1100" spc="-24">
                <a:latin typeface="Sylfaen"/>
                <a:cs typeface="Sylfaen"/>
              </a:rPr>
              <a:t>რ</a:t>
            </a:r>
            <a:r>
              <a:rPr dirty="0" smtClean="0" sz="1100" spc="-24">
                <a:latin typeface="Sylfaen"/>
                <a:cs typeface="Sylfaen"/>
              </a:rPr>
              <a:t>თ</a:t>
            </a:r>
            <a:r>
              <a:rPr dirty="0" smtClean="0" sz="1100" spc="-24">
                <a:latin typeface="Sylfaen"/>
                <a:cs typeface="Sylfaen"/>
              </a:rPr>
              <a:t>-</a:t>
            </a:r>
            <a:r>
              <a:rPr dirty="0" smtClean="0" sz="1100" spc="-24">
                <a:latin typeface="Sylfaen"/>
                <a:cs typeface="Sylfaen"/>
              </a:rPr>
              <a:t>ე</a:t>
            </a:r>
            <a:r>
              <a:rPr dirty="0" smtClean="0" sz="1100" spc="-24">
                <a:latin typeface="Sylfaen"/>
                <a:cs typeface="Sylfaen"/>
              </a:rPr>
              <a:t>რთ</a:t>
            </a:r>
            <a:r>
              <a:rPr dirty="0" smtClean="0" sz="1100" spc="-24">
                <a:latin typeface="Sylfaen"/>
                <a:cs typeface="Sylfaen"/>
              </a:rPr>
              <a:t> </a:t>
            </a:r>
            <a:r>
              <a:rPr dirty="0" smtClean="0" sz="1100" spc="-24">
                <a:latin typeface="Sylfaen"/>
                <a:cs typeface="Sylfaen"/>
              </a:rPr>
              <a:t> </a:t>
            </a:r>
            <a:r>
              <a:rPr dirty="0" smtClean="0" sz="1100" spc="-24">
                <a:latin typeface="Sylfaen"/>
                <a:cs typeface="Sylfaen"/>
              </a:rPr>
              <a:t>ბრ</a:t>
            </a:r>
            <a:r>
              <a:rPr dirty="0" smtClean="0" sz="1100" spc="-24">
                <a:latin typeface="Sylfaen"/>
                <a:cs typeface="Sylfaen"/>
              </a:rPr>
              <a:t>წ</a:t>
            </a:r>
            <a:r>
              <a:rPr dirty="0" smtClean="0" sz="1100" spc="-24">
                <a:latin typeface="Sylfaen"/>
                <a:cs typeface="Sylfaen"/>
              </a:rPr>
              <a:t>ყ</a:t>
            </a:r>
            <a:r>
              <a:rPr dirty="0" smtClean="0" sz="1100" spc="-24">
                <a:latin typeface="Sylfaen"/>
                <a:cs typeface="Sylfaen"/>
              </a:rPr>
              <a:t>ი</a:t>
            </a:r>
            <a:r>
              <a:rPr dirty="0" smtClean="0" sz="1100" spc="-24">
                <a:latin typeface="Sylfaen"/>
                <a:cs typeface="Sylfaen"/>
              </a:rPr>
              <a:t>ნ</a:t>
            </a:r>
            <a:r>
              <a:rPr dirty="0" smtClean="0" sz="1100" spc="-24">
                <a:latin typeface="Sylfaen"/>
                <a:cs typeface="Sylfaen"/>
              </a:rPr>
              <a:t>ვ</a:t>
            </a:r>
            <a:r>
              <a:rPr dirty="0" smtClean="0" sz="1100" spc="-24">
                <a:latin typeface="Sylfaen"/>
                <a:cs typeface="Sylfaen"/>
              </a:rPr>
              <a:t>ა</a:t>
            </a:r>
            <a:r>
              <a:rPr dirty="0" smtClean="0" sz="1100" spc="-24">
                <a:latin typeface="Sylfaen"/>
                <a:cs typeface="Sylfaen"/>
              </a:rPr>
              <a:t>ლ</a:t>
            </a:r>
            <a:r>
              <a:rPr dirty="0" smtClean="0" sz="1100" spc="-24">
                <a:latin typeface="Sylfaen"/>
                <a:cs typeface="Sylfaen"/>
              </a:rPr>
              <a:t>ე</a:t>
            </a:r>
            <a:r>
              <a:rPr dirty="0" smtClean="0" sz="1100" spc="-24">
                <a:latin typeface="Sylfaen"/>
                <a:cs typeface="Sylfaen"/>
              </a:rPr>
              <a:t> </a:t>
            </a:r>
            <a:r>
              <a:rPr dirty="0" smtClean="0" sz="1100" spc="-24">
                <a:latin typeface="Sylfaen"/>
                <a:cs typeface="Sylfaen"/>
              </a:rPr>
              <a:t> </a:t>
            </a:r>
            <a:r>
              <a:rPr dirty="0" smtClean="0" sz="1100" spc="-24">
                <a:latin typeface="Sylfaen"/>
                <a:cs typeface="Sylfaen"/>
              </a:rPr>
              <a:t>ნ</a:t>
            </a:r>
            <a:r>
              <a:rPr dirty="0" smtClean="0" sz="1100" spc="-24">
                <a:latin typeface="Sylfaen"/>
                <a:cs typeface="Sylfaen"/>
              </a:rPr>
              <a:t>ი</a:t>
            </a:r>
            <a:r>
              <a:rPr dirty="0" smtClean="0" sz="1100" spc="-24">
                <a:latin typeface="Sylfaen"/>
                <a:cs typeface="Sylfaen"/>
              </a:rPr>
              <a:t>მ</a:t>
            </a:r>
            <a:r>
              <a:rPr dirty="0" smtClean="0" sz="1100" spc="-24">
                <a:latin typeface="Sylfaen"/>
                <a:cs typeface="Sylfaen"/>
              </a:rPr>
              <a:t>უ</a:t>
            </a:r>
            <a:r>
              <a:rPr dirty="0" smtClean="0" sz="1100" spc="-24">
                <a:latin typeface="Sylfaen"/>
                <a:cs typeface="Sylfaen"/>
              </a:rPr>
              <a:t>შ</a:t>
            </a:r>
            <a:r>
              <a:rPr dirty="0" smtClean="0" sz="1100" spc="-24">
                <a:latin typeface="Sylfaen"/>
                <a:cs typeface="Sylfaen"/>
              </a:rPr>
              <a:t>ს</a:t>
            </a:r>
            <a:r>
              <a:rPr dirty="0" smtClean="0" sz="1100" spc="-24">
                <a:latin typeface="Sylfaen"/>
                <a:cs typeface="Sylfaen"/>
              </a:rPr>
              <a:t>.</a:t>
            </a:r>
            <a:r>
              <a:rPr dirty="0" smtClean="0" sz="1100" spc="-24">
                <a:latin typeface="Sylfaen"/>
                <a:cs typeface="Sylfaen"/>
              </a:rPr>
              <a:t> </a:t>
            </a:r>
            <a:r>
              <a:rPr dirty="0" smtClean="0" sz="1100" spc="-24">
                <a:latin typeface="Sylfaen"/>
                <a:cs typeface="Sylfaen"/>
              </a:rPr>
              <a:t> </a:t>
            </a:r>
            <a:r>
              <a:rPr dirty="0" smtClean="0" sz="1100" spc="-24">
                <a:latin typeface="Sylfaen"/>
                <a:cs typeface="Sylfaen"/>
              </a:rPr>
              <a:t>მ</a:t>
            </a:r>
            <a:r>
              <a:rPr dirty="0" smtClean="0" sz="1100" spc="-24">
                <a:latin typeface="Sylfaen"/>
                <a:cs typeface="Sylfaen"/>
              </a:rPr>
              <a:t>ა</a:t>
            </a:r>
            <a:r>
              <a:rPr dirty="0" smtClean="0" sz="1100" spc="-24">
                <a:latin typeface="Sylfaen"/>
                <a:cs typeface="Sylfaen"/>
              </a:rPr>
              <a:t>ს</a:t>
            </a:r>
            <a:r>
              <a:rPr dirty="0" smtClean="0" sz="1100" spc="-24">
                <a:latin typeface="Sylfaen"/>
                <a:cs typeface="Sylfaen"/>
              </a:rPr>
              <a:t>ზე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8595216"/>
            <a:ext cx="5780355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6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114">
                <a:latin typeface="Sylfaen"/>
                <a:cs typeface="Sylfaen"/>
              </a:rPr>
              <a:t>ტ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-119">
                <a:latin typeface="Sylfaen"/>
                <a:cs typeface="Sylfaen"/>
              </a:rPr>
              <a:t> </a:t>
            </a:r>
            <a:r>
              <a:rPr dirty="0" smtClean="0" sz="1100" spc="-43">
                <a:latin typeface="Sylfaen"/>
                <a:cs typeface="Sylfaen"/>
              </a:rPr>
              <a:t>ს</a:t>
            </a:r>
            <a:r>
              <a:rPr dirty="0" smtClean="0" sz="1100" spc="-49">
                <a:latin typeface="Sylfaen"/>
                <a:cs typeface="Sylfaen"/>
              </a:rPr>
              <a:t>ც</a:t>
            </a:r>
            <a:r>
              <a:rPr dirty="0" smtClean="0" sz="1100" spc="-32">
                <a:latin typeface="Sylfaen"/>
                <a:cs typeface="Sylfaen"/>
              </a:rPr>
              <a:t>ე</a:t>
            </a:r>
            <a:r>
              <a:rPr dirty="0" smtClean="0" sz="1100" spc="-48">
                <a:latin typeface="Sylfaen"/>
                <a:cs typeface="Sylfaen"/>
              </a:rPr>
              <a:t>ნ</a:t>
            </a:r>
            <a:r>
              <a:rPr dirty="0" smtClean="0" sz="1100" spc="-32">
                <a:latin typeface="Sylfaen"/>
                <a:cs typeface="Sylfaen"/>
              </a:rPr>
              <a:t>ე</a:t>
            </a:r>
            <a:r>
              <a:rPr dirty="0" smtClean="0" sz="1100" spc="-49">
                <a:latin typeface="Sylfaen"/>
                <a:cs typeface="Sylfaen"/>
              </a:rPr>
              <a:t>ბ</a:t>
            </a:r>
            <a:r>
              <a:rPr dirty="0" smtClean="0" sz="1100" spc="-42">
                <a:latin typeface="Sylfaen"/>
                <a:cs typeface="Sylfaen"/>
              </a:rPr>
              <a:t>ი</a:t>
            </a:r>
            <a:r>
              <a:rPr dirty="0" smtClean="0" sz="1100" spc="-19">
                <a:latin typeface="Sylfaen"/>
                <a:cs typeface="Sylfaen"/>
              </a:rPr>
              <a:t>  </a:t>
            </a:r>
            <a:r>
              <a:rPr dirty="0" smtClean="0" sz="1100" spc="192">
                <a:latin typeface="Sylfaen"/>
                <a:cs typeface="Sylfaen"/>
              </a:rPr>
              <a:t> </a:t>
            </a:r>
            <a:r>
              <a:rPr dirty="0" smtClean="0" sz="1100" spc="-66">
                <a:latin typeface="Sylfaen"/>
                <a:cs typeface="Sylfaen"/>
              </a:rPr>
              <a:t>ბ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44">
                <a:latin typeface="Sylfaen"/>
                <a:cs typeface="Sylfaen"/>
              </a:rPr>
              <a:t>რ</a:t>
            </a:r>
            <a:r>
              <a:rPr dirty="0" smtClean="0" sz="1100" spc="21">
                <a:latin typeface="Sylfaen"/>
                <a:cs typeface="Sylfaen"/>
              </a:rPr>
              <a:t>ძ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-125">
                <a:latin typeface="Sylfaen"/>
                <a:cs typeface="Sylfaen"/>
              </a:rPr>
              <a:t> </a:t>
            </a:r>
            <a:r>
              <a:rPr dirty="0" smtClean="0" sz="1100" spc="-20">
                <a:latin typeface="Sylfaen"/>
                <a:cs typeface="Sylfaen"/>
              </a:rPr>
              <a:t>მ</a:t>
            </a:r>
            <a:r>
              <a:rPr dirty="0" smtClean="0" sz="1100" spc="-12">
                <a:latin typeface="Sylfaen"/>
                <a:cs typeface="Sylfaen"/>
              </a:rPr>
              <a:t>ი</a:t>
            </a:r>
            <a:r>
              <a:rPr dirty="0" smtClean="0" sz="1100" spc="-28">
                <a:latin typeface="Sylfaen"/>
                <a:cs typeface="Sylfaen"/>
              </a:rPr>
              <a:t>თ</a:t>
            </a:r>
            <a:r>
              <a:rPr dirty="0" smtClean="0" sz="1100" spc="-15">
                <a:latin typeface="Sylfaen"/>
                <a:cs typeface="Sylfaen"/>
              </a:rPr>
              <a:t>ო</a:t>
            </a:r>
            <a:r>
              <a:rPr dirty="0" smtClean="0" sz="1100" spc="-26">
                <a:latin typeface="Sylfaen"/>
                <a:cs typeface="Sylfaen"/>
              </a:rPr>
              <a:t>ლ</a:t>
            </a:r>
            <a:r>
              <a:rPr dirty="0" smtClean="0" sz="1100" spc="-15">
                <a:latin typeface="Sylfaen"/>
                <a:cs typeface="Sylfaen"/>
              </a:rPr>
              <a:t>ო</a:t>
            </a:r>
            <a:r>
              <a:rPr dirty="0" smtClean="0" sz="1100" spc="-16">
                <a:latin typeface="Sylfaen"/>
                <a:cs typeface="Sylfaen"/>
              </a:rPr>
              <a:t>გ</a:t>
            </a:r>
            <a:r>
              <a:rPr dirty="0" smtClean="0" sz="1100" spc="-12">
                <a:latin typeface="Sylfaen"/>
                <a:cs typeface="Sylfaen"/>
              </a:rPr>
              <a:t>ი</a:t>
            </a:r>
            <a:r>
              <a:rPr dirty="0" smtClean="0" sz="1100" spc="-22">
                <a:latin typeface="Sylfaen"/>
                <a:cs typeface="Sylfaen"/>
              </a:rPr>
              <a:t>ი</a:t>
            </a:r>
            <a:r>
              <a:rPr dirty="0" smtClean="0" sz="1100" spc="-14">
                <a:latin typeface="Sylfaen"/>
                <a:cs typeface="Sylfaen"/>
              </a:rPr>
              <a:t>დ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ნ</a:t>
            </a:r>
            <a:r>
              <a:rPr dirty="0" smtClean="0" sz="1100" spc="-5">
                <a:latin typeface="Sylfaen"/>
                <a:cs typeface="Sylfaen"/>
              </a:rPr>
              <a:t>  </a:t>
            </a:r>
            <a:r>
              <a:rPr dirty="0" smtClean="0" sz="1100" spc="181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22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გ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31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პ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9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32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87">
                <a:latin typeface="Sylfaen"/>
                <a:cs typeface="Sylfaen"/>
              </a:rPr>
              <a:t>რ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124">
                <a:latin typeface="Sylfaen"/>
                <a:cs typeface="Sylfaen"/>
              </a:rPr>
              <a:t>ტ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რი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8889348"/>
            <a:ext cx="5387492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3">
                <a:latin typeface="Sylfaen"/>
                <a:cs typeface="Sylfaen"/>
              </a:rPr>
              <a:t>ნ</a:t>
            </a:r>
            <a:r>
              <a:rPr dirty="0" smtClean="0" sz="1100" spc="-23">
                <a:latin typeface="Sylfaen"/>
                <a:cs typeface="Sylfaen"/>
              </a:rPr>
              <a:t>ი</a:t>
            </a:r>
            <a:r>
              <a:rPr dirty="0" smtClean="0" sz="1100" spc="-23">
                <a:latin typeface="Sylfaen"/>
                <a:cs typeface="Sylfaen"/>
              </a:rPr>
              <a:t>ო</a:t>
            </a:r>
            <a:r>
              <a:rPr dirty="0" smtClean="0" sz="1100" spc="-23">
                <a:latin typeface="Sylfaen"/>
                <a:cs typeface="Sylfaen"/>
              </a:rPr>
              <a:t>ბი</a:t>
            </a:r>
            <a:r>
              <a:rPr dirty="0" smtClean="0" sz="1100" spc="-23">
                <a:latin typeface="Sylfaen"/>
                <a:cs typeface="Sylfaen"/>
              </a:rPr>
              <a:t>დ</a:t>
            </a:r>
            <a:r>
              <a:rPr dirty="0" smtClean="0" sz="1100" spc="-23">
                <a:latin typeface="Sylfaen"/>
                <a:cs typeface="Sylfaen"/>
              </a:rPr>
              <a:t>ე</a:t>
            </a:r>
            <a:r>
              <a:rPr dirty="0" smtClean="0" sz="1100" spc="-23">
                <a:latin typeface="Sylfaen"/>
                <a:cs typeface="Sylfaen"/>
              </a:rPr>
              <a:t>ბ</a:t>
            </a:r>
            <a:r>
              <a:rPr dirty="0" smtClean="0" sz="1100" spc="-23">
                <a:latin typeface="Sylfaen"/>
                <a:cs typeface="Sylfaen"/>
              </a:rPr>
              <a:t>ის</a:t>
            </a:r>
            <a:r>
              <a:rPr dirty="0" smtClean="0" sz="1100" spc="-23">
                <a:latin typeface="Sylfaen"/>
                <a:cs typeface="Sylfaen"/>
              </a:rPr>
              <a:t> </a:t>
            </a:r>
            <a:r>
              <a:rPr dirty="0" smtClean="0" sz="1100" spc="-23">
                <a:latin typeface="Sylfaen"/>
                <a:cs typeface="Sylfaen"/>
              </a:rPr>
              <a:t>მ</a:t>
            </a:r>
            <a:r>
              <a:rPr dirty="0" smtClean="0" sz="1100" spc="-23">
                <a:latin typeface="Sylfaen"/>
                <a:cs typeface="Sylfaen"/>
              </a:rPr>
              <a:t>ხ</a:t>
            </a:r>
            <a:r>
              <a:rPr dirty="0" smtClean="0" sz="1100" spc="-23">
                <a:latin typeface="Sylfaen"/>
                <a:cs typeface="Sylfaen"/>
              </a:rPr>
              <a:t>ა</a:t>
            </a:r>
            <a:r>
              <a:rPr dirty="0" smtClean="0" sz="1100" spc="-23">
                <a:latin typeface="Sylfaen"/>
                <a:cs typeface="Sylfaen"/>
              </a:rPr>
              <a:t>ტ</a:t>
            </a:r>
            <a:r>
              <a:rPr dirty="0" smtClean="0" sz="1100" spc="-23">
                <a:latin typeface="Sylfaen"/>
                <a:cs typeface="Sylfaen"/>
              </a:rPr>
              <a:t>ვ</a:t>
            </a:r>
            <a:r>
              <a:rPr dirty="0" smtClean="0" sz="1100" spc="-23">
                <a:latin typeface="Sylfaen"/>
                <a:cs typeface="Sylfaen"/>
              </a:rPr>
              <a:t>ა</a:t>
            </a:r>
            <a:r>
              <a:rPr dirty="0" smtClean="0" sz="1100" spc="-23">
                <a:latin typeface="Sylfaen"/>
                <a:cs typeface="Sylfaen"/>
              </a:rPr>
              <a:t>რს</a:t>
            </a:r>
            <a:r>
              <a:rPr dirty="0" smtClean="0" sz="1100" spc="-23">
                <a:latin typeface="Sylfaen"/>
                <a:cs typeface="Sylfaen"/>
              </a:rPr>
              <a:t> </a:t>
            </a:r>
            <a:r>
              <a:rPr dirty="0" smtClean="0" sz="1100" spc="-23">
                <a:latin typeface="Sylfaen"/>
                <a:cs typeface="Sylfaen"/>
              </a:rPr>
              <a:t>მ</a:t>
            </a:r>
            <a:r>
              <a:rPr dirty="0" smtClean="0" sz="1100" spc="-23">
                <a:latin typeface="Sylfaen"/>
                <a:cs typeface="Sylfaen"/>
              </a:rPr>
              <a:t>ი</a:t>
            </a:r>
            <a:r>
              <a:rPr dirty="0" smtClean="0" sz="1100" spc="-23">
                <a:latin typeface="Sylfaen"/>
                <a:cs typeface="Sylfaen"/>
              </a:rPr>
              <a:t>ე</a:t>
            </a:r>
            <a:r>
              <a:rPr dirty="0" smtClean="0" sz="1100" spc="-23">
                <a:latin typeface="Sylfaen"/>
                <a:cs typeface="Sylfaen"/>
              </a:rPr>
              <a:t>წ</a:t>
            </a:r>
            <a:r>
              <a:rPr dirty="0" smtClean="0" sz="1100" spc="-23">
                <a:latin typeface="Sylfaen"/>
                <a:cs typeface="Sylfaen"/>
              </a:rPr>
              <a:t>ე</a:t>
            </a:r>
            <a:r>
              <a:rPr dirty="0" smtClean="0" sz="1100" spc="-23">
                <a:latin typeface="Sylfaen"/>
                <a:cs typeface="Sylfaen"/>
              </a:rPr>
              <a:t>რ</a:t>
            </a:r>
            <a:r>
              <a:rPr dirty="0" smtClean="0" sz="1100" spc="-23">
                <a:latin typeface="Sylfaen"/>
                <a:cs typeface="Sylfaen"/>
              </a:rPr>
              <a:t>ე</a:t>
            </a:r>
            <a:r>
              <a:rPr dirty="0" smtClean="0" sz="1100" spc="-23">
                <a:latin typeface="Sylfaen"/>
                <a:cs typeface="Sylfaen"/>
              </a:rPr>
              <a:t>ბ</a:t>
            </a:r>
            <a:r>
              <a:rPr dirty="0" smtClean="0" sz="1100" spc="-23">
                <a:latin typeface="Sylfaen"/>
                <a:cs typeface="Sylfaen"/>
              </a:rPr>
              <a:t>ა</a:t>
            </a:r>
            <a:r>
              <a:rPr dirty="0" smtClean="0" sz="1100" spc="-23">
                <a:latin typeface="Sylfaen"/>
                <a:cs typeface="Sylfaen"/>
              </a:rPr>
              <a:t> </a:t>
            </a:r>
            <a:r>
              <a:rPr dirty="0" smtClean="0" sz="1100" spc="-23">
                <a:latin typeface="Sylfaen"/>
                <a:cs typeface="Sylfaen"/>
              </a:rPr>
              <a:t>დ</a:t>
            </a:r>
            <a:r>
              <a:rPr dirty="0" smtClean="0" sz="1100" spc="-23">
                <a:latin typeface="Sylfaen"/>
                <a:cs typeface="Sylfaen"/>
              </a:rPr>
              <a:t>ა</a:t>
            </a:r>
            <a:r>
              <a:rPr dirty="0" smtClean="0" sz="1100" spc="-23">
                <a:latin typeface="Sylfaen"/>
                <a:cs typeface="Sylfaen"/>
              </a:rPr>
              <a:t> </a:t>
            </a:r>
            <a:r>
              <a:rPr dirty="0" smtClean="0" sz="1100" spc="-23">
                <a:latin typeface="Sylfaen"/>
                <a:cs typeface="Sylfaen"/>
              </a:rPr>
              <a:t>ძ</a:t>
            </a:r>
            <a:r>
              <a:rPr dirty="0" smtClean="0" sz="1100" spc="-23">
                <a:latin typeface="Sylfaen"/>
                <a:cs typeface="Sylfaen"/>
              </a:rPr>
              <a:t>ვ</a:t>
            </a:r>
            <a:r>
              <a:rPr dirty="0" smtClean="0" sz="1100" spc="-23">
                <a:latin typeface="Sylfaen"/>
                <a:cs typeface="Sylfaen"/>
              </a:rPr>
              <a:t>.</a:t>
            </a:r>
            <a:r>
              <a:rPr dirty="0" smtClean="0" sz="1100" spc="-23">
                <a:latin typeface="Sylfaen"/>
                <a:cs typeface="Sylfaen"/>
              </a:rPr>
              <a:t>წ</a:t>
            </a:r>
            <a:r>
              <a:rPr dirty="0" smtClean="0" sz="1100" spc="-23">
                <a:latin typeface="Sylfaen"/>
                <a:cs typeface="Sylfaen"/>
              </a:rPr>
              <a:t>.</a:t>
            </a:r>
            <a:r>
              <a:rPr dirty="0" smtClean="0" sz="1100" spc="-23">
                <a:latin typeface="Sylfaen"/>
                <a:cs typeface="Sylfaen"/>
              </a:rPr>
              <a:t> </a:t>
            </a:r>
            <a:r>
              <a:rPr dirty="0" smtClean="0" sz="1100" spc="-23">
                <a:latin typeface="Sylfaen"/>
                <a:cs typeface="Sylfaen"/>
              </a:rPr>
              <a:t>V</a:t>
            </a:r>
            <a:r>
              <a:rPr dirty="0" smtClean="0" sz="1100" spc="-23">
                <a:latin typeface="Sylfaen"/>
                <a:cs typeface="Sylfaen"/>
              </a:rPr>
              <a:t> </a:t>
            </a:r>
            <a:r>
              <a:rPr dirty="0" smtClean="0" sz="1100" spc="-23">
                <a:latin typeface="Sylfaen"/>
                <a:cs typeface="Sylfaen"/>
              </a:rPr>
              <a:t>ს</a:t>
            </a:r>
            <a:r>
              <a:rPr dirty="0" smtClean="0" sz="1100" spc="-23">
                <a:latin typeface="Sylfaen"/>
                <a:cs typeface="Sylfaen"/>
              </a:rPr>
              <a:t>ა</a:t>
            </a:r>
            <a:r>
              <a:rPr dirty="0" smtClean="0" sz="1100" spc="-23">
                <a:latin typeface="Sylfaen"/>
                <a:cs typeface="Sylfaen"/>
              </a:rPr>
              <a:t>უ</a:t>
            </a:r>
            <a:r>
              <a:rPr dirty="0" smtClean="0" sz="1100" spc="-23">
                <a:latin typeface="Sylfaen"/>
                <a:cs typeface="Sylfaen"/>
              </a:rPr>
              <a:t>კ</a:t>
            </a:r>
            <a:r>
              <a:rPr dirty="0" smtClean="0" sz="1100" spc="-23">
                <a:latin typeface="Sylfaen"/>
                <a:cs typeface="Sylfaen"/>
              </a:rPr>
              <a:t>უ</a:t>
            </a:r>
            <a:r>
              <a:rPr dirty="0" smtClean="0" sz="1100" spc="-23">
                <a:latin typeface="Sylfaen"/>
                <a:cs typeface="Sylfaen"/>
              </a:rPr>
              <a:t>ნ</a:t>
            </a:r>
            <a:r>
              <a:rPr dirty="0" smtClean="0" sz="1100" spc="-23">
                <a:latin typeface="Sylfaen"/>
                <a:cs typeface="Sylfaen"/>
              </a:rPr>
              <a:t>ის</a:t>
            </a:r>
            <a:r>
              <a:rPr dirty="0" smtClean="0" sz="1100" spc="-23">
                <a:latin typeface="Sylfaen"/>
                <a:cs typeface="Sylfaen"/>
              </a:rPr>
              <a:t> </a:t>
            </a:r>
            <a:r>
              <a:rPr dirty="0" smtClean="0" sz="1100" spc="-23">
                <a:latin typeface="Sylfaen"/>
                <a:cs typeface="Sylfaen"/>
              </a:rPr>
              <a:t>მ</a:t>
            </a:r>
            <a:r>
              <a:rPr dirty="0" smtClean="0" sz="1100" spc="-23">
                <a:latin typeface="Sylfaen"/>
                <a:cs typeface="Sylfaen"/>
              </a:rPr>
              <a:t>ე</a:t>
            </a:r>
            <a:r>
              <a:rPr dirty="0" smtClean="0" sz="1100" spc="-23">
                <a:latin typeface="Sylfaen"/>
                <a:cs typeface="Sylfaen"/>
              </a:rPr>
              <a:t>ო</a:t>
            </a:r>
            <a:r>
              <a:rPr dirty="0" smtClean="0" sz="1100" spc="-23">
                <a:latin typeface="Sylfaen"/>
                <a:cs typeface="Sylfaen"/>
              </a:rPr>
              <a:t>რ</a:t>
            </a:r>
            <a:r>
              <a:rPr dirty="0" smtClean="0" sz="1100" spc="-23">
                <a:latin typeface="Sylfaen"/>
                <a:cs typeface="Sylfaen"/>
              </a:rPr>
              <a:t>ე</a:t>
            </a:r>
            <a:r>
              <a:rPr dirty="0" smtClean="0" sz="1100" spc="-23">
                <a:latin typeface="Sylfaen"/>
                <a:cs typeface="Sylfaen"/>
              </a:rPr>
              <a:t> </a:t>
            </a:r>
            <a:r>
              <a:rPr dirty="0" smtClean="0" sz="1100" spc="-23">
                <a:latin typeface="Sylfaen"/>
                <a:cs typeface="Sylfaen"/>
              </a:rPr>
              <a:t>მ</a:t>
            </a:r>
            <a:r>
              <a:rPr dirty="0" smtClean="0" sz="1100" spc="-23">
                <a:latin typeface="Sylfaen"/>
                <a:cs typeface="Sylfaen"/>
              </a:rPr>
              <a:t>ე</a:t>
            </a:r>
            <a:r>
              <a:rPr dirty="0" smtClean="0" sz="1100" spc="-23">
                <a:latin typeface="Sylfaen"/>
                <a:cs typeface="Sylfaen"/>
              </a:rPr>
              <a:t>ო</a:t>
            </a:r>
            <a:r>
              <a:rPr dirty="0" smtClean="0" sz="1100" spc="-23">
                <a:latin typeface="Sylfaen"/>
                <a:cs typeface="Sylfaen"/>
              </a:rPr>
              <a:t>თ</a:t>
            </a:r>
            <a:r>
              <a:rPr dirty="0" smtClean="0" sz="1100" spc="-23">
                <a:latin typeface="Sylfaen"/>
                <a:cs typeface="Sylfaen"/>
              </a:rPr>
              <a:t>ხ</a:t>
            </a:r>
            <a:r>
              <a:rPr dirty="0" smtClean="0" sz="1100" spc="-23">
                <a:latin typeface="Sylfaen"/>
                <a:cs typeface="Sylfaen"/>
              </a:rPr>
              <a:t>ე</a:t>
            </a:r>
            <a:r>
              <a:rPr dirty="0" smtClean="0" sz="1100" spc="-23">
                <a:latin typeface="Sylfaen"/>
                <a:cs typeface="Sylfaen"/>
              </a:rPr>
              <a:t>დ</a:t>
            </a:r>
            <a:r>
              <a:rPr dirty="0" smtClean="0" sz="1100" spc="-23">
                <a:latin typeface="Sylfaen"/>
                <a:cs typeface="Sylfaen"/>
              </a:rPr>
              <a:t>ით</a:t>
            </a:r>
            <a:r>
              <a:rPr dirty="0" smtClean="0" sz="1100" spc="-23">
                <a:latin typeface="Sylfaen"/>
                <a:cs typeface="Sylfaen"/>
              </a:rPr>
              <a:t> </a:t>
            </a:r>
            <a:r>
              <a:rPr dirty="0" smtClean="0" sz="1100" spc="-23">
                <a:latin typeface="Sylfaen"/>
                <a:cs typeface="Sylfaen"/>
              </a:rPr>
              <a:t>თ</a:t>
            </a:r>
            <a:r>
              <a:rPr dirty="0" smtClean="0" sz="1100" spc="-23">
                <a:latin typeface="Sylfaen"/>
                <a:cs typeface="Sylfaen"/>
              </a:rPr>
              <a:t>ა</a:t>
            </a:r>
            <a:r>
              <a:rPr dirty="0" smtClean="0" sz="1100" spc="-23">
                <a:latin typeface="Sylfaen"/>
                <a:cs typeface="Sylfaen"/>
              </a:rPr>
              <a:t>რ</a:t>
            </a:r>
            <a:r>
              <a:rPr dirty="0" smtClean="0" sz="1100" spc="-23">
                <a:latin typeface="Sylfaen"/>
                <a:cs typeface="Sylfaen"/>
              </a:rPr>
              <a:t>ი</a:t>
            </a:r>
            <a:r>
              <a:rPr dirty="0" smtClean="0" sz="1100" spc="-23">
                <a:latin typeface="Sylfaen"/>
                <a:cs typeface="Sylfaen"/>
              </a:rPr>
              <a:t>ღ</a:t>
            </a:r>
            <a:r>
              <a:rPr dirty="0" smtClean="0" sz="1100" spc="-23">
                <a:latin typeface="Sylfaen"/>
                <a:cs typeface="Sylfaen"/>
              </a:rPr>
              <a:t>დ</a:t>
            </a:r>
            <a:r>
              <a:rPr dirty="0" smtClean="0" sz="1100" spc="-23">
                <a:latin typeface="Sylfaen"/>
                <a:cs typeface="Sylfaen"/>
              </a:rPr>
              <a:t>ე</a:t>
            </a:r>
            <a:r>
              <a:rPr dirty="0" smtClean="0" sz="1100" spc="-23">
                <a:latin typeface="Sylfaen"/>
                <a:cs typeface="Sylfaen"/>
              </a:rPr>
              <a:t>ბ</a:t>
            </a:r>
            <a:r>
              <a:rPr dirty="0" smtClean="0" sz="1100" spc="-23">
                <a:latin typeface="Sylfaen"/>
                <a:cs typeface="Sylfaen"/>
              </a:rPr>
              <a:t>ა</a:t>
            </a:r>
            <a:r>
              <a:rPr dirty="0" smtClean="0" sz="1100" spc="-23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3276" y="9183480"/>
            <a:ext cx="5509540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39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შ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ჭ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ია</a:t>
            </a:r>
            <a:r>
              <a:rPr dirty="0" smtClean="0" sz="1100" spc="215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X</a:t>
            </a:r>
            <a:r>
              <a:rPr dirty="0" smtClean="0" sz="1100" spc="0">
                <a:latin typeface="Sylfaen"/>
                <a:cs typeface="Sylfaen"/>
              </a:rPr>
              <a:t>X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45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18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წ</a:t>
            </a:r>
            <a:r>
              <a:rPr dirty="0" smtClean="0" sz="1100" spc="4">
                <a:latin typeface="Sylfaen"/>
                <a:cs typeface="Sylfaen"/>
              </a:rPr>
              <a:t>ყ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230">
                <a:latin typeface="Sylfaen"/>
                <a:cs typeface="Sylfaen"/>
              </a:rPr>
              <a:t> </a:t>
            </a:r>
            <a:r>
              <a:rPr dirty="0" smtClean="0" sz="1100" spc="-25">
                <a:latin typeface="Sylfaen"/>
                <a:cs typeface="Sylfaen"/>
              </a:rPr>
              <a:t>ე</a:t>
            </a:r>
            <a:r>
              <a:rPr dirty="0" smtClean="0" sz="1100" spc="-11">
                <a:latin typeface="Sylfaen"/>
                <a:cs typeface="Sylfaen"/>
              </a:rPr>
              <a:t>ქ</a:t>
            </a:r>
            <a:r>
              <a:rPr dirty="0" smtClean="0" sz="1100" spc="-21">
                <a:latin typeface="Sylfaen"/>
                <a:cs typeface="Sylfaen"/>
              </a:rPr>
              <a:t>ს</a:t>
            </a:r>
            <a:r>
              <a:rPr dirty="0" smtClean="0" sz="1100" spc="-25">
                <a:latin typeface="Sylfaen"/>
                <a:cs typeface="Sylfaen"/>
              </a:rPr>
              <a:t>პ</a:t>
            </a:r>
            <a:r>
              <a:rPr dirty="0" smtClean="0" sz="1100" spc="-23">
                <a:latin typeface="Sylfaen"/>
                <a:cs typeface="Sylfaen"/>
              </a:rPr>
              <a:t>ო</a:t>
            </a:r>
            <a:r>
              <a:rPr dirty="0" smtClean="0" sz="1100" spc="-12">
                <a:latin typeface="Sylfaen"/>
                <a:cs typeface="Sylfaen"/>
              </a:rPr>
              <a:t>ნ</a:t>
            </a:r>
            <a:r>
              <a:rPr dirty="0" smtClean="0" sz="1100" spc="-24">
                <a:latin typeface="Sylfaen"/>
                <a:cs typeface="Sylfaen"/>
              </a:rPr>
              <a:t>ა</a:t>
            </a:r>
            <a:r>
              <a:rPr dirty="0" smtClean="0" sz="1100" spc="-25">
                <a:latin typeface="Sylfaen"/>
                <a:cs typeface="Sylfaen"/>
              </a:rPr>
              <a:t>ტ</a:t>
            </a:r>
            <a:r>
              <a:rPr dirty="0" smtClean="0" sz="1100" spc="-18">
                <a:latin typeface="Sylfaen"/>
                <a:cs typeface="Sylfaen"/>
              </a:rPr>
              <a:t>ი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254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-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45">
                <a:latin typeface="Sylfaen"/>
                <a:cs typeface="Sylfaen"/>
              </a:rPr>
              <a:t> </a:t>
            </a:r>
            <a:r>
              <a:rPr dirty="0" smtClean="0" sz="1100" spc="-121">
                <a:latin typeface="Sylfaen"/>
                <a:cs typeface="Sylfaen"/>
              </a:rPr>
              <a:t>თუნ</a:t>
            </a:r>
            <a:r>
              <a:rPr dirty="0" smtClean="0" sz="1100" spc="-144">
                <a:latin typeface="Sylfaen"/>
                <a:cs typeface="Sylfaen"/>
              </a:rPr>
              <a:t>უ</a:t>
            </a:r>
            <a:r>
              <a:rPr dirty="0" smtClean="0" sz="1100" spc="-76">
                <a:latin typeface="Sylfaen"/>
                <a:cs typeface="Sylfaen"/>
              </a:rPr>
              <a:t>ქ</a:t>
            </a:r>
            <a:r>
              <a:rPr dirty="0" smtClean="0" sz="1100" spc="-92">
                <a:latin typeface="Sylfaen"/>
                <a:cs typeface="Sylfaen"/>
              </a:rPr>
              <a:t>ის</a:t>
            </a:r>
            <a:r>
              <a:rPr dirty="0" smtClean="0" sz="1100" spc="-43">
                <a:latin typeface="Sylfaen"/>
                <a:cs typeface="Sylfaen"/>
              </a:rPr>
              <a:t>  </a:t>
            </a:r>
            <a:r>
              <a:rPr dirty="0" smtClean="0" sz="1100" spc="85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თი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59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9477866"/>
            <a:ext cx="5780641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64">
                <a:latin typeface="Sylfaen"/>
                <a:cs typeface="Sylfaen"/>
              </a:rPr>
              <a:t>ხ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72">
                <a:latin typeface="Sylfaen"/>
                <a:cs typeface="Sylfaen"/>
              </a:rPr>
              <a:t>რა</a:t>
            </a:r>
            <a:r>
              <a:rPr dirty="0" smtClean="0" sz="1100" spc="-42">
                <a:latin typeface="Sylfaen"/>
                <a:cs typeface="Sylfaen"/>
              </a:rPr>
              <a:t>ვ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57">
                <a:latin typeface="Sylfaen"/>
                <a:cs typeface="Sylfaen"/>
              </a:rPr>
              <a:t>ბის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-54">
                <a:latin typeface="Sylfaen"/>
                <a:cs typeface="Sylfaen"/>
              </a:rPr>
              <a:t> </a:t>
            </a:r>
            <a:r>
              <a:rPr dirty="0" smtClean="0" sz="1100" spc="-60">
                <a:latin typeface="Sylfaen"/>
                <a:cs typeface="Sylfaen"/>
              </a:rPr>
              <a:t>დ</a:t>
            </a:r>
            <a:r>
              <a:rPr dirty="0" smtClean="0" sz="1100" spc="-32">
                <a:latin typeface="Sylfaen"/>
                <a:cs typeface="Sylfaen"/>
              </a:rPr>
              <a:t>ა</a:t>
            </a:r>
            <a:r>
              <a:rPr dirty="0" smtClean="0" sz="1100" spc="-43">
                <a:latin typeface="Sylfaen"/>
                <a:cs typeface="Sylfaen"/>
              </a:rPr>
              <a:t>ს</a:t>
            </a:r>
            <a:r>
              <a:rPr dirty="0" smtClean="0" sz="1100" spc="-42">
                <a:latin typeface="Sylfaen"/>
                <a:cs typeface="Sylfaen"/>
              </a:rPr>
              <a:t>ა</a:t>
            </a:r>
            <a:r>
              <a:rPr dirty="0" smtClean="0" sz="1100" spc="-39">
                <a:latin typeface="Sylfaen"/>
                <a:cs typeface="Sylfaen"/>
              </a:rPr>
              <a:t>ბ</a:t>
            </a:r>
            <a:r>
              <a:rPr dirty="0" smtClean="0" sz="1100" spc="-41">
                <a:latin typeface="Sylfaen"/>
                <a:cs typeface="Sylfaen"/>
              </a:rPr>
              <a:t>ე</a:t>
            </a:r>
            <a:r>
              <a:rPr dirty="0" smtClean="0" sz="1100" spc="-41">
                <a:latin typeface="Sylfaen"/>
                <a:cs typeface="Sylfaen"/>
              </a:rPr>
              <a:t>ჭ</a:t>
            </a:r>
            <a:r>
              <a:rPr dirty="0" smtClean="0" sz="1100" spc="-69">
                <a:latin typeface="Sylfaen"/>
                <a:cs typeface="Sylfaen"/>
              </a:rPr>
              <a:t>დ</a:t>
            </a:r>
            <a:r>
              <a:rPr dirty="0" smtClean="0" sz="1100" spc="-42">
                <a:latin typeface="Sylfaen"/>
                <a:cs typeface="Sylfaen"/>
              </a:rPr>
              <a:t>ი</a:t>
            </a:r>
            <a:r>
              <a:rPr dirty="0" smtClean="0" sz="1100" spc="-19">
                <a:latin typeface="Sylfaen"/>
                <a:cs typeface="Sylfaen"/>
              </a:rPr>
              <a:t>   </a:t>
            </a:r>
            <a:r>
              <a:rPr dirty="0" smtClean="0" sz="1100" spc="71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ტ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ფ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ტ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202">
                <a:latin typeface="Sylfaen"/>
                <a:cs typeface="Sylfaen"/>
              </a:rPr>
              <a:t> </a:t>
            </a:r>
            <a:r>
              <a:rPr dirty="0" smtClean="0" sz="1100" spc="-79">
                <a:latin typeface="Sylfaen"/>
                <a:cs typeface="Sylfaen"/>
              </a:rPr>
              <a:t>დ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77">
                <a:latin typeface="Sylfaen"/>
                <a:cs typeface="Sylfaen"/>
              </a:rPr>
              <a:t>ზ</a:t>
            </a:r>
            <a:r>
              <a:rPr dirty="0" smtClean="0" sz="1100" spc="9">
                <a:latin typeface="Sylfaen"/>
                <a:cs typeface="Sylfaen"/>
              </a:rPr>
              <a:t>გ</a:t>
            </a:r>
            <a:r>
              <a:rPr dirty="0" smtClean="0" sz="1100" spc="51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-54">
                <a:latin typeface="Sylfaen"/>
                <a:cs typeface="Sylfaen"/>
              </a:rPr>
              <a:t> </a:t>
            </a:r>
            <a:r>
              <a:rPr dirty="0" smtClean="0" sz="1100" spc="-73">
                <a:latin typeface="Sylfaen"/>
                <a:cs typeface="Sylfaen"/>
              </a:rPr>
              <a:t>ი</a:t>
            </a:r>
            <a:r>
              <a:rPr dirty="0" smtClean="0" sz="1100" spc="-65">
                <a:latin typeface="Sylfaen"/>
                <a:cs typeface="Sylfaen"/>
              </a:rPr>
              <a:t>გ</a:t>
            </a:r>
            <a:r>
              <a:rPr dirty="0" smtClean="0" sz="1100" spc="-73">
                <a:latin typeface="Sylfaen"/>
                <a:cs typeface="Sylfaen"/>
              </a:rPr>
              <a:t>ი</a:t>
            </a:r>
            <a:r>
              <a:rPr dirty="0" smtClean="0" sz="1100" spc="-32">
                <a:latin typeface="Sylfaen"/>
                <a:cs typeface="Sylfaen"/>
              </a:rPr>
              <a:t>   </a:t>
            </a:r>
            <a:r>
              <a:rPr dirty="0" smtClean="0" sz="1100" spc="61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ოი</a:t>
            </a:r>
            <a:r>
              <a:rPr dirty="0" smtClean="0" sz="1100" spc="-9">
                <a:latin typeface="Sylfaen"/>
                <a:cs typeface="Sylfaen"/>
              </a:rPr>
              <a:t>ყ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14">
                <a:latin typeface="Sylfaen"/>
                <a:cs typeface="Sylfaen"/>
              </a:rPr>
              <a:t> </a:t>
            </a:r>
            <a:r>
              <a:rPr dirty="0" smtClean="0" sz="1100" spc="-64">
                <a:latin typeface="Sylfaen"/>
                <a:cs typeface="Sylfaen"/>
              </a:rPr>
              <a:t>ხ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ჩ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114">
                <a:latin typeface="Sylfaen"/>
                <a:cs typeface="Sylfaen"/>
              </a:rPr>
              <a:t>ტ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31">
                <a:latin typeface="Sylfaen"/>
                <a:cs typeface="Sylfaen"/>
              </a:rPr>
              <a:t>ნ</a:t>
            </a:r>
            <a:r>
              <a:rPr dirty="0" smtClean="0" sz="1100" spc="-66">
                <a:latin typeface="Sylfaen"/>
                <a:cs typeface="Sylfaen"/>
              </a:rPr>
              <a:t>ც</a:t>
            </a:r>
            <a:r>
              <a:rPr dirty="0" smtClean="0" sz="1100" spc="-63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493002" y="9916160"/>
            <a:ext cx="189640" cy="165608"/>
          </a:xfrm>
          <a:prstGeom prst="rect">
            <a:avLst/>
          </a:prstGeom>
        </p:spPr>
        <p:txBody>
          <a:bodyPr wrap="square" lIns="0" tIns="7651" rIns="0" bIns="0" rtlCol="0">
            <a:noAutofit/>
          </a:bodyPr>
          <a:lstStyle/>
          <a:p>
            <a:pPr marL="12700">
              <a:lnSpc>
                <a:spcPts val="1205"/>
              </a:lnSpc>
            </a:pPr>
            <a:r>
              <a:rPr dirty="0" smtClean="0" sz="1100" spc="4">
                <a:latin typeface="Calibri"/>
                <a:cs typeface="Calibri"/>
              </a:rPr>
              <a:t>10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bject 49"/>
          <p:cNvSpPr/>
          <p:nvPr/>
        </p:nvSpPr>
        <p:spPr>
          <a:xfrm>
            <a:off x="867410" y="6210300"/>
            <a:ext cx="2169794" cy="21697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902004" y="951340"/>
            <a:ext cx="143373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8">
                <a:latin typeface="Sylfaen"/>
                <a:cs typeface="Sylfaen"/>
              </a:rPr>
              <a:t>ქ</a:t>
            </a:r>
            <a:r>
              <a:rPr dirty="0" smtClean="0" sz="1100" spc="8">
                <a:latin typeface="Sylfaen"/>
                <a:cs typeface="Sylfaen"/>
              </a:rPr>
              <a:t>ა</a:t>
            </a:r>
            <a:r>
              <a:rPr dirty="0" smtClean="0" sz="1100" spc="8">
                <a:latin typeface="Sylfaen"/>
                <a:cs typeface="Sylfaen"/>
              </a:rPr>
              <a:t>რ</a:t>
            </a:r>
            <a:r>
              <a:rPr dirty="0" smtClean="0" sz="1100" spc="8">
                <a:latin typeface="Sylfaen"/>
                <a:cs typeface="Sylfaen"/>
              </a:rPr>
              <a:t>ხ</a:t>
            </a:r>
            <a:r>
              <a:rPr dirty="0" smtClean="0" sz="1100" spc="8">
                <a:latin typeface="Sylfaen"/>
                <a:cs typeface="Sylfaen"/>
              </a:rPr>
              <a:t>ა</a:t>
            </a:r>
            <a:r>
              <a:rPr dirty="0" smtClean="0" sz="1100" spc="8">
                <a:latin typeface="Sylfaen"/>
                <a:cs typeface="Sylfaen"/>
              </a:rPr>
              <a:t>ნ</a:t>
            </a:r>
            <a:r>
              <a:rPr dirty="0" smtClean="0" sz="1100" spc="8">
                <a:latin typeface="Sylfaen"/>
                <a:cs typeface="Sylfaen"/>
              </a:rPr>
              <a:t>ა</a:t>
            </a:r>
            <a:r>
              <a:rPr dirty="0" smtClean="0" sz="1100" spc="8">
                <a:latin typeface="Sylfaen"/>
                <a:cs typeface="Sylfaen"/>
              </a:rPr>
              <a:t>შ</a:t>
            </a:r>
            <a:r>
              <a:rPr dirty="0" smtClean="0" sz="1100" spc="8">
                <a:latin typeface="Sylfaen"/>
                <a:cs typeface="Sylfaen"/>
              </a:rPr>
              <a:t>ი</a:t>
            </a:r>
            <a:r>
              <a:rPr dirty="0" smtClean="0" sz="1100" spc="8">
                <a:latin typeface="Sylfaen"/>
                <a:cs typeface="Sylfaen"/>
              </a:rPr>
              <a:t>,</a:t>
            </a:r>
            <a:r>
              <a:rPr dirty="0" smtClean="0" sz="1100" spc="8">
                <a:latin typeface="Sylfaen"/>
                <a:cs typeface="Sylfaen"/>
              </a:rPr>
              <a:t> </a:t>
            </a:r>
            <a:r>
              <a:rPr dirty="0" smtClean="0" sz="1100" spc="8">
                <a:latin typeface="Sylfaen"/>
                <a:cs typeface="Sylfaen"/>
              </a:rPr>
              <a:t> </a:t>
            </a:r>
            <a:r>
              <a:rPr dirty="0" smtClean="0" sz="1100" spc="8">
                <a:latin typeface="Sylfaen"/>
                <a:cs typeface="Sylfaen"/>
              </a:rPr>
              <a:t>რ</a:t>
            </a:r>
            <a:r>
              <a:rPr dirty="0" smtClean="0" sz="1100" spc="8">
                <a:latin typeface="Sylfaen"/>
                <a:cs typeface="Sylfaen"/>
              </a:rPr>
              <a:t>ო</a:t>
            </a:r>
            <a:r>
              <a:rPr dirty="0" smtClean="0" sz="1100" spc="8">
                <a:latin typeface="Sylfaen"/>
                <a:cs typeface="Sylfaen"/>
              </a:rPr>
              <a:t>მ</a:t>
            </a:r>
            <a:r>
              <a:rPr dirty="0" smtClean="0" sz="1100" spc="8">
                <a:latin typeface="Sylfaen"/>
                <a:cs typeface="Sylfaen"/>
              </a:rPr>
              <a:t>ე</a:t>
            </a:r>
            <a:r>
              <a:rPr dirty="0" smtClean="0" sz="1100" spc="8">
                <a:latin typeface="Sylfaen"/>
                <a:cs typeface="Sylfaen"/>
              </a:rPr>
              <a:t>ლ</a:t>
            </a:r>
            <a:r>
              <a:rPr dirty="0" smtClean="0" sz="1100" spc="8">
                <a:latin typeface="Sylfaen"/>
                <a:cs typeface="Sylfaen"/>
              </a:rPr>
              <a:t>ი</a:t>
            </a:r>
            <a:r>
              <a:rPr dirty="0" smtClean="0" sz="1100" spc="8">
                <a:latin typeface="Sylfaen"/>
                <a:cs typeface="Sylfaen"/>
              </a:rPr>
              <a:t>ც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446147" y="951340"/>
            <a:ext cx="423698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">
                <a:latin typeface="Sylfaen"/>
                <a:cs typeface="Sylfaen"/>
              </a:rPr>
              <a:t>1887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წ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ლ</a:t>
            </a:r>
            <a:r>
              <a:rPr dirty="0" smtClean="0" sz="1100" spc="-3">
                <a:latin typeface="Sylfaen"/>
                <a:cs typeface="Sylfaen"/>
              </a:rPr>
              <a:t>ს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გ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ი</a:t>
            </a:r>
            <a:r>
              <a:rPr dirty="0" smtClean="0" sz="1100" spc="-3">
                <a:latin typeface="Sylfaen"/>
                <a:cs typeface="Sylfaen"/>
              </a:rPr>
              <a:t>ხ</a:t>
            </a:r>
            <a:r>
              <a:rPr dirty="0" smtClean="0" sz="1100" spc="-3">
                <a:latin typeface="Sylfaen"/>
                <a:cs typeface="Sylfaen"/>
              </a:rPr>
              <a:t>ს</a:t>
            </a:r>
            <a:r>
              <a:rPr dirty="0" smtClean="0" sz="1100" spc="-3">
                <a:latin typeface="Sylfaen"/>
                <a:cs typeface="Sylfaen"/>
              </a:rPr>
              <a:t>ნ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ბ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თუმშ</a:t>
            </a:r>
            <a:r>
              <a:rPr dirty="0" smtClean="0" sz="1100" spc="-3">
                <a:latin typeface="Sylfaen"/>
                <a:cs typeface="Sylfaen"/>
              </a:rPr>
              <a:t>ი</a:t>
            </a:r>
            <a:r>
              <a:rPr dirty="0" smtClean="0" sz="1100" spc="-3">
                <a:latin typeface="Sylfaen"/>
                <a:cs typeface="Sylfaen"/>
              </a:rPr>
              <a:t>,</a:t>
            </a:r>
            <a:r>
              <a:rPr dirty="0" smtClean="0" sz="1100" spc="-3">
                <a:latin typeface="Sylfaen"/>
                <a:cs typeface="Sylfaen"/>
              </a:rPr>
              <a:t>ს</a:t>
            </a:r>
            <a:r>
              <a:rPr dirty="0" smtClean="0" sz="1100" spc="-3">
                <a:latin typeface="Sylfaen"/>
                <a:cs typeface="Sylfaen"/>
              </a:rPr>
              <a:t>წ</a:t>
            </a:r>
            <a:r>
              <a:rPr dirty="0" smtClean="0" sz="1100" spc="-3">
                <a:latin typeface="Sylfaen"/>
                <a:cs typeface="Sylfaen"/>
              </a:rPr>
              <a:t>ო</a:t>
            </a:r>
            <a:r>
              <a:rPr dirty="0" smtClean="0" sz="1100" spc="-3">
                <a:latin typeface="Sylfaen"/>
                <a:cs typeface="Sylfaen"/>
              </a:rPr>
              <a:t>რ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დ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ქ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მ</a:t>
            </a:r>
            <a:r>
              <a:rPr dirty="0" smtClean="0" sz="1100" spc="-3">
                <a:latin typeface="Sylfaen"/>
                <a:cs typeface="Sylfaen"/>
              </a:rPr>
              <a:t>ზ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დ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ბ</a:t>
            </a:r>
            <a:r>
              <a:rPr dirty="0" smtClean="0" sz="1100" spc="-3">
                <a:latin typeface="Sylfaen"/>
                <a:cs typeface="Sylfaen"/>
              </a:rPr>
              <a:t>დ</a:t>
            </a:r>
            <a:r>
              <a:rPr dirty="0" smtClean="0" sz="1100" spc="-3">
                <a:latin typeface="Sylfaen"/>
                <a:cs typeface="Sylfaen"/>
              </a:rPr>
              <a:t>ნ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ნ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ნ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ვ</a:t>
            </a:r>
            <a:r>
              <a:rPr dirty="0" smtClean="0" sz="1100" spc="-3">
                <a:latin typeface="Sylfaen"/>
                <a:cs typeface="Sylfaen"/>
              </a:rPr>
              <a:t>თ</a:t>
            </a:r>
            <a:r>
              <a:rPr dirty="0" smtClean="0" sz="1100" spc="-3">
                <a:latin typeface="Sylfaen"/>
                <a:cs typeface="Sylfaen"/>
              </a:rPr>
              <a:t>ო</a:t>
            </a:r>
            <a:r>
              <a:rPr dirty="0" smtClean="0" sz="1100" spc="-3">
                <a:latin typeface="Sylfaen"/>
                <a:cs typeface="Sylfaen"/>
              </a:rPr>
              <a:t>ბ</a:t>
            </a:r>
            <a:r>
              <a:rPr dirty="0" smtClean="0" sz="1100" spc="-3">
                <a:latin typeface="Sylfaen"/>
                <a:cs typeface="Sylfaen"/>
              </a:rPr>
              <a:t>ი</a:t>
            </a:r>
            <a:r>
              <a:rPr dirty="0" smtClean="0" sz="1100" spc="-3">
                <a:latin typeface="Sylfaen"/>
                <a:cs typeface="Sylfaen"/>
              </a:rPr>
              <a:t>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02004" y="1245472"/>
            <a:ext cx="578093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პ</a:t>
            </a:r>
            <a:r>
              <a:rPr dirty="0" smtClean="0" sz="1100" spc="0">
                <a:latin typeface="Sylfaen"/>
                <a:cs typeface="Sylfaen"/>
              </a:rPr>
              <a:t>ორ</a:t>
            </a:r>
            <a:r>
              <a:rPr dirty="0" smtClean="0" sz="1100" spc="-4">
                <a:latin typeface="Sylfaen"/>
                <a:cs typeface="Sylfaen"/>
              </a:rPr>
              <a:t>ტ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245">
                <a:latin typeface="Sylfaen"/>
                <a:cs typeface="Sylfaen"/>
              </a:rPr>
              <a:t> </a:t>
            </a:r>
            <a:r>
              <a:rPr dirty="0" smtClean="0" sz="1100" spc="-85">
                <a:latin typeface="Sylfaen"/>
                <a:cs typeface="Sylfaen"/>
              </a:rPr>
              <a:t>ჭუ</a:t>
            </a:r>
            <a:r>
              <a:rPr dirty="0" smtClean="0" sz="1100" spc="-96">
                <a:latin typeface="Sylfaen"/>
                <a:cs typeface="Sylfaen"/>
              </a:rPr>
              <a:t>რ</a:t>
            </a:r>
            <a:r>
              <a:rPr dirty="0" smtClean="0" sz="1100" spc="-47">
                <a:latin typeface="Sylfaen"/>
                <a:cs typeface="Sylfaen"/>
              </a:rPr>
              <a:t>ჭ</a:t>
            </a:r>
            <a:r>
              <a:rPr dirty="0" smtClean="0" sz="1100" spc="-46">
                <a:latin typeface="Sylfaen"/>
                <a:cs typeface="Sylfaen"/>
              </a:rPr>
              <a:t>ე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36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-</a:t>
            </a:r>
            <a:r>
              <a:rPr dirty="0" smtClean="0" sz="1100" spc="-131">
                <a:latin typeface="Sylfaen"/>
                <a:cs typeface="Sylfaen"/>
              </a:rPr>
              <a:t>თუნუ</a:t>
            </a:r>
            <a:r>
              <a:rPr dirty="0" smtClean="0" sz="1100" spc="-95">
                <a:latin typeface="Sylfaen"/>
                <a:cs typeface="Sylfaen"/>
              </a:rPr>
              <a:t>ქ</a:t>
            </a:r>
            <a:r>
              <a:rPr dirty="0" smtClean="0" sz="1100" spc="-63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94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15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ვთი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თვი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43">
                <a:latin typeface="Sylfaen"/>
                <a:cs typeface="Sylfaen"/>
              </a:rPr>
              <a:t> </a:t>
            </a:r>
            <a:r>
              <a:rPr dirty="0" smtClean="0" sz="1100" spc="-79">
                <a:latin typeface="Sylfaen"/>
                <a:cs typeface="Sylfaen"/>
              </a:rPr>
              <a:t>დ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77">
                <a:latin typeface="Sylfaen"/>
                <a:cs typeface="Sylfaen"/>
              </a:rPr>
              <a:t>ზ</a:t>
            </a:r>
            <a:r>
              <a:rPr dirty="0" smtClean="0" sz="1100" spc="9">
                <a:latin typeface="Sylfaen"/>
                <a:cs typeface="Sylfaen"/>
              </a:rPr>
              <a:t>გ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94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შ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-4">
                <a:latin typeface="Sylfaen"/>
                <a:cs typeface="Sylfaen"/>
              </a:rPr>
              <a:t>გ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5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ტ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02004" y="1539604"/>
            <a:ext cx="577961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ღ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ძ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4">
                <a:latin typeface="Sylfaen"/>
                <a:cs typeface="Sylfaen"/>
              </a:rPr>
              <a:t> </a:t>
            </a:r>
            <a:r>
              <a:rPr dirty="0" smtClean="0" sz="1100" spc="90">
                <a:latin typeface="Sylfaen"/>
                <a:cs typeface="Sylfaen"/>
              </a:rPr>
              <a:t>რ</a:t>
            </a:r>
            <a:r>
              <a:rPr dirty="0" smtClean="0" sz="1100" spc="83">
                <a:latin typeface="Sylfaen"/>
                <a:cs typeface="Sylfaen"/>
              </a:rPr>
              <a:t>ო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-162">
                <a:latin typeface="Sylfaen"/>
                <a:cs typeface="Sylfaen"/>
              </a:rPr>
              <a:t>ზ</a:t>
            </a:r>
            <a:r>
              <a:rPr dirty="0" smtClean="0" sz="1100" spc="-109">
                <a:latin typeface="Sylfaen"/>
                <a:cs typeface="Sylfaen"/>
              </a:rPr>
              <a:t>ე</a:t>
            </a:r>
            <a:r>
              <a:rPr dirty="0" smtClean="0" sz="1100" spc="-70">
                <a:latin typeface="Sylfaen"/>
                <a:cs typeface="Sylfaen"/>
              </a:rPr>
              <a:t>ც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7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ძ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ბს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77">
                <a:latin typeface="Sylfaen"/>
                <a:cs typeface="Sylfaen"/>
              </a:rPr>
              <a:t> 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63">
                <a:latin typeface="Sylfaen"/>
                <a:cs typeface="Sylfaen"/>
              </a:rPr>
              <a:t>ვი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10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17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ბის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63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ღ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70">
                <a:latin typeface="Sylfaen"/>
                <a:cs typeface="Sylfaen"/>
              </a:rPr>
              <a:t> </a:t>
            </a:r>
            <a:r>
              <a:rPr dirty="0" smtClean="0" sz="1100" spc="-70">
                <a:latin typeface="Sylfaen"/>
                <a:cs typeface="Sylfaen"/>
              </a:rPr>
              <a:t>დ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77">
                <a:latin typeface="Sylfaen"/>
                <a:cs typeface="Sylfaen"/>
              </a:rPr>
              <a:t>ზ</a:t>
            </a:r>
            <a:r>
              <a:rPr dirty="0" smtClean="0" sz="1100" spc="0">
                <a:latin typeface="Sylfaen"/>
                <a:cs typeface="Sylfaen"/>
              </a:rPr>
              <a:t>გ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77">
                <a:latin typeface="Sylfaen"/>
                <a:cs typeface="Sylfaen"/>
              </a:rPr>
              <a:t>ზ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02004" y="1833736"/>
            <a:ext cx="578084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ბულ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218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ფირფ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ტ</a:t>
            </a:r>
            <a:r>
              <a:rPr dirty="0" smtClean="0" sz="1100" spc="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02">
                <a:latin typeface="Sylfaen"/>
                <a:cs typeface="Sylfaen"/>
              </a:rPr>
              <a:t> </a:t>
            </a:r>
            <a:r>
              <a:rPr dirty="0" smtClean="0" sz="1100" spc="90">
                <a:latin typeface="Sylfaen"/>
                <a:cs typeface="Sylfaen"/>
              </a:rPr>
              <a:t>რ</a:t>
            </a:r>
            <a:r>
              <a:rPr dirty="0" smtClean="0" sz="1100" spc="83">
                <a:latin typeface="Sylfaen"/>
                <a:cs typeface="Sylfaen"/>
              </a:rPr>
              <a:t>ო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-162">
                <a:latin typeface="Sylfaen"/>
                <a:cs typeface="Sylfaen"/>
              </a:rPr>
              <a:t>ზ</a:t>
            </a:r>
            <a:r>
              <a:rPr dirty="0" smtClean="0" sz="1100" spc="-109">
                <a:latin typeface="Sylfaen"/>
                <a:cs typeface="Sylfaen"/>
              </a:rPr>
              <a:t>ე</a:t>
            </a:r>
            <a:r>
              <a:rPr dirty="0" smtClean="0" sz="1100" spc="-70">
                <a:latin typeface="Sylfaen"/>
                <a:cs typeface="Sylfaen"/>
              </a:rPr>
              <a:t>დ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70">
                <a:latin typeface="Sylfaen"/>
                <a:cs typeface="Sylfaen"/>
              </a:rPr>
              <a:t>ც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94">
                <a:latin typeface="Sylfaen"/>
                <a:cs typeface="Sylfaen"/>
              </a:rPr>
              <a:t> </a:t>
            </a:r>
            <a:r>
              <a:rPr dirty="0" smtClean="0" sz="1100" spc="-69">
                <a:latin typeface="Sylfaen"/>
                <a:cs typeface="Sylfaen"/>
              </a:rPr>
              <a:t>დ</a:t>
            </a:r>
            <a:r>
              <a:rPr dirty="0" smtClean="0" sz="1100" spc="-32">
                <a:latin typeface="Sylfaen"/>
                <a:cs typeface="Sylfaen"/>
              </a:rPr>
              <a:t>ა</a:t>
            </a:r>
            <a:r>
              <a:rPr dirty="0" smtClean="0" sz="1100" spc="-67">
                <a:latin typeface="Sylfaen"/>
                <a:cs typeface="Sylfaen"/>
              </a:rPr>
              <a:t>ტ</a:t>
            </a:r>
            <a:r>
              <a:rPr dirty="0" smtClean="0" sz="1100" spc="-32">
                <a:latin typeface="Sylfaen"/>
                <a:cs typeface="Sylfaen"/>
              </a:rPr>
              <a:t>ა</a:t>
            </a:r>
            <a:r>
              <a:rPr dirty="0" smtClean="0" sz="1100" spc="-34">
                <a:latin typeface="Sylfaen"/>
                <a:cs typeface="Sylfaen"/>
              </a:rPr>
              <a:t>ნ</a:t>
            </a:r>
            <a:r>
              <a:rPr dirty="0" smtClean="0" sz="1100" spc="-52">
                <a:latin typeface="Sylfaen"/>
                <a:cs typeface="Sylfaen"/>
              </a:rPr>
              <a:t>ი</a:t>
            </a:r>
            <a:r>
              <a:rPr dirty="0" smtClean="0" sz="1100" spc="-69">
                <a:latin typeface="Sylfaen"/>
                <a:cs typeface="Sylfaen"/>
              </a:rPr>
              <a:t>ლ</a:t>
            </a:r>
            <a:r>
              <a:rPr dirty="0" smtClean="0" sz="1100" spc="-52">
                <a:latin typeface="Sylfaen"/>
                <a:cs typeface="Sylfaen"/>
              </a:rPr>
              <a:t>ი</a:t>
            </a:r>
            <a:r>
              <a:rPr dirty="0" smtClean="0" sz="1100" spc="-32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  </a:t>
            </a:r>
            <a:r>
              <a:rPr dirty="0" smtClean="0" sz="1100" spc="202">
                <a:latin typeface="Sylfaen"/>
                <a:cs typeface="Sylfaen"/>
              </a:rPr>
              <a:t> </a:t>
            </a:r>
            <a:r>
              <a:rPr dirty="0" smtClean="0" sz="1100" spc="-60">
                <a:latin typeface="Sylfaen"/>
                <a:cs typeface="Sylfaen"/>
              </a:rPr>
              <a:t>დ</a:t>
            </a:r>
            <a:r>
              <a:rPr dirty="0" smtClean="0" sz="1100" spc="-42">
                <a:latin typeface="Sylfaen"/>
                <a:cs typeface="Sylfaen"/>
              </a:rPr>
              <a:t>ა</a:t>
            </a:r>
            <a:r>
              <a:rPr dirty="0" smtClean="0" sz="1100" spc="-56">
                <a:latin typeface="Sylfaen"/>
                <a:cs typeface="Sylfaen"/>
              </a:rPr>
              <a:t>ზ</a:t>
            </a:r>
            <a:r>
              <a:rPr dirty="0" smtClean="0" sz="1100" spc="-45">
                <a:latin typeface="Sylfaen"/>
                <a:cs typeface="Sylfaen"/>
              </a:rPr>
              <a:t>გ</a:t>
            </a:r>
            <a:r>
              <a:rPr dirty="0" smtClean="0" sz="1100" spc="-40">
                <a:latin typeface="Sylfaen"/>
                <a:cs typeface="Sylfaen"/>
              </a:rPr>
              <a:t>ის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45">
                <a:latin typeface="Sylfaen"/>
                <a:cs typeface="Sylfaen"/>
              </a:rPr>
              <a:t> </a:t>
            </a:r>
            <a:r>
              <a:rPr dirty="0" smtClean="0" sz="1100" spc="-79">
                <a:latin typeface="Sylfaen"/>
                <a:cs typeface="Sylfaen"/>
              </a:rPr>
              <a:t>დ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-277">
                <a:latin typeface="Sylfaen"/>
                <a:cs typeface="Sylfaen"/>
              </a:rPr>
              <a:t>ზ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79">
                <a:latin typeface="Sylfaen"/>
                <a:cs typeface="Sylfaen"/>
              </a:rPr>
              <a:t>დ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66">
                <a:latin typeface="Sylfaen"/>
                <a:cs typeface="Sylfaen"/>
              </a:rPr>
              <a:t>ბ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9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02004" y="2127868"/>
            <a:ext cx="560847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რ</a:t>
            </a:r>
            <a:r>
              <a:rPr dirty="0" smtClean="0" sz="1100" spc="-16">
                <a:latin typeface="Sylfaen"/>
                <a:cs typeface="Sylfaen"/>
              </a:rPr>
              <a:t>კ</a:t>
            </a: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16">
                <a:latin typeface="Sylfaen"/>
                <a:cs typeface="Sylfaen"/>
              </a:rPr>
              <a:t>გ</a:t>
            </a:r>
            <a:r>
              <a:rPr dirty="0" smtClean="0" sz="1100" spc="-16">
                <a:latin typeface="Sylfaen"/>
                <a:cs typeface="Sylfaen"/>
              </a:rPr>
              <a:t>ლ</a:t>
            </a:r>
            <a:r>
              <a:rPr dirty="0" smtClean="0" sz="1100" spc="-16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ს</a:t>
            </a:r>
            <a:r>
              <a:rPr dirty="0" smtClean="0" sz="1100" spc="-16">
                <a:latin typeface="Sylfaen"/>
                <a:cs typeface="Sylfaen"/>
              </a:rPr>
              <a:t>უ</a:t>
            </a:r>
            <a:r>
              <a:rPr dirty="0" smtClean="0" sz="1100" spc="-16">
                <a:latin typeface="Sylfaen"/>
                <a:cs typeface="Sylfaen"/>
              </a:rPr>
              <a:t>რ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ზ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.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ფირფ</a:t>
            </a:r>
            <a:r>
              <a:rPr dirty="0" smtClean="0" sz="1100" spc="-16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ტ</a:t>
            </a: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ზე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წ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რ</a:t>
            </a:r>
            <a:r>
              <a:rPr dirty="0" smtClean="0" sz="1100" spc="-16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: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16">
                <a:latin typeface="Sylfaen"/>
                <a:cs typeface="Sylfaen"/>
              </a:rPr>
              <a:t>ო</a:t>
            </a:r>
            <a:r>
              <a:rPr dirty="0" smtClean="0" sz="1100" spc="-16">
                <a:latin typeface="Sylfaen"/>
                <a:cs typeface="Sylfaen"/>
              </a:rPr>
              <a:t>რ</a:t>
            </a:r>
            <a:r>
              <a:rPr dirty="0" smtClean="0" sz="1100" spc="-16">
                <a:latin typeface="Sylfaen"/>
                <a:cs typeface="Sylfaen"/>
              </a:rPr>
              <a:t>გ</a:t>
            </a: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16">
                <a:latin typeface="Sylfaen"/>
                <a:cs typeface="Sylfaen"/>
              </a:rPr>
              <a:t>ის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ყ</a:t>
            </a:r>
            <a:r>
              <a:rPr dirty="0" smtClean="0" sz="1100" spc="-16">
                <a:latin typeface="Sylfaen"/>
                <a:cs typeface="Sylfaen"/>
              </a:rPr>
              <a:t>უ</a:t>
            </a:r>
            <a:r>
              <a:rPr dirty="0" smtClean="0" sz="1100" spc="-16">
                <a:latin typeface="Sylfaen"/>
                <a:cs typeface="Sylfaen"/>
              </a:rPr>
              <a:t>თ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ბ</a:t>
            </a:r>
            <a:r>
              <a:rPr dirty="0" smtClean="0" sz="1100" spc="-16">
                <a:latin typeface="Sylfaen"/>
                <a:cs typeface="Sylfaen"/>
              </a:rPr>
              <a:t>ის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ფ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რ</a:t>
            </a: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დ</a:t>
            </a:r>
            <a:r>
              <a:rPr dirty="0" smtClean="0" sz="1100" spc="-16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ს</a:t>
            </a: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ბ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ჭ</a:t>
            </a:r>
            <a:r>
              <a:rPr dirty="0" smtClean="0" sz="1100" spc="-16">
                <a:latin typeface="Sylfaen"/>
                <a:cs typeface="Sylfaen"/>
              </a:rPr>
              <a:t>დ</a:t>
            </a:r>
            <a:r>
              <a:rPr dirty="0" smtClean="0" sz="1100" spc="-16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16">
                <a:latin typeface="Sylfaen"/>
                <a:cs typeface="Sylfaen"/>
              </a:rPr>
              <a:t>ქ</a:t>
            </a: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173276" y="2420476"/>
            <a:ext cx="550941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64">
                <a:latin typeface="Sylfaen"/>
                <a:cs typeface="Sylfaen"/>
              </a:rPr>
              <a:t>ვიზი</a:t>
            </a:r>
            <a:r>
              <a:rPr dirty="0" smtClean="0" sz="1100" spc="-86">
                <a:latin typeface="Sylfaen"/>
                <a:cs typeface="Sylfaen"/>
              </a:rPr>
              <a:t>ტ</a:t>
            </a:r>
            <a:r>
              <a:rPr dirty="0" smtClean="0" sz="1100" spc="-67">
                <a:latin typeface="Sylfaen"/>
                <a:cs typeface="Sylfaen"/>
              </a:rPr>
              <a:t>ორის</a:t>
            </a:r>
            <a:r>
              <a:rPr dirty="0" smtClean="0" sz="1100" spc="-27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ყ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87">
                <a:latin typeface="Sylfaen"/>
                <a:cs typeface="Sylfaen"/>
              </a:rPr>
              <a:t>რ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79">
                <a:latin typeface="Sylfaen"/>
                <a:cs typeface="Sylfaen"/>
              </a:rPr>
              <a:t>დ</a:t>
            </a:r>
            <a:r>
              <a:rPr dirty="0" smtClean="0" sz="1100" spc="59">
                <a:latin typeface="Sylfaen"/>
                <a:cs typeface="Sylfaen"/>
              </a:rPr>
              <a:t>ღ</a:t>
            </a:r>
            <a:r>
              <a:rPr dirty="0" smtClean="0" sz="1100" spc="3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21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0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იპ</a:t>
            </a:r>
            <a:r>
              <a:rPr dirty="0" smtClean="0" sz="1100" spc="4">
                <a:latin typeface="Sylfaen"/>
                <a:cs typeface="Sylfaen"/>
              </a:rPr>
              <a:t>ყ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ბს</a:t>
            </a:r>
            <a:r>
              <a:rPr dirty="0" smtClean="0" sz="1100" spc="180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მე</a:t>
            </a:r>
            <a:r>
              <a:rPr dirty="0" smtClean="0" sz="1100" spc="-9">
                <a:latin typeface="Sylfaen"/>
                <a:cs typeface="Sylfaen"/>
              </a:rPr>
              <a:t>-</a:t>
            </a:r>
            <a:r>
              <a:rPr dirty="0" smtClean="0" sz="1100" spc="0">
                <a:latin typeface="Sylfaen"/>
                <a:cs typeface="Sylfaen"/>
              </a:rPr>
              <a:t>X</a:t>
            </a:r>
            <a:r>
              <a:rPr dirty="0" smtClean="0" sz="1100" spc="-4">
                <a:latin typeface="Sylfaen"/>
                <a:cs typeface="Sylfaen"/>
              </a:rPr>
              <a:t>I</a:t>
            </a:r>
            <a:r>
              <a:rPr dirty="0" smtClean="0" sz="1100" spc="0">
                <a:latin typeface="Sylfaen"/>
                <a:cs typeface="Sylfaen"/>
              </a:rPr>
              <a:t>X</a:t>
            </a:r>
            <a:r>
              <a:rPr dirty="0" smtClean="0" sz="1100" spc="173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63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09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76">
                <a:latin typeface="Sylfaen"/>
                <a:cs typeface="Sylfaen"/>
              </a:rPr>
              <a:t>ო</a:t>
            </a:r>
            <a:r>
              <a:rPr dirty="0" smtClean="0" sz="1100" spc="71">
                <a:latin typeface="Sylfaen"/>
                <a:cs typeface="Sylfaen"/>
              </a:rPr>
              <a:t>ო</a:t>
            </a:r>
            <a:r>
              <a:rPr dirty="0" smtClean="0" sz="1100" spc="24">
                <a:latin typeface="Sylfaen"/>
                <a:cs typeface="Sylfaen"/>
              </a:rPr>
              <a:t>ქ</a:t>
            </a:r>
            <a:r>
              <a:rPr dirty="0" smtClean="0" sz="1100" spc="87">
                <a:latin typeface="Sylfaen"/>
                <a:cs typeface="Sylfaen"/>
              </a:rPr>
              <a:t>რ</a:t>
            </a:r>
            <a:r>
              <a:rPr dirty="0" smtClean="0" sz="1100" spc="-13">
                <a:latin typeface="Sylfaen"/>
                <a:cs typeface="Sylfaen"/>
              </a:rPr>
              <a:t>ოვ</a:t>
            </a:r>
            <a:r>
              <a:rPr dirty="0" smtClean="0" sz="1100" spc="-22">
                <a:latin typeface="Sylfaen"/>
                <a:cs typeface="Sylfaen"/>
              </a:rPr>
              <a:t>ი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-75">
                <a:latin typeface="Sylfaen"/>
                <a:cs typeface="Sylfaen"/>
              </a:rPr>
              <a:t> </a:t>
            </a:r>
            <a:r>
              <a:rPr dirty="0" smtClean="0" sz="1100" spc="-39">
                <a:latin typeface="Sylfaen"/>
                <a:cs typeface="Sylfaen"/>
              </a:rPr>
              <a:t>ბრ</a:t>
            </a:r>
            <a:r>
              <a:rPr dirty="0" smtClean="0" sz="1100" spc="-46">
                <a:latin typeface="Sylfaen"/>
                <a:cs typeface="Sylfaen"/>
              </a:rPr>
              <a:t>ი</a:t>
            </a:r>
            <a:r>
              <a:rPr dirty="0" smtClean="0" sz="1100" spc="-28">
                <a:latin typeface="Sylfaen"/>
                <a:cs typeface="Sylfaen"/>
              </a:rPr>
              <a:t>ნ</a:t>
            </a:r>
            <a:r>
              <a:rPr dirty="0" smtClean="0" sz="1100" spc="-48">
                <a:latin typeface="Sylfaen"/>
                <a:cs typeface="Sylfaen"/>
              </a:rPr>
              <a:t>ჯ</a:t>
            </a:r>
            <a:r>
              <a:rPr dirty="0" smtClean="0" sz="1100" spc="-38">
                <a:latin typeface="Sylfaen"/>
                <a:cs typeface="Sylfaen"/>
              </a:rPr>
              <a:t>ა</a:t>
            </a:r>
            <a:r>
              <a:rPr dirty="0" smtClean="0" sz="1100" spc="-39">
                <a:latin typeface="Sylfaen"/>
                <a:cs typeface="Sylfaen"/>
              </a:rPr>
              <a:t>ოს</a:t>
            </a:r>
            <a:r>
              <a:rPr dirty="0" smtClean="0" sz="1100" spc="210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აა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-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02004" y="2714608"/>
            <a:ext cx="578031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რო</a:t>
            </a:r>
            <a:r>
              <a:rPr dirty="0" smtClean="0" sz="1100" spc="-4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2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ტ</a:t>
            </a:r>
            <a:r>
              <a:rPr dirty="0" smtClean="0" sz="1100" spc="0">
                <a:latin typeface="Sylfaen"/>
                <a:cs typeface="Sylfaen"/>
              </a:rPr>
              <a:t>ორ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83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ფ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64">
                <a:latin typeface="Sylfaen"/>
                <a:cs typeface="Sylfaen"/>
              </a:rPr>
              <a:t> </a:t>
            </a:r>
            <a:r>
              <a:rPr dirty="0" smtClean="0" sz="1100" spc="-113">
                <a:latin typeface="Sylfaen"/>
                <a:cs typeface="Sylfaen"/>
              </a:rPr>
              <a:t>ჯ</a:t>
            </a:r>
            <a:r>
              <a:rPr dirty="0" smtClean="0" sz="1100" spc="-61">
                <a:latin typeface="Sylfaen"/>
                <a:cs typeface="Sylfaen"/>
              </a:rPr>
              <a:t>ა</a:t>
            </a:r>
            <a:r>
              <a:rPr dirty="0" smtClean="0" sz="1100" spc="-78">
                <a:latin typeface="Sylfaen"/>
                <a:cs typeface="Sylfaen"/>
              </a:rPr>
              <a:t>პის</a:t>
            </a:r>
            <a:r>
              <a:rPr dirty="0" smtClean="0" sz="1100" spc="-38">
                <a:latin typeface="Sylfaen"/>
                <a:cs typeface="Sylfaen"/>
              </a:rPr>
              <a:t>  </a:t>
            </a:r>
            <a:r>
              <a:rPr dirty="0" smtClean="0" sz="1100" spc="129">
                <a:latin typeface="Sylfaen"/>
                <a:cs typeface="Sylfaen"/>
              </a:rPr>
              <a:t> </a:t>
            </a:r>
            <a:r>
              <a:rPr dirty="0" smtClean="0" sz="1100" spc="90">
                <a:latin typeface="Sylfaen"/>
                <a:cs typeface="Sylfaen"/>
              </a:rPr>
              <a:t>ფრ</a:t>
            </a:r>
            <a:r>
              <a:rPr dirty="0" smtClean="0" sz="1100" spc="45">
                <a:latin typeface="Sylfaen"/>
                <a:cs typeface="Sylfaen"/>
              </a:rPr>
              <a:t>ა</a:t>
            </a:r>
            <a:r>
              <a:rPr dirty="0" smtClean="0" sz="1100" spc="-31">
                <a:latin typeface="Sylfaen"/>
                <a:cs typeface="Sylfaen"/>
              </a:rPr>
              <a:t>ნ</a:t>
            </a:r>
            <a:r>
              <a:rPr dirty="0" smtClean="0" sz="1100" spc="9">
                <a:latin typeface="Sylfaen"/>
                <a:cs typeface="Sylfaen"/>
              </a:rPr>
              <a:t>გ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4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ოჯ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ხ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87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ფი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55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27">
                <a:latin typeface="Sylfaen"/>
                <a:cs typeface="Sylfaen"/>
              </a:rPr>
              <a:t> 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76">
                <a:latin typeface="Sylfaen"/>
                <a:cs typeface="Sylfaen"/>
              </a:rPr>
              <a:t>ო</a:t>
            </a:r>
            <a:r>
              <a:rPr dirty="0" smtClean="0" sz="1100" spc="71">
                <a:latin typeface="Sylfaen"/>
                <a:cs typeface="Sylfaen"/>
              </a:rPr>
              <a:t>ო</a:t>
            </a:r>
            <a:r>
              <a:rPr dirty="0" smtClean="0" sz="1100" spc="24">
                <a:latin typeface="Sylfaen"/>
                <a:cs typeface="Sylfaen"/>
              </a:rPr>
              <a:t>ქ</a:t>
            </a:r>
            <a:r>
              <a:rPr dirty="0" smtClean="0" sz="1100" spc="52">
                <a:latin typeface="Sylfaen"/>
                <a:cs typeface="Sylfaen"/>
              </a:rPr>
              <a:t>რო</a:t>
            </a:r>
            <a:r>
              <a:rPr dirty="0" smtClean="0" sz="1100" spc="26">
                <a:latin typeface="Sylfaen"/>
                <a:cs typeface="Sylfaen"/>
              </a:rPr>
              <a:t>ვ</a:t>
            </a:r>
            <a:r>
              <a:rPr dirty="0" smtClean="0" sz="1100" spc="11">
                <a:latin typeface="Sylfaen"/>
                <a:cs typeface="Sylfaen"/>
              </a:rPr>
              <a:t>ი</a:t>
            </a:r>
            <a:r>
              <a:rPr dirty="0" smtClean="0" sz="1100" spc="11">
                <a:latin typeface="Sylfaen"/>
                <a:cs typeface="Sylfaen"/>
              </a:rPr>
              <a:t>ლ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02004" y="3008740"/>
            <a:ext cx="577876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9">
                <a:latin typeface="Sylfaen"/>
                <a:cs typeface="Sylfaen"/>
              </a:rPr>
              <a:t>ვერ</a:t>
            </a:r>
            <a:r>
              <a:rPr dirty="0" smtClean="0" sz="1100" spc="-9">
                <a:latin typeface="Sylfaen"/>
                <a:cs typeface="Sylfaen"/>
              </a:rPr>
              <a:t>ც</a:t>
            </a:r>
            <a:r>
              <a:rPr dirty="0" smtClean="0" sz="1100" spc="-9">
                <a:latin typeface="Sylfaen"/>
                <a:cs typeface="Sylfaen"/>
              </a:rPr>
              <a:t>ხ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ის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ჩ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ის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კ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პ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ქ</a:t>
            </a:r>
            <a:r>
              <a:rPr dirty="0" smtClean="0" sz="1100" spc="-9">
                <a:latin typeface="Sylfaen"/>
                <a:cs typeface="Sylfaen"/>
              </a:rPr>
              <a:t>ტ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ც</a:t>
            </a:r>
            <a:r>
              <a:rPr dirty="0" smtClean="0" sz="1100" spc="-9">
                <a:latin typeface="Sylfaen"/>
                <a:cs typeface="Sylfaen"/>
              </a:rPr>
              <a:t>,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ც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ზ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-9">
                <a:latin typeface="Sylfaen"/>
                <a:cs typeface="Sylfaen"/>
              </a:rPr>
              <a:t>უ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ია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-X</a:t>
            </a:r>
            <a:r>
              <a:rPr dirty="0" smtClean="0" sz="1100" spc="-9">
                <a:latin typeface="Sylfaen"/>
                <a:cs typeface="Sylfaen"/>
              </a:rPr>
              <a:t>I</a:t>
            </a:r>
            <a:r>
              <a:rPr dirty="0" smtClean="0" sz="1100" spc="-9">
                <a:latin typeface="Sylfaen"/>
                <a:cs typeface="Sylfaen"/>
              </a:rPr>
              <a:t>X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.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პ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ტ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ბურგ</a:t>
            </a:r>
            <a:r>
              <a:rPr dirty="0" smtClean="0" sz="1100" spc="-9">
                <a:latin typeface="Sylfaen"/>
                <a:cs typeface="Sylfaen"/>
              </a:rPr>
              <a:t>შ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,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ძ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02004" y="3303253"/>
            <a:ext cx="202186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8">
                <a:latin typeface="Sylfaen"/>
                <a:cs typeface="Sylfaen"/>
              </a:rPr>
              <a:t>გ</a:t>
            </a:r>
            <a:r>
              <a:rPr dirty="0" smtClean="0" sz="1100" spc="-18">
                <a:latin typeface="Sylfaen"/>
                <a:cs typeface="Sylfaen"/>
              </a:rPr>
              <a:t>რ</a:t>
            </a:r>
            <a:r>
              <a:rPr dirty="0" smtClean="0" sz="1100" spc="-18">
                <a:latin typeface="Sylfaen"/>
                <a:cs typeface="Sylfaen"/>
              </a:rPr>
              <a:t>ა</a:t>
            </a:r>
            <a:r>
              <a:rPr dirty="0" smtClean="0" sz="1100" spc="-18">
                <a:latin typeface="Sylfaen"/>
                <a:cs typeface="Sylfaen"/>
              </a:rPr>
              <a:t>ჩ</a:t>
            </a:r>
            <a:r>
              <a:rPr dirty="0" smtClean="0" sz="1100" spc="-18">
                <a:latin typeface="Sylfaen"/>
                <a:cs typeface="Sylfaen"/>
              </a:rPr>
              <a:t>ე</a:t>
            </a:r>
            <a:r>
              <a:rPr dirty="0" smtClean="0" sz="1100" spc="-18">
                <a:latin typeface="Sylfaen"/>
                <a:cs typeface="Sylfaen"/>
              </a:rPr>
              <a:t>ვე</a:t>
            </a:r>
            <a:r>
              <a:rPr dirty="0" smtClean="0" sz="1100" spc="-18">
                <a:latin typeface="Sylfaen"/>
                <a:cs typeface="Sylfaen"/>
              </a:rPr>
              <a:t>ბ</a:t>
            </a:r>
            <a:r>
              <a:rPr dirty="0" smtClean="0" sz="1100" spc="-18">
                <a:latin typeface="Sylfaen"/>
                <a:cs typeface="Sylfaen"/>
              </a:rPr>
              <a:t>ის</a:t>
            </a:r>
            <a:r>
              <a:rPr dirty="0" smtClean="0" sz="1100" spc="-18">
                <a:latin typeface="Sylfaen"/>
                <a:cs typeface="Sylfaen"/>
              </a:rPr>
              <a:t> </a:t>
            </a:r>
            <a:r>
              <a:rPr dirty="0" smtClean="0" sz="1100" spc="-18">
                <a:latin typeface="Sylfaen"/>
                <a:cs typeface="Sylfaen"/>
              </a:rPr>
              <a:t>ო</a:t>
            </a:r>
            <a:r>
              <a:rPr dirty="0" smtClean="0" sz="1100" spc="-18">
                <a:latin typeface="Sylfaen"/>
                <a:cs typeface="Sylfaen"/>
              </a:rPr>
              <a:t>ჯ</a:t>
            </a:r>
            <a:r>
              <a:rPr dirty="0" smtClean="0" sz="1100" spc="-18">
                <a:latin typeface="Sylfaen"/>
                <a:cs typeface="Sylfaen"/>
              </a:rPr>
              <a:t>ა</a:t>
            </a:r>
            <a:r>
              <a:rPr dirty="0" smtClean="0" sz="1100" spc="-18">
                <a:latin typeface="Sylfaen"/>
                <a:cs typeface="Sylfaen"/>
              </a:rPr>
              <a:t>ხ</a:t>
            </a:r>
            <a:r>
              <a:rPr dirty="0" smtClean="0" sz="1100" spc="-18">
                <a:latin typeface="Sylfaen"/>
                <a:cs typeface="Sylfaen"/>
              </a:rPr>
              <a:t>უ</a:t>
            </a:r>
            <a:r>
              <a:rPr dirty="0" smtClean="0" sz="1100" spc="-18">
                <a:latin typeface="Sylfaen"/>
                <a:cs typeface="Sylfaen"/>
              </a:rPr>
              <a:t>რ</a:t>
            </a:r>
            <a:r>
              <a:rPr dirty="0" smtClean="0" sz="1100" spc="-18">
                <a:latin typeface="Sylfaen"/>
                <a:cs typeface="Sylfaen"/>
              </a:rPr>
              <a:t> </a:t>
            </a:r>
            <a:r>
              <a:rPr dirty="0" smtClean="0" sz="1100" spc="-18">
                <a:latin typeface="Sylfaen"/>
                <a:cs typeface="Sylfaen"/>
              </a:rPr>
              <a:t>ფ</a:t>
            </a:r>
            <a:r>
              <a:rPr dirty="0" smtClean="0" sz="1100" spc="-18">
                <a:latin typeface="Sylfaen"/>
                <a:cs typeface="Sylfaen"/>
              </a:rPr>
              <a:t>ა</a:t>
            </a:r>
            <a:r>
              <a:rPr dirty="0" smtClean="0" sz="1100" spc="-18">
                <a:latin typeface="Sylfaen"/>
                <a:cs typeface="Sylfaen"/>
              </a:rPr>
              <a:t>ბ</a:t>
            </a:r>
            <a:r>
              <a:rPr dirty="0" smtClean="0" sz="1100" spc="-18">
                <a:latin typeface="Sylfaen"/>
                <a:cs typeface="Sylfaen"/>
              </a:rPr>
              <a:t>რი</a:t>
            </a:r>
            <a:r>
              <a:rPr dirty="0" smtClean="0" sz="1100" spc="-18">
                <a:latin typeface="Sylfaen"/>
                <a:cs typeface="Sylfaen"/>
              </a:rPr>
              <a:t>კ</a:t>
            </a:r>
            <a:r>
              <a:rPr dirty="0" smtClean="0" sz="1100" spc="-18">
                <a:latin typeface="Sylfaen"/>
                <a:cs typeface="Sylfaen"/>
              </a:rPr>
              <a:t>ა</a:t>
            </a:r>
            <a:r>
              <a:rPr dirty="0" smtClean="0" sz="1100" spc="-18">
                <a:latin typeface="Sylfaen"/>
                <a:cs typeface="Sylfaen"/>
              </a:rPr>
              <a:t>შ</a:t>
            </a:r>
            <a:r>
              <a:rPr dirty="0" smtClean="0" sz="1100" spc="-18">
                <a:latin typeface="Sylfaen"/>
                <a:cs typeface="Sylfaen"/>
              </a:rPr>
              <a:t>ი</a:t>
            </a:r>
            <a:r>
              <a:rPr dirty="0" smtClean="0" sz="1100" spc="-18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73276" y="3597385"/>
            <a:ext cx="550910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">
                <a:latin typeface="Sylfaen"/>
                <a:cs typeface="Sylfaen"/>
              </a:rPr>
              <a:t>ხ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რ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ტ</a:t>
            </a:r>
            <a:r>
              <a:rPr dirty="0" smtClean="0" sz="1100" spc="-2">
                <a:latin typeface="Sylfaen"/>
                <a:cs typeface="Sylfaen"/>
              </a:rPr>
              <a:t>ო</a:t>
            </a:r>
            <a:r>
              <a:rPr dirty="0" smtClean="0" sz="1100" spc="-2">
                <a:latin typeface="Sylfaen"/>
                <a:cs typeface="Sylfaen"/>
              </a:rPr>
              <a:t>ნ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ხ</a:t>
            </a:r>
            <a:r>
              <a:rPr dirty="0" smtClean="0" sz="1100" spc="-2">
                <a:latin typeface="Sylfaen"/>
                <a:cs typeface="Sylfaen"/>
              </a:rPr>
              <a:t>ვ</a:t>
            </a:r>
            <a:r>
              <a:rPr dirty="0" smtClean="0" sz="1100" spc="-2">
                <a:latin typeface="Sylfaen"/>
                <a:cs typeface="Sylfaen"/>
              </a:rPr>
              <a:t>ლ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დ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ნ</a:t>
            </a:r>
            <a:r>
              <a:rPr dirty="0" smtClean="0" sz="1100" spc="-2">
                <a:latin typeface="Sylfaen"/>
                <a:cs typeface="Sylfaen"/>
              </a:rPr>
              <a:t>ის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ს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ხ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ლ</a:t>
            </a:r>
            <a:r>
              <a:rPr dirty="0" smtClean="0" sz="1100" spc="-2">
                <a:latin typeface="Sylfaen"/>
                <a:cs typeface="Sylfaen"/>
              </a:rPr>
              <a:t>ო</a:t>
            </a:r>
            <a:r>
              <a:rPr dirty="0" smtClean="0" sz="1100" spc="-2">
                <a:latin typeface="Sylfaen"/>
                <a:cs typeface="Sylfaen"/>
              </a:rPr>
              <a:t>ბის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მ</a:t>
            </a:r>
            <a:r>
              <a:rPr dirty="0" smtClean="0" sz="1100" spc="-2">
                <a:latin typeface="Sylfaen"/>
                <a:cs typeface="Sylfaen"/>
              </a:rPr>
              <a:t>უ</a:t>
            </a:r>
            <a:r>
              <a:rPr dirty="0" smtClean="0" sz="1100" spc="-2">
                <a:latin typeface="Sylfaen"/>
                <a:cs typeface="Sylfaen"/>
              </a:rPr>
              <a:t>ზ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უ</a:t>
            </a:r>
            <a:r>
              <a:rPr dirty="0" smtClean="0" sz="1100" spc="-2">
                <a:latin typeface="Sylfaen"/>
                <a:cs typeface="Sylfaen"/>
              </a:rPr>
              <a:t>მ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20</a:t>
            </a:r>
            <a:r>
              <a:rPr dirty="0" smtClean="0" sz="1100" spc="-2">
                <a:latin typeface="Sylfaen"/>
                <a:cs typeface="Sylfaen"/>
              </a:rPr>
              <a:t>0</a:t>
            </a:r>
            <a:r>
              <a:rPr dirty="0" smtClean="0" sz="1100" spc="-2">
                <a:latin typeface="Sylfaen"/>
                <a:cs typeface="Sylfaen"/>
              </a:rPr>
              <a:t>8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წლ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დ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ნ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გ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მ</a:t>
            </a:r>
            <a:r>
              <a:rPr dirty="0" smtClean="0" sz="1100" spc="-2">
                <a:latin typeface="Sylfaen"/>
                <a:cs typeface="Sylfaen"/>
              </a:rPr>
              <a:t>ო</a:t>
            </a:r>
            <a:r>
              <a:rPr dirty="0" smtClean="0" sz="1100" spc="-2">
                <a:latin typeface="Sylfaen"/>
                <a:cs typeface="Sylfaen"/>
              </a:rPr>
              <a:t>ს</a:t>
            </a:r>
            <a:r>
              <a:rPr dirty="0" smtClean="0" sz="1100" spc="-2">
                <a:latin typeface="Sylfaen"/>
                <a:cs typeface="Sylfaen"/>
              </a:rPr>
              <a:t>ც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მ</a:t>
            </a:r>
            <a:r>
              <a:rPr dirty="0" smtClean="0" sz="1100" spc="-2">
                <a:latin typeface="Sylfaen"/>
                <a:cs typeface="Sylfaen"/>
              </a:rPr>
              <a:t>ს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ყ</a:t>
            </a:r>
            <a:r>
              <a:rPr dirty="0" smtClean="0" sz="1100" spc="-2">
                <a:latin typeface="Sylfaen"/>
                <a:cs typeface="Sylfaen"/>
              </a:rPr>
              <a:t>ოვ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ლ</a:t>
            </a:r>
            <a:r>
              <a:rPr dirty="0" smtClean="0" sz="1100" spc="-2">
                <a:latin typeface="Sylfaen"/>
                <a:cs typeface="Sylfaen"/>
              </a:rPr>
              <a:t>წ</a:t>
            </a:r>
            <a:r>
              <a:rPr dirty="0" smtClean="0" sz="1100" spc="-2">
                <a:latin typeface="Sylfaen"/>
                <a:cs typeface="Sylfaen"/>
              </a:rPr>
              <a:t>ლ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უ</a:t>
            </a:r>
            <a:r>
              <a:rPr dirty="0" smtClean="0" sz="1100" spc="-2">
                <a:latin typeface="Sylfaen"/>
                <a:cs typeface="Sylfaen"/>
              </a:rPr>
              <a:t>რ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02004" y="3891517"/>
            <a:ext cx="170812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7">
                <a:latin typeface="Sylfaen"/>
                <a:cs typeface="Sylfaen"/>
              </a:rPr>
              <a:t>ს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მ</a:t>
            </a:r>
            <a:r>
              <a:rPr dirty="0" smtClean="0" sz="1100" spc="-7">
                <a:latin typeface="Sylfaen"/>
                <a:cs typeface="Sylfaen"/>
              </a:rPr>
              <a:t>ე</a:t>
            </a:r>
            <a:r>
              <a:rPr dirty="0" smtClean="0" sz="1100" spc="-7">
                <a:latin typeface="Sylfaen"/>
                <a:cs typeface="Sylfaen"/>
              </a:rPr>
              <a:t>ც</a:t>
            </a:r>
            <a:r>
              <a:rPr dirty="0" smtClean="0" sz="1100" spc="-7">
                <a:latin typeface="Sylfaen"/>
                <a:cs typeface="Sylfaen"/>
              </a:rPr>
              <a:t>ნ</a:t>
            </a:r>
            <a:r>
              <a:rPr dirty="0" smtClean="0" sz="1100" spc="-7">
                <a:latin typeface="Sylfaen"/>
                <a:cs typeface="Sylfaen"/>
              </a:rPr>
              <a:t>ი</a:t>
            </a:r>
            <a:r>
              <a:rPr dirty="0" smtClean="0" sz="1100" spc="-7">
                <a:latin typeface="Sylfaen"/>
                <a:cs typeface="Sylfaen"/>
              </a:rPr>
              <a:t>ე</a:t>
            </a:r>
            <a:r>
              <a:rPr dirty="0" smtClean="0" sz="1100" spc="-7">
                <a:latin typeface="Sylfaen"/>
                <a:cs typeface="Sylfaen"/>
              </a:rPr>
              <a:t>რ</a:t>
            </a:r>
            <a:r>
              <a:rPr dirty="0" smtClean="0" sz="1100" spc="-7">
                <a:latin typeface="Sylfaen"/>
                <a:cs typeface="Sylfaen"/>
              </a:rPr>
              <a:t>ო</a:t>
            </a:r>
            <a:r>
              <a:rPr dirty="0" smtClean="0" sz="1100" spc="-7">
                <a:latin typeface="Sylfaen"/>
                <a:cs typeface="Sylfaen"/>
              </a:rPr>
              <a:t>-</a:t>
            </a:r>
            <a:r>
              <a:rPr dirty="0" smtClean="0" sz="1100" spc="-7">
                <a:latin typeface="Sylfaen"/>
                <a:cs typeface="Sylfaen"/>
              </a:rPr>
              <a:t>პ</a:t>
            </a:r>
            <a:r>
              <a:rPr dirty="0" smtClean="0" sz="1100" spc="-7">
                <a:latin typeface="Sylfaen"/>
                <a:cs typeface="Sylfaen"/>
              </a:rPr>
              <a:t>ოპ</a:t>
            </a:r>
            <a:r>
              <a:rPr dirty="0" smtClean="0" sz="1100" spc="-7">
                <a:latin typeface="Sylfaen"/>
                <a:cs typeface="Sylfaen"/>
              </a:rPr>
              <a:t>უ</a:t>
            </a:r>
            <a:r>
              <a:rPr dirty="0" smtClean="0" sz="1100" spc="-7">
                <a:latin typeface="Sylfaen"/>
                <a:cs typeface="Sylfaen"/>
              </a:rPr>
              <a:t>ლ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რ</a:t>
            </a:r>
            <a:r>
              <a:rPr dirty="0" smtClean="0" sz="1100" spc="-7">
                <a:latin typeface="Sylfaen"/>
                <a:cs typeface="Sylfaen"/>
              </a:rPr>
              <a:t>უ</a:t>
            </a:r>
            <a:r>
              <a:rPr dirty="0" smtClean="0" sz="1100" spc="-7">
                <a:latin typeface="Sylfaen"/>
                <a:cs typeface="Sylfaen"/>
              </a:rPr>
              <a:t>ლ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723515" y="3891517"/>
            <a:ext cx="395917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2">
                <a:latin typeface="Sylfaen"/>
                <a:cs typeface="Sylfaen"/>
              </a:rPr>
              <a:t>ჟ</a:t>
            </a:r>
            <a:r>
              <a:rPr dirty="0" smtClean="0" sz="1100" spc="-12">
                <a:latin typeface="Sylfaen"/>
                <a:cs typeface="Sylfaen"/>
              </a:rPr>
              <a:t>უ</a:t>
            </a:r>
            <a:r>
              <a:rPr dirty="0" smtClean="0" sz="1100" spc="-12">
                <a:latin typeface="Sylfaen"/>
                <a:cs typeface="Sylfaen"/>
              </a:rPr>
              <a:t>რ</a:t>
            </a:r>
            <a:r>
              <a:rPr dirty="0" smtClean="0" sz="1100" spc="-12">
                <a:latin typeface="Sylfaen"/>
                <a:cs typeface="Sylfaen"/>
              </a:rPr>
              <a:t>ნ</a:t>
            </a:r>
            <a:r>
              <a:rPr dirty="0" smtClean="0" sz="1100" spc="-12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ლ</a:t>
            </a:r>
            <a:r>
              <a:rPr dirty="0" smtClean="0" sz="1100" spc="-12">
                <a:latin typeface="Sylfaen"/>
                <a:cs typeface="Sylfaen"/>
              </a:rPr>
              <a:t>ს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„</a:t>
            </a:r>
            <a:r>
              <a:rPr dirty="0" smtClean="0" sz="1100" spc="-12">
                <a:latin typeface="Sylfaen"/>
                <a:cs typeface="Sylfaen"/>
              </a:rPr>
              <a:t>მ</a:t>
            </a:r>
            <a:r>
              <a:rPr dirty="0" smtClean="0" sz="1100" spc="-12">
                <a:latin typeface="Sylfaen"/>
                <a:cs typeface="Sylfaen"/>
              </a:rPr>
              <a:t>უ</a:t>
            </a:r>
            <a:r>
              <a:rPr dirty="0" smtClean="0" sz="1100" spc="-12">
                <a:latin typeface="Sylfaen"/>
                <a:cs typeface="Sylfaen"/>
              </a:rPr>
              <a:t>ზ</a:t>
            </a:r>
            <a:r>
              <a:rPr dirty="0" smtClean="0" sz="1100" spc="-12">
                <a:latin typeface="Sylfaen"/>
                <a:cs typeface="Sylfaen"/>
              </a:rPr>
              <a:t>ე</a:t>
            </a:r>
            <a:r>
              <a:rPr dirty="0" smtClean="0" sz="1100" spc="-12">
                <a:latin typeface="Sylfaen"/>
                <a:cs typeface="Sylfaen"/>
              </a:rPr>
              <a:t>უ</a:t>
            </a:r>
            <a:r>
              <a:rPr dirty="0" smtClean="0" sz="1100" spc="-12">
                <a:latin typeface="Sylfaen"/>
                <a:cs typeface="Sylfaen"/>
              </a:rPr>
              <a:t>მ</a:t>
            </a:r>
            <a:r>
              <a:rPr dirty="0" smtClean="0" sz="1100" spc="-12">
                <a:latin typeface="Sylfaen"/>
                <a:cs typeface="Sylfaen"/>
              </a:rPr>
              <a:t>ი</a:t>
            </a:r>
            <a:r>
              <a:rPr dirty="0" smtClean="0" sz="1100" spc="-12">
                <a:latin typeface="Sylfaen"/>
                <a:cs typeface="Sylfaen"/>
              </a:rPr>
              <a:t>ს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მ</a:t>
            </a:r>
            <a:r>
              <a:rPr dirty="0" smtClean="0" sz="1100" spc="-12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ც</a:t>
            </a:r>
            <a:r>
              <a:rPr dirty="0" smtClean="0" sz="1100" spc="-12">
                <a:latin typeface="Sylfaen"/>
                <a:cs typeface="Sylfaen"/>
              </a:rPr>
              <a:t>ნ</a:t>
            </a:r>
            <a:r>
              <a:rPr dirty="0" smtClean="0" sz="1100" spc="-12">
                <a:latin typeface="Sylfaen"/>
                <a:cs typeface="Sylfaen"/>
              </a:rPr>
              <a:t>ე</a:t>
            </a:r>
            <a:r>
              <a:rPr dirty="0" smtClean="0" sz="1100" spc="-12">
                <a:latin typeface="Sylfaen"/>
                <a:cs typeface="Sylfaen"/>
              </a:rPr>
              <a:t>.“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ს</a:t>
            </a:r>
            <a:r>
              <a:rPr dirty="0" smtClean="0" sz="1100" spc="-12">
                <a:latin typeface="Sylfaen"/>
                <a:cs typeface="Sylfaen"/>
              </a:rPr>
              <a:t>უ</a:t>
            </a:r>
            <a:r>
              <a:rPr dirty="0" smtClean="0" sz="1100" spc="-12">
                <a:latin typeface="Sylfaen"/>
                <a:cs typeface="Sylfaen"/>
              </a:rPr>
              <a:t>ლ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გ</a:t>
            </a:r>
            <a:r>
              <a:rPr dirty="0" smtClean="0" sz="1100" spc="-12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მ</a:t>
            </a:r>
            <a:r>
              <a:rPr dirty="0" smtClean="0" sz="1100" spc="-12">
                <a:latin typeface="Sylfaen"/>
                <a:cs typeface="Sylfaen"/>
              </a:rPr>
              <a:t>ო</a:t>
            </a:r>
            <a:r>
              <a:rPr dirty="0" smtClean="0" sz="1100" spc="-12">
                <a:latin typeface="Sylfaen"/>
                <a:cs typeface="Sylfaen"/>
              </a:rPr>
              <a:t>ც</a:t>
            </a:r>
            <a:r>
              <a:rPr dirty="0" smtClean="0" sz="1100" spc="-12">
                <a:latin typeface="Sylfaen"/>
                <a:cs typeface="Sylfaen"/>
              </a:rPr>
              <a:t>ე</a:t>
            </a:r>
            <a:r>
              <a:rPr dirty="0" smtClean="0" sz="1100" spc="-12">
                <a:latin typeface="Sylfaen"/>
                <a:cs typeface="Sylfaen"/>
              </a:rPr>
              <a:t>მ</a:t>
            </a:r>
            <a:r>
              <a:rPr dirty="0" smtClean="0" sz="1100" spc="-12">
                <a:latin typeface="Sylfaen"/>
                <a:cs typeface="Sylfaen"/>
              </a:rPr>
              <a:t>უ</a:t>
            </a:r>
            <a:r>
              <a:rPr dirty="0" smtClean="0" sz="1100" spc="-12">
                <a:latin typeface="Sylfaen"/>
                <a:cs typeface="Sylfaen"/>
              </a:rPr>
              <a:t>ლ</a:t>
            </a:r>
            <a:r>
              <a:rPr dirty="0" smtClean="0" sz="1100" spc="-12">
                <a:latin typeface="Sylfaen"/>
                <a:cs typeface="Sylfaen"/>
              </a:rPr>
              <a:t>ია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11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ნ</a:t>
            </a:r>
            <a:r>
              <a:rPr dirty="0" smtClean="0" sz="1100" spc="-12">
                <a:latin typeface="Sylfaen"/>
                <a:cs typeface="Sylfaen"/>
              </a:rPr>
              <a:t>ო</a:t>
            </a:r>
            <a:r>
              <a:rPr dirty="0" smtClean="0" sz="1100" spc="-12">
                <a:latin typeface="Sylfaen"/>
                <a:cs typeface="Sylfaen"/>
              </a:rPr>
              <a:t>მ</a:t>
            </a:r>
            <a:r>
              <a:rPr dirty="0" smtClean="0" sz="1100" spc="-12">
                <a:latin typeface="Sylfaen"/>
                <a:cs typeface="Sylfaen"/>
              </a:rPr>
              <a:t>ე</a:t>
            </a:r>
            <a:r>
              <a:rPr dirty="0" smtClean="0" sz="1100" spc="-12">
                <a:latin typeface="Sylfaen"/>
                <a:cs typeface="Sylfaen"/>
              </a:rPr>
              <a:t>რ</a:t>
            </a:r>
            <a:r>
              <a:rPr dirty="0" smtClean="0" sz="1100" spc="-12">
                <a:latin typeface="Sylfaen"/>
                <a:cs typeface="Sylfaen"/>
              </a:rPr>
              <a:t>ი</a:t>
            </a:r>
            <a:r>
              <a:rPr dirty="0" smtClean="0" sz="1100" spc="-12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02004" y="4185649"/>
            <a:ext cx="5781208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5">
                <a:latin typeface="Sylfaen"/>
                <a:cs typeface="Sylfaen"/>
              </a:rPr>
              <a:t>ჟ</a:t>
            </a:r>
            <a:r>
              <a:rPr dirty="0" smtClean="0" sz="1100" spc="-13">
                <a:latin typeface="Sylfaen"/>
                <a:cs typeface="Sylfaen"/>
              </a:rPr>
              <a:t>უ</a:t>
            </a:r>
            <a:r>
              <a:rPr dirty="0" smtClean="0" sz="1100" spc="-7">
                <a:latin typeface="Sylfaen"/>
                <a:cs typeface="Sylfaen"/>
              </a:rPr>
              <a:t>რ</a:t>
            </a:r>
            <a:r>
              <a:rPr dirty="0" smtClean="0" sz="1100" spc="-1">
                <a:latin typeface="Sylfaen"/>
                <a:cs typeface="Sylfaen"/>
              </a:rPr>
              <a:t>ნ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ლ</a:t>
            </a:r>
            <a:r>
              <a:rPr dirty="0" smtClean="0" sz="1100" spc="-5">
                <a:latin typeface="Sylfaen"/>
                <a:cs typeface="Sylfaen"/>
              </a:rPr>
              <a:t>შ</a:t>
            </a:r>
            <a:r>
              <a:rPr dirty="0" smtClean="0" sz="1100" spc="-6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  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ჭ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ბა</a:t>
            </a:r>
            <a:r>
              <a:rPr dirty="0" smtClean="0" sz="1100" spc="212">
                <a:latin typeface="Sylfaen"/>
                <a:cs typeface="Sylfaen"/>
              </a:rPr>
              <a:t> 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162">
                <a:latin typeface="Sylfaen"/>
                <a:cs typeface="Sylfaen"/>
              </a:rPr>
              <a:t>ზ</a:t>
            </a:r>
            <a:r>
              <a:rPr dirty="0" smtClean="0" sz="1100" spc="-100">
                <a:latin typeface="Sylfaen"/>
                <a:cs typeface="Sylfaen"/>
              </a:rPr>
              <a:t>ე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63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25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მ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24">
                <a:latin typeface="Sylfaen"/>
                <a:cs typeface="Sylfaen"/>
              </a:rPr>
              <a:t>ც</a:t>
            </a:r>
            <a:r>
              <a:rPr dirty="0" smtClean="0" sz="1100" spc="-12">
                <a:latin typeface="Sylfaen"/>
                <a:cs typeface="Sylfaen"/>
              </a:rPr>
              <a:t>ნ</a:t>
            </a:r>
            <a:r>
              <a:rPr dirty="0" smtClean="0" sz="1100" spc="-28">
                <a:latin typeface="Sylfaen"/>
                <a:cs typeface="Sylfaen"/>
              </a:rPr>
              <a:t>ი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22">
                <a:latin typeface="Sylfaen"/>
                <a:cs typeface="Sylfaen"/>
              </a:rPr>
              <a:t>რ</a:t>
            </a:r>
            <a:r>
              <a:rPr dirty="0" smtClean="0" sz="1100" spc="-8">
                <a:latin typeface="Sylfaen"/>
                <a:cs typeface="Sylfaen"/>
              </a:rPr>
              <a:t>  </a:t>
            </a:r>
            <a:r>
              <a:rPr dirty="0" smtClean="0" sz="1100" spc="5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შრ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ბი</a:t>
            </a:r>
            <a:r>
              <a:rPr dirty="0" smtClean="0" sz="1100" spc="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68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54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90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02004" y="4479781"/>
            <a:ext cx="577984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8">
                <a:latin typeface="Sylfaen"/>
                <a:cs typeface="Sylfaen"/>
              </a:rPr>
              <a:t>მ</a:t>
            </a:r>
            <a:r>
              <a:rPr dirty="0" smtClean="0" sz="1100" spc="-18">
                <a:latin typeface="Sylfaen"/>
                <a:cs typeface="Sylfaen"/>
              </a:rPr>
              <a:t>ე</a:t>
            </a:r>
            <a:r>
              <a:rPr dirty="0" smtClean="0" sz="1100" spc="-18">
                <a:latin typeface="Sylfaen"/>
                <a:cs typeface="Sylfaen"/>
              </a:rPr>
              <a:t>ც</a:t>
            </a:r>
            <a:r>
              <a:rPr dirty="0" smtClean="0" sz="1100" spc="-18">
                <a:latin typeface="Sylfaen"/>
                <a:cs typeface="Sylfaen"/>
              </a:rPr>
              <a:t>ნ</a:t>
            </a:r>
            <a:r>
              <a:rPr dirty="0" smtClean="0" sz="1100" spc="-18">
                <a:latin typeface="Sylfaen"/>
                <a:cs typeface="Sylfaen"/>
              </a:rPr>
              <a:t>ი</a:t>
            </a:r>
            <a:r>
              <a:rPr dirty="0" smtClean="0" sz="1100" spc="-18">
                <a:latin typeface="Sylfaen"/>
                <a:cs typeface="Sylfaen"/>
              </a:rPr>
              <a:t>ე</a:t>
            </a:r>
            <a:r>
              <a:rPr dirty="0" smtClean="0" sz="1100" spc="-18">
                <a:latin typeface="Sylfaen"/>
                <a:cs typeface="Sylfaen"/>
              </a:rPr>
              <a:t>რ</a:t>
            </a:r>
            <a:r>
              <a:rPr dirty="0" smtClean="0" sz="1100" spc="-18">
                <a:latin typeface="Sylfaen"/>
                <a:cs typeface="Sylfaen"/>
              </a:rPr>
              <a:t>თა</a:t>
            </a:r>
            <a:r>
              <a:rPr dirty="0" smtClean="0" sz="1100" spc="-18">
                <a:latin typeface="Sylfaen"/>
                <a:cs typeface="Sylfaen"/>
              </a:rPr>
              <a:t> </a:t>
            </a:r>
            <a:r>
              <a:rPr dirty="0" smtClean="0" sz="1100" spc="-18">
                <a:latin typeface="Sylfaen"/>
                <a:cs typeface="Sylfaen"/>
              </a:rPr>
              <a:t> </a:t>
            </a:r>
            <a:r>
              <a:rPr dirty="0" smtClean="0" sz="1100" spc="-18">
                <a:latin typeface="Sylfaen"/>
                <a:cs typeface="Sylfaen"/>
              </a:rPr>
              <a:t>ნ</a:t>
            </a:r>
            <a:r>
              <a:rPr dirty="0" smtClean="0" sz="1100" spc="-18">
                <a:latin typeface="Sylfaen"/>
                <a:cs typeface="Sylfaen"/>
              </a:rPr>
              <a:t>ა</a:t>
            </a:r>
            <a:r>
              <a:rPr dirty="0" smtClean="0" sz="1100" spc="-18">
                <a:latin typeface="Sylfaen"/>
                <a:cs typeface="Sylfaen"/>
              </a:rPr>
              <a:t>შ</a:t>
            </a:r>
            <a:r>
              <a:rPr dirty="0" smtClean="0" sz="1100" spc="-18">
                <a:latin typeface="Sylfaen"/>
                <a:cs typeface="Sylfaen"/>
              </a:rPr>
              <a:t>რ</a:t>
            </a:r>
            <a:r>
              <a:rPr dirty="0" smtClean="0" sz="1100" spc="-18">
                <a:latin typeface="Sylfaen"/>
                <a:cs typeface="Sylfaen"/>
              </a:rPr>
              <a:t>ო</a:t>
            </a:r>
            <a:r>
              <a:rPr dirty="0" smtClean="0" sz="1100" spc="-18">
                <a:latin typeface="Sylfaen"/>
                <a:cs typeface="Sylfaen"/>
              </a:rPr>
              <a:t>მ</a:t>
            </a:r>
            <a:r>
              <a:rPr dirty="0" smtClean="0" sz="1100" spc="-18">
                <a:latin typeface="Sylfaen"/>
                <a:cs typeface="Sylfaen"/>
              </a:rPr>
              <a:t>ე</a:t>
            </a:r>
            <a:r>
              <a:rPr dirty="0" smtClean="0" sz="1100" spc="-18">
                <a:latin typeface="Sylfaen"/>
                <a:cs typeface="Sylfaen"/>
              </a:rPr>
              <a:t>ბი</a:t>
            </a:r>
            <a:r>
              <a:rPr dirty="0" smtClean="0" sz="1100" spc="-18">
                <a:latin typeface="Sylfaen"/>
                <a:cs typeface="Sylfaen"/>
              </a:rPr>
              <a:t> </a:t>
            </a:r>
            <a:r>
              <a:rPr dirty="0" smtClean="0" sz="1100" spc="-18">
                <a:latin typeface="Sylfaen"/>
                <a:cs typeface="Sylfaen"/>
              </a:rPr>
              <a:t>დ</a:t>
            </a:r>
            <a:r>
              <a:rPr dirty="0" smtClean="0" sz="1100" spc="-18">
                <a:latin typeface="Sylfaen"/>
                <a:cs typeface="Sylfaen"/>
              </a:rPr>
              <a:t>ა</a:t>
            </a:r>
            <a:r>
              <a:rPr dirty="0" smtClean="0" sz="1100" spc="-18">
                <a:latin typeface="Sylfaen"/>
                <a:cs typeface="Sylfaen"/>
              </a:rPr>
              <a:t> </a:t>
            </a:r>
            <a:r>
              <a:rPr dirty="0" smtClean="0" sz="1100" spc="-18">
                <a:latin typeface="Sylfaen"/>
                <a:cs typeface="Sylfaen"/>
              </a:rPr>
              <a:t>ს</a:t>
            </a:r>
            <a:r>
              <a:rPr dirty="0" smtClean="0" sz="1100" spc="-18">
                <a:latin typeface="Sylfaen"/>
                <a:cs typeface="Sylfaen"/>
              </a:rPr>
              <a:t>ტ</a:t>
            </a:r>
            <a:r>
              <a:rPr dirty="0" smtClean="0" sz="1100" spc="-18">
                <a:latin typeface="Sylfaen"/>
                <a:cs typeface="Sylfaen"/>
              </a:rPr>
              <a:t>ა</a:t>
            </a:r>
            <a:r>
              <a:rPr dirty="0" smtClean="0" sz="1100" spc="-18">
                <a:latin typeface="Sylfaen"/>
                <a:cs typeface="Sylfaen"/>
              </a:rPr>
              <a:t>ტ</a:t>
            </a:r>
            <a:r>
              <a:rPr dirty="0" smtClean="0" sz="1100" spc="-18">
                <a:latin typeface="Sylfaen"/>
                <a:cs typeface="Sylfaen"/>
              </a:rPr>
              <a:t>ი</a:t>
            </a:r>
            <a:r>
              <a:rPr dirty="0" smtClean="0" sz="1100" spc="-18">
                <a:latin typeface="Sylfaen"/>
                <a:cs typeface="Sylfaen"/>
              </a:rPr>
              <a:t>ე</a:t>
            </a:r>
            <a:r>
              <a:rPr dirty="0" smtClean="0" sz="1100" spc="-18">
                <a:latin typeface="Sylfaen"/>
                <a:cs typeface="Sylfaen"/>
              </a:rPr>
              <a:t>ბ</a:t>
            </a:r>
            <a:r>
              <a:rPr dirty="0" smtClean="0" sz="1100" spc="-18">
                <a:latin typeface="Sylfaen"/>
                <a:cs typeface="Sylfaen"/>
              </a:rPr>
              <a:t>ი</a:t>
            </a:r>
            <a:r>
              <a:rPr dirty="0" smtClean="0" sz="1100" spc="-18">
                <a:latin typeface="Sylfaen"/>
                <a:cs typeface="Sylfaen"/>
              </a:rPr>
              <a:t>,</a:t>
            </a:r>
            <a:r>
              <a:rPr dirty="0" smtClean="0" sz="1100" spc="-18">
                <a:latin typeface="Sylfaen"/>
                <a:cs typeface="Sylfaen"/>
              </a:rPr>
              <a:t> </a:t>
            </a:r>
            <a:r>
              <a:rPr dirty="0" smtClean="0" sz="1100" spc="-18">
                <a:latin typeface="Sylfaen"/>
                <a:cs typeface="Sylfaen"/>
              </a:rPr>
              <a:t>რო</a:t>
            </a:r>
            <a:r>
              <a:rPr dirty="0" smtClean="0" sz="1100" spc="-18">
                <a:latin typeface="Sylfaen"/>
                <a:cs typeface="Sylfaen"/>
              </a:rPr>
              <a:t>მ</a:t>
            </a:r>
            <a:r>
              <a:rPr dirty="0" smtClean="0" sz="1100" spc="-18">
                <a:latin typeface="Sylfaen"/>
                <a:cs typeface="Sylfaen"/>
              </a:rPr>
              <a:t>ლ</a:t>
            </a:r>
            <a:r>
              <a:rPr dirty="0" smtClean="0" sz="1100" spc="-18">
                <a:latin typeface="Sylfaen"/>
                <a:cs typeface="Sylfaen"/>
              </a:rPr>
              <a:t>ე</a:t>
            </a:r>
            <a:r>
              <a:rPr dirty="0" smtClean="0" sz="1100" spc="-18">
                <a:latin typeface="Sylfaen"/>
                <a:cs typeface="Sylfaen"/>
              </a:rPr>
              <a:t>ბ</a:t>
            </a:r>
            <a:r>
              <a:rPr dirty="0" smtClean="0" sz="1100" spc="-18">
                <a:latin typeface="Sylfaen"/>
                <a:cs typeface="Sylfaen"/>
              </a:rPr>
              <a:t>ი</a:t>
            </a:r>
            <a:r>
              <a:rPr dirty="0" smtClean="0" sz="1100" spc="-18">
                <a:latin typeface="Sylfaen"/>
                <a:cs typeface="Sylfaen"/>
              </a:rPr>
              <a:t>ც</a:t>
            </a:r>
            <a:r>
              <a:rPr dirty="0" smtClean="0" sz="1100" spc="-18">
                <a:latin typeface="Sylfaen"/>
                <a:cs typeface="Sylfaen"/>
              </a:rPr>
              <a:t> </a:t>
            </a:r>
            <a:r>
              <a:rPr dirty="0" smtClean="0" sz="1100" spc="-18">
                <a:latin typeface="Sylfaen"/>
                <a:cs typeface="Sylfaen"/>
              </a:rPr>
              <a:t> </a:t>
            </a:r>
            <a:r>
              <a:rPr dirty="0" smtClean="0" sz="1100" spc="-18">
                <a:latin typeface="Sylfaen"/>
                <a:cs typeface="Sylfaen"/>
              </a:rPr>
              <a:t>ძ</a:t>
            </a:r>
            <a:r>
              <a:rPr dirty="0" smtClean="0" sz="1100" spc="-18">
                <a:latin typeface="Sylfaen"/>
                <a:cs typeface="Sylfaen"/>
              </a:rPr>
              <a:t>ირ</a:t>
            </a:r>
            <a:r>
              <a:rPr dirty="0" smtClean="0" sz="1100" spc="-18">
                <a:latin typeface="Sylfaen"/>
                <a:cs typeface="Sylfaen"/>
              </a:rPr>
              <a:t>ი</a:t>
            </a:r>
            <a:r>
              <a:rPr dirty="0" smtClean="0" sz="1100" spc="-18">
                <a:latin typeface="Sylfaen"/>
                <a:cs typeface="Sylfaen"/>
              </a:rPr>
              <a:t>თ</a:t>
            </a:r>
            <a:r>
              <a:rPr dirty="0" smtClean="0" sz="1100" spc="-18">
                <a:latin typeface="Sylfaen"/>
                <a:cs typeface="Sylfaen"/>
              </a:rPr>
              <a:t>ა</a:t>
            </a:r>
            <a:r>
              <a:rPr dirty="0" smtClean="0" sz="1100" spc="-18">
                <a:latin typeface="Sylfaen"/>
                <a:cs typeface="Sylfaen"/>
              </a:rPr>
              <a:t>დ</a:t>
            </a:r>
            <a:r>
              <a:rPr dirty="0" smtClean="0" sz="1100" spc="-18">
                <a:latin typeface="Sylfaen"/>
                <a:cs typeface="Sylfaen"/>
              </a:rPr>
              <a:t>ა</a:t>
            </a:r>
            <a:r>
              <a:rPr dirty="0" smtClean="0" sz="1100" spc="-18">
                <a:latin typeface="Sylfaen"/>
                <a:cs typeface="Sylfaen"/>
              </a:rPr>
              <a:t>დ</a:t>
            </a:r>
            <a:r>
              <a:rPr dirty="0" smtClean="0" sz="1100" spc="-18">
                <a:latin typeface="Sylfaen"/>
                <a:cs typeface="Sylfaen"/>
              </a:rPr>
              <a:t>,</a:t>
            </a:r>
            <a:r>
              <a:rPr dirty="0" smtClean="0" sz="1100" spc="-18">
                <a:latin typeface="Sylfaen"/>
                <a:cs typeface="Sylfaen"/>
              </a:rPr>
              <a:t> </a:t>
            </a:r>
            <a:r>
              <a:rPr dirty="0" smtClean="0" sz="1100" spc="-18">
                <a:latin typeface="Sylfaen"/>
                <a:cs typeface="Sylfaen"/>
              </a:rPr>
              <a:t>ე</a:t>
            </a:r>
            <a:r>
              <a:rPr dirty="0" smtClean="0" sz="1100" spc="-18">
                <a:latin typeface="Sylfaen"/>
                <a:cs typeface="Sylfaen"/>
              </a:rPr>
              <a:t>ფ</a:t>
            </a:r>
            <a:r>
              <a:rPr dirty="0" smtClean="0" sz="1100" spc="-18">
                <a:latin typeface="Sylfaen"/>
                <a:cs typeface="Sylfaen"/>
              </a:rPr>
              <a:t>უ</a:t>
            </a:r>
            <a:r>
              <a:rPr dirty="0" smtClean="0" sz="1100" spc="-18">
                <a:latin typeface="Sylfaen"/>
                <a:cs typeface="Sylfaen"/>
              </a:rPr>
              <a:t>ძ</a:t>
            </a:r>
            <a:r>
              <a:rPr dirty="0" smtClean="0" sz="1100" spc="-18">
                <a:latin typeface="Sylfaen"/>
                <a:cs typeface="Sylfaen"/>
              </a:rPr>
              <a:t>ნ</a:t>
            </a:r>
            <a:r>
              <a:rPr dirty="0" smtClean="0" sz="1100" spc="-18">
                <a:latin typeface="Sylfaen"/>
                <a:cs typeface="Sylfaen"/>
              </a:rPr>
              <a:t>ე</a:t>
            </a:r>
            <a:r>
              <a:rPr dirty="0" smtClean="0" sz="1100" spc="-18">
                <a:latin typeface="Sylfaen"/>
                <a:cs typeface="Sylfaen"/>
              </a:rPr>
              <a:t>ბ</a:t>
            </a:r>
            <a:r>
              <a:rPr dirty="0" smtClean="0" sz="1100" spc="-18">
                <a:latin typeface="Sylfaen"/>
                <a:cs typeface="Sylfaen"/>
              </a:rPr>
              <a:t>ა</a:t>
            </a:r>
            <a:r>
              <a:rPr dirty="0" smtClean="0" sz="1100" spc="-18">
                <a:latin typeface="Sylfaen"/>
                <a:cs typeface="Sylfaen"/>
              </a:rPr>
              <a:t> </a:t>
            </a:r>
            <a:r>
              <a:rPr dirty="0" smtClean="0" sz="1100" spc="-18">
                <a:latin typeface="Sylfaen"/>
                <a:cs typeface="Sylfaen"/>
              </a:rPr>
              <a:t>მ</a:t>
            </a:r>
            <a:r>
              <a:rPr dirty="0" smtClean="0" sz="1100" spc="-18">
                <a:latin typeface="Sylfaen"/>
                <a:cs typeface="Sylfaen"/>
              </a:rPr>
              <a:t>უ</a:t>
            </a:r>
            <a:r>
              <a:rPr dirty="0" smtClean="0" sz="1100" spc="-18">
                <a:latin typeface="Sylfaen"/>
                <a:cs typeface="Sylfaen"/>
              </a:rPr>
              <a:t>ზ</a:t>
            </a:r>
            <a:r>
              <a:rPr dirty="0" smtClean="0" sz="1100" spc="-18">
                <a:latin typeface="Sylfaen"/>
                <a:cs typeface="Sylfaen"/>
              </a:rPr>
              <a:t>ე</a:t>
            </a:r>
            <a:r>
              <a:rPr dirty="0" smtClean="0" sz="1100" spc="-18">
                <a:latin typeface="Sylfaen"/>
                <a:cs typeface="Sylfaen"/>
              </a:rPr>
              <a:t>უ</a:t>
            </a:r>
            <a:r>
              <a:rPr dirty="0" smtClean="0" sz="1100" spc="-18">
                <a:latin typeface="Sylfaen"/>
                <a:cs typeface="Sylfaen"/>
              </a:rPr>
              <a:t>მ</a:t>
            </a:r>
            <a:r>
              <a:rPr dirty="0" smtClean="0" sz="1100" spc="-18">
                <a:latin typeface="Sylfaen"/>
                <a:cs typeface="Sylfaen"/>
              </a:rPr>
              <a:t>ში</a:t>
            </a:r>
            <a:r>
              <a:rPr dirty="0" smtClean="0" sz="1100" spc="-18">
                <a:latin typeface="Sylfaen"/>
                <a:cs typeface="Sylfaen"/>
              </a:rPr>
              <a:t> </a:t>
            </a:r>
            <a:r>
              <a:rPr dirty="0" smtClean="0" sz="1100" spc="-18">
                <a:latin typeface="Sylfaen"/>
                <a:cs typeface="Sylfaen"/>
              </a:rPr>
              <a:t> </a:t>
            </a:r>
            <a:r>
              <a:rPr dirty="0" smtClean="0" sz="1100" spc="-18">
                <a:latin typeface="Sylfaen"/>
                <a:cs typeface="Sylfaen"/>
              </a:rPr>
              <a:t>დ</a:t>
            </a:r>
            <a:r>
              <a:rPr dirty="0" smtClean="0" sz="1100" spc="-18">
                <a:latin typeface="Sylfaen"/>
                <a:cs typeface="Sylfaen"/>
              </a:rPr>
              <a:t>ა</a:t>
            </a:r>
            <a:r>
              <a:rPr dirty="0" smtClean="0" sz="1100" spc="-18">
                <a:latin typeface="Sylfaen"/>
                <a:cs typeface="Sylfaen"/>
              </a:rPr>
              <a:t>ც</a:t>
            </a:r>
            <a:r>
              <a:rPr dirty="0" smtClean="0" sz="1100" spc="-18">
                <a:latin typeface="Sylfaen"/>
                <a:cs typeface="Sylfaen"/>
              </a:rPr>
              <a:t>უ</a:t>
            </a:r>
            <a:r>
              <a:rPr dirty="0" smtClean="0" sz="1100" spc="-18">
                <a:latin typeface="Sylfaen"/>
                <a:cs typeface="Sylfaen"/>
              </a:rPr>
              <a:t>ლ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02004" y="4773913"/>
            <a:ext cx="578086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ივ</a:t>
            </a:r>
            <a:r>
              <a:rPr dirty="0" smtClean="0" sz="1100" spc="-9">
                <a:latin typeface="Sylfaen"/>
                <a:cs typeface="Sylfaen"/>
              </a:rPr>
              <a:t>თ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ბს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50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-4">
                <a:latin typeface="Sylfaen"/>
                <a:cs typeface="Sylfaen"/>
              </a:rPr>
              <a:t>ც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ბს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29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ფო</a:t>
            </a:r>
            <a:r>
              <a:rPr dirty="0" smtClean="0" sz="1100" spc="4">
                <a:latin typeface="Sylfaen"/>
                <a:cs typeface="Sylfaen"/>
              </a:rPr>
              <a:t>ტ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ბს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15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ოკ</a:t>
            </a:r>
            <a:r>
              <a:rPr dirty="0" smtClean="0" sz="1100" spc="-9">
                <a:latin typeface="Sylfaen"/>
                <a:cs typeface="Sylfaen"/>
              </a:rPr>
              <a:t>უ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ტ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2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პ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26">
                <a:latin typeface="Sylfaen"/>
                <a:cs typeface="Sylfaen"/>
              </a:rPr>
              <a:t>რი</a:t>
            </a:r>
            <a:r>
              <a:rPr dirty="0" smtClean="0" sz="1100" spc="20">
                <a:latin typeface="Sylfaen"/>
                <a:cs typeface="Sylfaen"/>
              </a:rPr>
              <a:t>ო</a:t>
            </a:r>
            <a:r>
              <a:rPr dirty="0" smtClean="0" sz="1100" spc="-70">
                <a:latin typeface="Sylfaen"/>
                <a:cs typeface="Sylfaen"/>
              </a:rPr>
              <a:t>დ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75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-109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ყ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57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277">
                <a:latin typeface="Sylfaen"/>
                <a:cs typeface="Sylfaen"/>
              </a:rPr>
              <a:t>ზ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63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02004" y="5066521"/>
            <a:ext cx="143303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ფო</a:t>
            </a:r>
            <a:r>
              <a:rPr dirty="0" smtClean="0" sz="1100" spc="-4">
                <a:latin typeface="Sylfaen"/>
                <a:cs typeface="Sylfaen"/>
              </a:rPr>
              <a:t>ნ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ბში</a:t>
            </a:r>
            <a:r>
              <a:rPr dirty="0" smtClean="0" sz="1100" spc="0">
                <a:latin typeface="Sylfaen"/>
                <a:cs typeface="Sylfaen"/>
              </a:rPr>
              <a:t>    </a:t>
            </a:r>
            <a:r>
              <a:rPr dirty="0" smtClean="0" sz="1100" spc="45">
                <a:latin typeface="Sylfaen"/>
                <a:cs typeface="Sylfaen"/>
              </a:rPr>
              <a:t> </a:t>
            </a:r>
            <a:r>
              <a:rPr dirty="0" smtClean="0" sz="1100" spc="-70">
                <a:latin typeface="Sylfaen"/>
                <a:cs typeface="Sylfaen"/>
              </a:rPr>
              <a:t>დ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66">
                <a:latin typeface="Sylfaen"/>
                <a:cs typeface="Sylfaen"/>
              </a:rPr>
              <a:t>ც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484247" y="5066521"/>
            <a:ext cx="41924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თი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054223" y="5066521"/>
            <a:ext cx="188462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0">
                <a:latin typeface="Sylfaen"/>
                <a:cs typeface="Sylfaen"/>
              </a:rPr>
              <a:t>ი</a:t>
            </a:r>
            <a:r>
              <a:rPr dirty="0" smtClean="0" sz="1100" spc="-20">
                <a:latin typeface="Sylfaen"/>
                <a:cs typeface="Sylfaen"/>
              </a:rPr>
              <a:t>ს</a:t>
            </a:r>
            <a:r>
              <a:rPr dirty="0" smtClean="0" sz="1100" spc="-20">
                <a:latin typeface="Sylfaen"/>
                <a:cs typeface="Sylfaen"/>
              </a:rPr>
              <a:t>ტ</a:t>
            </a:r>
            <a:r>
              <a:rPr dirty="0" smtClean="0" sz="1100" spc="-20">
                <a:latin typeface="Sylfaen"/>
                <a:cs typeface="Sylfaen"/>
              </a:rPr>
              <a:t>ორი</a:t>
            </a:r>
            <a:r>
              <a:rPr dirty="0" smtClean="0" sz="1100" spc="-20">
                <a:latin typeface="Sylfaen"/>
                <a:cs typeface="Sylfaen"/>
              </a:rPr>
              <a:t>უ</a:t>
            </a:r>
            <a:r>
              <a:rPr dirty="0" smtClean="0" sz="1100" spc="-20">
                <a:latin typeface="Sylfaen"/>
                <a:cs typeface="Sylfaen"/>
              </a:rPr>
              <a:t>ლ</a:t>
            </a:r>
            <a:r>
              <a:rPr dirty="0" smtClean="0" sz="1100" spc="-20">
                <a:latin typeface="Sylfaen"/>
                <a:cs typeface="Sylfaen"/>
              </a:rPr>
              <a:t>-</a:t>
            </a:r>
            <a:r>
              <a:rPr dirty="0" smtClean="0" sz="1100" spc="-20">
                <a:latin typeface="Sylfaen"/>
                <a:cs typeface="Sylfaen"/>
              </a:rPr>
              <a:t>ე</a:t>
            </a:r>
            <a:r>
              <a:rPr dirty="0" smtClean="0" sz="1100" spc="-20">
                <a:latin typeface="Sylfaen"/>
                <a:cs typeface="Sylfaen"/>
              </a:rPr>
              <a:t>თ</a:t>
            </a:r>
            <a:r>
              <a:rPr dirty="0" smtClean="0" sz="1100" spc="-20">
                <a:latin typeface="Sylfaen"/>
                <a:cs typeface="Sylfaen"/>
              </a:rPr>
              <a:t>ნ</a:t>
            </a:r>
            <a:r>
              <a:rPr dirty="0" smtClean="0" sz="1100" spc="-20">
                <a:latin typeface="Sylfaen"/>
                <a:cs typeface="Sylfaen"/>
              </a:rPr>
              <a:t>ო</a:t>
            </a:r>
            <a:r>
              <a:rPr dirty="0" smtClean="0" sz="1100" spc="-20">
                <a:latin typeface="Sylfaen"/>
                <a:cs typeface="Sylfaen"/>
              </a:rPr>
              <a:t>გ</a:t>
            </a:r>
            <a:r>
              <a:rPr dirty="0" smtClean="0" sz="1100" spc="-20">
                <a:latin typeface="Sylfaen"/>
                <a:cs typeface="Sylfaen"/>
              </a:rPr>
              <a:t>რ</a:t>
            </a:r>
            <a:r>
              <a:rPr dirty="0" smtClean="0" sz="1100" spc="-20">
                <a:latin typeface="Sylfaen"/>
                <a:cs typeface="Sylfaen"/>
              </a:rPr>
              <a:t>ა</a:t>
            </a:r>
            <a:r>
              <a:rPr dirty="0" smtClean="0" sz="1100" spc="-20">
                <a:latin typeface="Sylfaen"/>
                <a:cs typeface="Sylfaen"/>
              </a:rPr>
              <a:t>ფი</a:t>
            </a:r>
            <a:r>
              <a:rPr dirty="0" smtClean="0" sz="1100" spc="-20">
                <a:latin typeface="Sylfaen"/>
                <a:cs typeface="Sylfaen"/>
              </a:rPr>
              <a:t>უ</a:t>
            </a:r>
            <a:r>
              <a:rPr dirty="0" smtClean="0" sz="1100" spc="-20">
                <a:latin typeface="Sylfaen"/>
                <a:cs typeface="Sylfaen"/>
              </a:rPr>
              <a:t>ლ</a:t>
            </a:r>
            <a:r>
              <a:rPr dirty="0" smtClean="0" sz="1100" spc="-20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089017" y="5066521"/>
            <a:ext cx="159134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9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  </a:t>
            </a:r>
            <a:r>
              <a:rPr dirty="0" smtClean="0" sz="1100" spc="199">
                <a:latin typeface="Sylfaen"/>
                <a:cs typeface="Sylfaen"/>
              </a:rPr>
              <a:t> </a:t>
            </a:r>
            <a:r>
              <a:rPr dirty="0" smtClean="0" sz="1100" spc="87">
                <a:latin typeface="Sylfaen"/>
                <a:cs typeface="Sylfaen"/>
              </a:rPr>
              <a:t>რ</a:t>
            </a:r>
            <a:r>
              <a:rPr dirty="0" smtClean="0" sz="1100" spc="30">
                <a:latin typeface="Sylfaen"/>
                <a:cs typeface="Sylfaen"/>
              </a:rPr>
              <a:t>ო</a:t>
            </a:r>
            <a:r>
              <a:rPr dirty="0" smtClean="0" sz="1100" spc="16">
                <a:latin typeface="Sylfaen"/>
                <a:cs typeface="Sylfaen"/>
              </a:rPr>
              <a:t>მ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73">
                <a:latin typeface="Sylfaen"/>
                <a:cs typeface="Sylfaen"/>
              </a:rPr>
              <a:t>ბ</a:t>
            </a:r>
            <a:r>
              <a:rPr dirty="0" smtClean="0" sz="1100" spc="-89">
                <a:latin typeface="Sylfaen"/>
                <a:cs typeface="Sylfaen"/>
              </a:rPr>
              <a:t>ი</a:t>
            </a:r>
            <a:r>
              <a:rPr dirty="0" smtClean="0" sz="1100" spc="-70">
                <a:latin typeface="Sylfaen"/>
                <a:cs typeface="Sylfaen"/>
              </a:rPr>
              <a:t>ც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02004" y="5360907"/>
            <a:ext cx="578036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7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შ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42">
                <a:latin typeface="Sylfaen"/>
                <a:cs typeface="Sylfaen"/>
              </a:rPr>
              <a:t>წ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36">
                <a:latin typeface="Sylfaen"/>
                <a:cs typeface="Sylfaen"/>
              </a:rPr>
              <a:t>ვ</a:t>
            </a:r>
            <a:r>
              <a:rPr dirty="0" smtClean="0" sz="1100" spc="62">
                <a:latin typeface="Sylfaen"/>
                <a:cs typeface="Sylfaen"/>
              </a:rPr>
              <a:t>ლ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0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3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წ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3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წ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ბით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08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პირ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წ</a:t>
            </a:r>
            <a:r>
              <a:rPr dirty="0" smtClean="0" sz="1100" spc="-9">
                <a:latin typeface="Sylfaen"/>
                <a:cs typeface="Sylfaen"/>
              </a:rPr>
              <a:t>ყ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ოს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20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12">
                <a:latin typeface="Sylfaen"/>
                <a:cs typeface="Sylfaen"/>
              </a:rPr>
              <a:t> 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30">
                <a:latin typeface="Sylfaen"/>
                <a:cs typeface="Sylfaen"/>
              </a:rPr>
              <a:t>ო</a:t>
            </a:r>
            <a:r>
              <a:rPr dirty="0" smtClean="0" sz="1100" spc="16">
                <a:latin typeface="Sylfaen"/>
                <a:cs typeface="Sylfaen"/>
              </a:rPr>
              <a:t>მ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9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70">
                <a:latin typeface="Sylfaen"/>
                <a:cs typeface="Sylfaen"/>
              </a:rPr>
              <a:t>ში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02004" y="5655039"/>
            <a:ext cx="355983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9">
                <a:latin typeface="Sylfaen"/>
                <a:cs typeface="Sylfaen"/>
              </a:rPr>
              <a:t>უ</a:t>
            </a:r>
            <a:r>
              <a:rPr dirty="0" smtClean="0" sz="1100" spc="-9">
                <a:latin typeface="Sylfaen"/>
                <a:cs typeface="Sylfaen"/>
              </a:rPr>
              <a:t>ფრო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იღ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უ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,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ც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უ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შ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წა</a:t>
            </a:r>
            <a:r>
              <a:rPr dirty="0" smtClean="0" sz="1100" spc="-9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თ</a:t>
            </a:r>
            <a:r>
              <a:rPr dirty="0" smtClean="0" sz="1100" spc="-9">
                <a:latin typeface="Sylfaen"/>
                <a:cs typeface="Sylfaen"/>
              </a:rPr>
              <a:t>ხ</a:t>
            </a:r>
            <a:r>
              <a:rPr dirty="0" smtClean="0" sz="1100" spc="-9">
                <a:latin typeface="Sylfaen"/>
                <a:cs typeface="Sylfaen"/>
              </a:rPr>
              <a:t>ოვს</a:t>
            </a:r>
            <a:r>
              <a:rPr dirty="0" smtClean="0" sz="1100" spc="-9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73276" y="5949171"/>
            <a:ext cx="550788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იშ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ოვ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ია</a:t>
            </a:r>
            <a:r>
              <a:rPr dirty="0" smtClean="0" sz="1100" spc="255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ჭ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რ</a:t>
            </a:r>
            <a:r>
              <a:rPr dirty="0" smtClean="0" sz="1100" spc="-16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ს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38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ყ</a:t>
            </a:r>
            <a:r>
              <a:rPr dirty="0" smtClean="0" sz="1100" spc="0">
                <a:latin typeface="Sylfaen"/>
                <a:cs typeface="Sylfaen"/>
              </a:rPr>
              <a:t>ოფის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94">
                <a:latin typeface="Sylfaen"/>
                <a:cs typeface="Sylfaen"/>
              </a:rPr>
              <a:t> </a:t>
            </a:r>
            <a:r>
              <a:rPr dirty="0" smtClean="0" sz="1100" spc="-23">
                <a:latin typeface="Sylfaen"/>
                <a:cs typeface="Sylfaen"/>
              </a:rPr>
              <a:t>ა</a:t>
            </a:r>
            <a:r>
              <a:rPr dirty="0" smtClean="0" sz="1100" spc="-23">
                <a:latin typeface="Sylfaen"/>
                <a:cs typeface="Sylfaen"/>
              </a:rPr>
              <a:t>მ</a:t>
            </a:r>
            <a:r>
              <a:rPr dirty="0" smtClean="0" sz="1100" spc="-32">
                <a:latin typeface="Sylfaen"/>
                <a:cs typeface="Sylfaen"/>
              </a:rPr>
              <a:t>ს</a:t>
            </a:r>
            <a:r>
              <a:rPr dirty="0" smtClean="0" sz="1100" spc="-33">
                <a:latin typeface="Sylfaen"/>
                <a:cs typeface="Sylfaen"/>
              </a:rPr>
              <a:t>ა</a:t>
            </a:r>
            <a:r>
              <a:rPr dirty="0" smtClean="0" sz="1100" spc="-29">
                <a:latin typeface="Sylfaen"/>
                <a:cs typeface="Sylfaen"/>
              </a:rPr>
              <a:t>ხ</a:t>
            </a:r>
            <a:r>
              <a:rPr dirty="0" smtClean="0" sz="1100" spc="-27">
                <a:latin typeface="Sylfaen"/>
                <a:cs typeface="Sylfaen"/>
              </a:rPr>
              <a:t>ვ</a:t>
            </a:r>
            <a:r>
              <a:rPr dirty="0" smtClean="0" sz="1100" spc="-36">
                <a:latin typeface="Sylfaen"/>
                <a:cs typeface="Sylfaen"/>
              </a:rPr>
              <a:t>ე</a:t>
            </a:r>
            <a:r>
              <a:rPr dirty="0" smtClean="0" sz="1100" spc="-48">
                <a:latin typeface="Sylfaen"/>
                <a:cs typeface="Sylfaen"/>
              </a:rPr>
              <a:t>ლ</a:t>
            </a:r>
            <a:r>
              <a:rPr dirty="0" smtClean="0" sz="1100" spc="-30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  </a:t>
            </a:r>
            <a:r>
              <a:rPr dirty="0" smtClean="0" sz="1100" spc="50">
                <a:latin typeface="Sylfaen"/>
                <a:cs typeface="Sylfaen"/>
              </a:rPr>
              <a:t> </a:t>
            </a:r>
            <a:r>
              <a:rPr dirty="0" smtClean="0" sz="1100" spc="-37">
                <a:latin typeface="Sylfaen"/>
                <a:cs typeface="Sylfaen"/>
              </a:rPr>
              <a:t>ნ</a:t>
            </a:r>
            <a:r>
              <a:rPr dirty="0" smtClean="0" sz="1100" spc="-40">
                <a:latin typeface="Sylfaen"/>
                <a:cs typeface="Sylfaen"/>
              </a:rPr>
              <a:t>ი</a:t>
            </a:r>
            <a:r>
              <a:rPr dirty="0" smtClean="0" sz="1100" spc="-36">
                <a:latin typeface="Sylfaen"/>
                <a:cs typeface="Sylfaen"/>
              </a:rPr>
              <a:t>ვთ</a:t>
            </a:r>
            <a:r>
              <a:rPr dirty="0" smtClean="0" sz="1100" spc="-22">
                <a:latin typeface="Sylfaen"/>
                <a:cs typeface="Sylfaen"/>
              </a:rPr>
              <a:t>ე</a:t>
            </a:r>
            <a:r>
              <a:rPr dirty="0" smtClean="0" sz="1100" spc="-38">
                <a:latin typeface="Sylfaen"/>
                <a:cs typeface="Sylfaen"/>
              </a:rPr>
              <a:t>ბ</a:t>
            </a:r>
            <a:r>
              <a:rPr dirty="0" smtClean="0" sz="1100" spc="-30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,</a:t>
            </a:r>
            <a:r>
              <a:rPr dirty="0" smtClean="0" sz="1100" spc="176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21">
                <a:latin typeface="Sylfaen"/>
                <a:cs typeface="Sylfaen"/>
              </a:rPr>
              <a:t> 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23">
                <a:latin typeface="Sylfaen"/>
                <a:cs typeface="Sylfaen"/>
              </a:rPr>
              <a:t>ჭ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87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9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ხ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260">
                <a:latin typeface="Sylfaen"/>
                <a:cs typeface="Sylfaen"/>
              </a:rPr>
              <a:t> </a:t>
            </a:r>
            <a:r>
              <a:rPr dirty="0" smtClean="0" sz="1100" spc="24">
                <a:latin typeface="Sylfaen"/>
                <a:cs typeface="Sylfaen"/>
              </a:rPr>
              <a:t>ქ</a:t>
            </a:r>
            <a:r>
              <a:rPr dirty="0" smtClean="0" sz="1100" spc="6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139567" y="6243303"/>
            <a:ext cx="56828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36">
                <a:latin typeface="Sylfaen"/>
                <a:cs typeface="Sylfaen"/>
              </a:rPr>
              <a:t>ა</a:t>
            </a:r>
            <a:r>
              <a:rPr dirty="0" smtClean="0" sz="1100" spc="36">
                <a:latin typeface="Sylfaen"/>
                <a:cs typeface="Sylfaen"/>
              </a:rPr>
              <a:t>ჭ</a:t>
            </a:r>
            <a:r>
              <a:rPr dirty="0" smtClean="0" sz="1100" spc="36">
                <a:latin typeface="Sylfaen"/>
                <a:cs typeface="Sylfaen"/>
              </a:rPr>
              <a:t>ა</a:t>
            </a:r>
            <a:r>
              <a:rPr dirty="0" smtClean="0" sz="1100" spc="36">
                <a:latin typeface="Sylfaen"/>
                <a:cs typeface="Sylfaen"/>
              </a:rPr>
              <a:t>რ</a:t>
            </a:r>
            <a:r>
              <a:rPr dirty="0" smtClean="0" sz="1100" spc="36">
                <a:latin typeface="Sylfaen"/>
                <a:cs typeface="Sylfaen"/>
              </a:rPr>
              <a:t>ე</a:t>
            </a:r>
            <a:r>
              <a:rPr dirty="0" smtClean="0" sz="1100" spc="36">
                <a:latin typeface="Sylfaen"/>
                <a:cs typeface="Sylfaen"/>
              </a:rPr>
              <a:t>ლ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98773" y="6243303"/>
            <a:ext cx="50154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33">
                <a:latin typeface="Sylfaen"/>
                <a:cs typeface="Sylfaen"/>
              </a:rPr>
              <a:t>ქ</a:t>
            </a:r>
            <a:r>
              <a:rPr dirty="0" smtClean="0" sz="1100" spc="33">
                <a:latin typeface="Sylfaen"/>
                <a:cs typeface="Sylfaen"/>
              </a:rPr>
              <a:t>ა</a:t>
            </a:r>
            <a:r>
              <a:rPr dirty="0" smtClean="0" sz="1100" spc="33">
                <a:latin typeface="Sylfaen"/>
                <a:cs typeface="Sylfaen"/>
              </a:rPr>
              <a:t>ლ</a:t>
            </a:r>
            <a:r>
              <a:rPr dirty="0" smtClean="0" sz="1100" spc="33">
                <a:latin typeface="Sylfaen"/>
                <a:cs typeface="Sylfaen"/>
              </a:rPr>
              <a:t>თ</a:t>
            </a:r>
            <a:r>
              <a:rPr dirty="0" smtClean="0" sz="1100" spc="33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90669" y="6243303"/>
            <a:ext cx="52039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7">
                <a:latin typeface="Sylfaen"/>
                <a:cs typeface="Sylfaen"/>
              </a:rPr>
              <a:t>ს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მ</a:t>
            </a:r>
            <a:r>
              <a:rPr dirty="0" smtClean="0" sz="1100" spc="-7">
                <a:latin typeface="Sylfaen"/>
                <a:cs typeface="Sylfaen"/>
              </a:rPr>
              <a:t>ო</a:t>
            </a:r>
            <a:r>
              <a:rPr dirty="0" smtClean="0" sz="1100" spc="-7">
                <a:latin typeface="Sylfaen"/>
                <a:cs typeface="Sylfaen"/>
              </a:rPr>
              <a:t>ს</a:t>
            </a:r>
            <a:r>
              <a:rPr dirty="0" smtClean="0" sz="1100" spc="-7">
                <a:latin typeface="Sylfaen"/>
                <a:cs typeface="Sylfaen"/>
              </a:rPr>
              <a:t>ი</a:t>
            </a:r>
            <a:r>
              <a:rPr dirty="0" smtClean="0" sz="1100" spc="-7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299329" y="6243303"/>
            <a:ext cx="63264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3">
                <a:latin typeface="Sylfaen"/>
                <a:cs typeface="Sylfaen"/>
              </a:rPr>
              <a:t>ა</a:t>
            </a:r>
            <a:r>
              <a:rPr dirty="0" smtClean="0" sz="1100" spc="13">
                <a:latin typeface="Sylfaen"/>
                <a:cs typeface="Sylfaen"/>
              </a:rPr>
              <a:t>ჭ</a:t>
            </a:r>
            <a:r>
              <a:rPr dirty="0" smtClean="0" sz="1100" spc="13">
                <a:latin typeface="Sylfaen"/>
                <a:cs typeface="Sylfaen"/>
              </a:rPr>
              <a:t>ა</a:t>
            </a:r>
            <a:r>
              <a:rPr dirty="0" smtClean="0" sz="1100" spc="13">
                <a:latin typeface="Sylfaen"/>
                <a:cs typeface="Sylfaen"/>
              </a:rPr>
              <a:t>რ</a:t>
            </a:r>
            <a:r>
              <a:rPr dirty="0" smtClean="0" sz="1100" spc="13">
                <a:latin typeface="Sylfaen"/>
                <a:cs typeface="Sylfaen"/>
              </a:rPr>
              <a:t>ე</a:t>
            </a:r>
            <a:r>
              <a:rPr dirty="0" smtClean="0" sz="1100" spc="13">
                <a:latin typeface="Sylfaen"/>
                <a:cs typeface="Sylfaen"/>
              </a:rPr>
              <a:t>ლ</a:t>
            </a:r>
            <a:r>
              <a:rPr dirty="0" smtClean="0" sz="1100" spc="13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22670" y="6243303"/>
            <a:ext cx="56001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3">
                <a:latin typeface="Sylfaen"/>
                <a:cs typeface="Sylfaen"/>
              </a:rPr>
              <a:t>ქ</a:t>
            </a:r>
            <a:r>
              <a:rPr dirty="0" smtClean="0" sz="1100" spc="3">
                <a:latin typeface="Sylfaen"/>
                <a:cs typeface="Sylfaen"/>
              </a:rPr>
              <a:t>ა</a:t>
            </a:r>
            <a:r>
              <a:rPr dirty="0" smtClean="0" sz="1100" spc="3">
                <a:latin typeface="Sylfaen"/>
                <a:cs typeface="Sylfaen"/>
              </a:rPr>
              <a:t>ლ</a:t>
            </a:r>
            <a:r>
              <a:rPr dirty="0" smtClean="0" sz="1100" spc="3">
                <a:latin typeface="Sylfaen"/>
                <a:cs typeface="Sylfaen"/>
              </a:rPr>
              <a:t>ე</a:t>
            </a:r>
            <a:r>
              <a:rPr dirty="0" smtClean="0" sz="1100" spc="3">
                <a:latin typeface="Sylfaen"/>
                <a:cs typeface="Sylfaen"/>
              </a:rPr>
              <a:t>ბ</a:t>
            </a:r>
            <a:r>
              <a:rPr dirty="0" smtClean="0" sz="1100" spc="3">
                <a:latin typeface="Sylfaen"/>
                <a:cs typeface="Sylfaen"/>
              </a:rPr>
              <a:t>ი</a:t>
            </a:r>
            <a:r>
              <a:rPr dirty="0" smtClean="0" sz="1100" spc="3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39567" y="6537435"/>
            <a:ext cx="354231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">
                <a:latin typeface="Sylfaen"/>
                <a:cs typeface="Sylfaen"/>
              </a:rPr>
              <a:t>ძ</a:t>
            </a:r>
            <a:r>
              <a:rPr dirty="0" smtClean="0" sz="1100" spc="-3">
                <a:latin typeface="Sylfaen"/>
                <a:cs typeface="Sylfaen"/>
              </a:rPr>
              <a:t>ირ</a:t>
            </a:r>
            <a:r>
              <a:rPr dirty="0" smtClean="0" sz="1100" spc="-3">
                <a:latin typeface="Sylfaen"/>
                <a:cs typeface="Sylfaen"/>
              </a:rPr>
              <a:t>ი</a:t>
            </a:r>
            <a:r>
              <a:rPr dirty="0" smtClean="0" sz="1100" spc="-3">
                <a:latin typeface="Sylfaen"/>
                <a:cs typeface="Sylfaen"/>
              </a:rPr>
              <a:t>თ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დ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დ</a:t>
            </a:r>
            <a:r>
              <a:rPr dirty="0" smtClean="0" sz="1100" spc="-3">
                <a:latin typeface="Sylfaen"/>
                <a:cs typeface="Sylfaen"/>
              </a:rPr>
              <a:t>,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ვ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რ</a:t>
            </a:r>
            <a:r>
              <a:rPr dirty="0" smtClean="0" sz="1100" spc="-3">
                <a:latin typeface="Sylfaen"/>
                <a:cs typeface="Sylfaen"/>
              </a:rPr>
              <a:t>ც</a:t>
            </a:r>
            <a:r>
              <a:rPr dirty="0" smtClean="0" sz="1100" spc="-3">
                <a:latin typeface="Sylfaen"/>
                <a:cs typeface="Sylfaen"/>
              </a:rPr>
              <a:t>ხ</a:t>
            </a:r>
            <a:r>
              <a:rPr dirty="0" smtClean="0" sz="1100" spc="-3">
                <a:latin typeface="Sylfaen"/>
                <a:cs typeface="Sylfaen"/>
              </a:rPr>
              <a:t>ლ</a:t>
            </a:r>
            <a:r>
              <a:rPr dirty="0" smtClean="0" sz="1100" spc="-3">
                <a:latin typeface="Sylfaen"/>
                <a:cs typeface="Sylfaen"/>
              </a:rPr>
              <a:t>ის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ს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მ</a:t>
            </a:r>
            <a:r>
              <a:rPr dirty="0" smtClean="0" sz="1100" spc="-3">
                <a:latin typeface="Sylfaen"/>
                <a:cs typeface="Sylfaen"/>
              </a:rPr>
              <a:t>კ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უ</a:t>
            </a:r>
            <a:r>
              <a:rPr dirty="0" smtClean="0" sz="1100" spc="-3">
                <a:latin typeface="Sylfaen"/>
                <a:cs typeface="Sylfaen"/>
              </a:rPr>
              <a:t>ლ</a:t>
            </a:r>
            <a:r>
              <a:rPr dirty="0" smtClean="0" sz="1100" spc="-3">
                <a:latin typeface="Sylfaen"/>
                <a:cs typeface="Sylfaen"/>
              </a:rPr>
              <a:t>ს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ტ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რ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ბ</a:t>
            </a:r>
            <a:r>
              <a:rPr dirty="0" smtClean="0" sz="1100" spc="-3">
                <a:latin typeface="Sylfaen"/>
                <a:cs typeface="Sylfaen"/>
              </a:rPr>
              <a:t>დ</a:t>
            </a:r>
            <a:r>
              <a:rPr dirty="0" smtClean="0" sz="1100" spc="-3">
                <a:latin typeface="Sylfaen"/>
                <a:cs typeface="Sylfaen"/>
              </a:rPr>
              <a:t>ნ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ნ</a:t>
            </a:r>
            <a:r>
              <a:rPr dirty="0" smtClean="0" sz="1100" spc="-3">
                <a:latin typeface="Sylfaen"/>
                <a:cs typeface="Sylfaen"/>
              </a:rPr>
              <a:t>,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მ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გ</a:t>
            </a:r>
            <a:r>
              <a:rPr dirty="0" smtClean="0" sz="1100" spc="-3">
                <a:latin typeface="Sylfaen"/>
                <a:cs typeface="Sylfaen"/>
              </a:rPr>
              <a:t>რ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მ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139567" y="6831567"/>
            <a:ext cx="354290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მა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66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ით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6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  </a:t>
            </a:r>
            <a:r>
              <a:rPr dirty="0" smtClean="0" sz="1100" spc="17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პი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ძ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12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ძ</a:t>
            </a:r>
            <a:r>
              <a:rPr dirty="0" smtClean="0" sz="1100" spc="0">
                <a:latin typeface="Sylfaen"/>
                <a:cs typeface="Sylfaen"/>
              </a:rPr>
              <a:t>ივ</a:t>
            </a:r>
            <a:r>
              <a:rPr dirty="0" smtClean="0" sz="1100" spc="0">
                <a:latin typeface="Sylfaen"/>
                <a:cs typeface="Sylfaen"/>
              </a:rPr>
              <a:t>-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39567" y="7125699"/>
            <a:ext cx="97488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">
                <a:latin typeface="Sylfaen"/>
                <a:cs typeface="Sylfaen"/>
              </a:rPr>
              <a:t>მ</a:t>
            </a:r>
            <a:r>
              <a:rPr dirty="0" smtClean="0" sz="1100" spc="-2">
                <a:latin typeface="Sylfaen"/>
                <a:cs typeface="Sylfaen"/>
              </a:rPr>
              <a:t>ო</a:t>
            </a:r>
            <a:r>
              <a:rPr dirty="0" smtClean="0" sz="1100" spc="-2">
                <a:latin typeface="Sylfaen"/>
                <a:cs typeface="Sylfaen"/>
              </a:rPr>
              <a:t>ნ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ტ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ბის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გ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ნ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56329" y="7125699"/>
            <a:ext cx="252636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გ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55">
                <a:latin typeface="Sylfaen"/>
                <a:cs typeface="Sylfaen"/>
              </a:rPr>
              <a:t>თ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66">
                <a:latin typeface="Sylfaen"/>
                <a:cs typeface="Sylfaen"/>
              </a:rPr>
              <a:t>ბ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135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134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86">
                <a:latin typeface="Sylfaen"/>
                <a:cs typeface="Sylfaen"/>
              </a:rPr>
              <a:t>უ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70">
                <a:latin typeface="Sylfaen"/>
                <a:cs typeface="Sylfaen"/>
              </a:rPr>
              <a:t>ც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125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ხ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ბ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39567" y="7420212"/>
            <a:ext cx="28909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მათ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72383" y="7420212"/>
            <a:ext cx="50294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58">
                <a:latin typeface="Sylfaen"/>
                <a:cs typeface="Sylfaen"/>
              </a:rPr>
              <a:t>მ</a:t>
            </a:r>
            <a:r>
              <a:rPr dirty="0" smtClean="0" sz="1100" spc="58">
                <a:latin typeface="Sylfaen"/>
                <a:cs typeface="Sylfaen"/>
              </a:rPr>
              <a:t>ა</a:t>
            </a:r>
            <a:r>
              <a:rPr dirty="0" smtClean="0" sz="1100" spc="58">
                <a:latin typeface="Sylfaen"/>
                <a:cs typeface="Sylfaen"/>
              </a:rPr>
              <a:t>ღ</a:t>
            </a:r>
            <a:r>
              <a:rPr dirty="0" smtClean="0" sz="1100" spc="58">
                <a:latin typeface="Sylfaen"/>
                <a:cs typeface="Sylfaen"/>
              </a:rPr>
              <a:t>ა</a:t>
            </a:r>
            <a:r>
              <a:rPr dirty="0" smtClean="0" sz="1100" spc="58">
                <a:latin typeface="Sylfaen"/>
                <a:cs typeface="Sylfaen"/>
              </a:rPr>
              <a:t>ლ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21861" y="7420212"/>
            <a:ext cx="245993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8">
                <a:latin typeface="Sylfaen"/>
                <a:cs typeface="Sylfaen"/>
              </a:rPr>
              <a:t>გ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-26">
                <a:latin typeface="Sylfaen"/>
                <a:cs typeface="Sylfaen"/>
              </a:rPr>
              <a:t>ოვ</a:t>
            </a:r>
            <a:r>
              <a:rPr dirty="0" smtClean="0" sz="1100" spc="-26">
                <a:latin typeface="Sylfaen"/>
                <a:cs typeface="Sylfaen"/>
              </a:rPr>
              <a:t>ნ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22">
                <a:latin typeface="Sylfaen"/>
                <a:cs typeface="Sylfaen"/>
              </a:rPr>
              <a:t>ბ</a:t>
            </a:r>
            <a:r>
              <a:rPr dirty="0" smtClean="0" sz="1100" spc="-23">
                <a:latin typeface="Sylfaen"/>
                <a:cs typeface="Sylfaen"/>
              </a:rPr>
              <a:t>ა</a:t>
            </a:r>
            <a:r>
              <a:rPr dirty="0" smtClean="0" sz="1100" spc="-26">
                <a:latin typeface="Sylfaen"/>
                <a:cs typeface="Sylfaen"/>
              </a:rPr>
              <a:t>ზე</a:t>
            </a:r>
            <a:r>
              <a:rPr dirty="0" smtClean="0" sz="1100" spc="-10">
                <a:latin typeface="Sylfaen"/>
                <a:cs typeface="Sylfaen"/>
              </a:rPr>
              <a:t>    </a:t>
            </a:r>
            <a:r>
              <a:rPr dirty="0" smtClean="0" sz="1100" spc="178">
                <a:latin typeface="Sylfaen"/>
                <a:cs typeface="Sylfaen"/>
              </a:rPr>
              <a:t> </a:t>
            </a:r>
            <a:r>
              <a:rPr dirty="0" smtClean="0" sz="1100" spc="-61">
                <a:latin typeface="Sylfaen"/>
                <a:cs typeface="Sylfaen"/>
              </a:rPr>
              <a:t>მ</a:t>
            </a:r>
            <a:r>
              <a:rPr dirty="0" smtClean="0" sz="1100" spc="-73">
                <a:latin typeface="Sylfaen"/>
                <a:cs typeface="Sylfaen"/>
              </a:rPr>
              <a:t>ი</a:t>
            </a:r>
            <a:r>
              <a:rPr dirty="0" smtClean="0" sz="1100" spc="-103">
                <a:latin typeface="Sylfaen"/>
                <a:cs typeface="Sylfaen"/>
              </a:rPr>
              <a:t>უ</a:t>
            </a:r>
            <a:r>
              <a:rPr dirty="0" smtClean="0" sz="1100" spc="-108">
                <a:latin typeface="Sylfaen"/>
                <a:cs typeface="Sylfaen"/>
              </a:rPr>
              <a:t>თ</a:t>
            </a:r>
            <a:r>
              <a:rPr dirty="0" smtClean="0" sz="1100" spc="-82">
                <a:latin typeface="Sylfaen"/>
                <a:cs typeface="Sylfaen"/>
              </a:rPr>
              <a:t>ი</a:t>
            </a:r>
            <a:r>
              <a:rPr dirty="0" smtClean="0" sz="1100" spc="-108">
                <a:latin typeface="Sylfaen"/>
                <a:cs typeface="Sylfaen"/>
              </a:rPr>
              <a:t>თ</a:t>
            </a:r>
            <a:r>
              <a:rPr dirty="0" smtClean="0" sz="1100" spc="-67">
                <a:latin typeface="Sylfaen"/>
                <a:cs typeface="Sylfaen"/>
              </a:rPr>
              <a:t>ე</a:t>
            </a:r>
            <a:r>
              <a:rPr dirty="0" smtClean="0" sz="1100" spc="-66">
                <a:latin typeface="Sylfaen"/>
                <a:cs typeface="Sylfaen"/>
              </a:rPr>
              <a:t>ბს</a:t>
            </a:r>
            <a:r>
              <a:rPr dirty="0" smtClean="0" sz="1100" spc="-32">
                <a:latin typeface="Sylfaen"/>
                <a:cs typeface="Sylfaen"/>
              </a:rPr>
              <a:t>     </a:t>
            </a:r>
            <a:r>
              <a:rPr dirty="0" smtClean="0" sz="1100" spc="8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ტ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ფ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დ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39567" y="7712820"/>
            <a:ext cx="995499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6">
                <a:latin typeface="Sylfaen"/>
                <a:cs typeface="Sylfaen"/>
              </a:rPr>
              <a:t>შ</a:t>
            </a:r>
            <a:r>
              <a:rPr dirty="0" smtClean="0" sz="1100" spc="-36">
                <a:latin typeface="Sylfaen"/>
                <a:cs typeface="Sylfaen"/>
              </a:rPr>
              <a:t>ე</a:t>
            </a:r>
            <a:r>
              <a:rPr dirty="0" smtClean="0" sz="1100" spc="-36">
                <a:latin typeface="Sylfaen"/>
                <a:cs typeface="Sylfaen"/>
              </a:rPr>
              <a:t>ს</a:t>
            </a:r>
            <a:r>
              <a:rPr dirty="0" smtClean="0" sz="1100" spc="-36">
                <a:latin typeface="Sylfaen"/>
                <a:cs typeface="Sylfaen"/>
              </a:rPr>
              <a:t>რ</a:t>
            </a:r>
            <a:r>
              <a:rPr dirty="0" smtClean="0" sz="1100" spc="-36">
                <a:latin typeface="Sylfaen"/>
                <a:cs typeface="Sylfaen"/>
              </a:rPr>
              <a:t>უ</a:t>
            </a:r>
            <a:r>
              <a:rPr dirty="0" smtClean="0" sz="1100" spc="-36">
                <a:latin typeface="Sylfaen"/>
                <a:cs typeface="Sylfaen"/>
              </a:rPr>
              <a:t>ლ</a:t>
            </a:r>
            <a:r>
              <a:rPr dirty="0" smtClean="0" sz="1100" spc="-36">
                <a:latin typeface="Sylfaen"/>
                <a:cs typeface="Sylfaen"/>
              </a:rPr>
              <a:t>ე</a:t>
            </a:r>
            <a:r>
              <a:rPr dirty="0" smtClean="0" sz="1100" spc="-36">
                <a:latin typeface="Sylfaen"/>
                <a:cs typeface="Sylfaen"/>
              </a:rPr>
              <a:t>ბ</a:t>
            </a:r>
            <a:r>
              <a:rPr dirty="0" smtClean="0" sz="1100" spc="-36">
                <a:latin typeface="Sylfaen"/>
                <a:cs typeface="Sylfaen"/>
              </a:rPr>
              <a:t>უ</a:t>
            </a:r>
            <a:r>
              <a:rPr dirty="0" smtClean="0" sz="1100" spc="-36">
                <a:latin typeface="Sylfaen"/>
                <a:cs typeface="Sylfaen"/>
              </a:rPr>
              <a:t>ლ</a:t>
            </a:r>
            <a:r>
              <a:rPr dirty="0" smtClean="0" sz="1100" spc="-36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59961" y="7712820"/>
            <a:ext cx="709755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">
                <a:latin typeface="Sylfaen"/>
                <a:cs typeface="Sylfaen"/>
              </a:rPr>
              <a:t>ვე</a:t>
            </a:r>
            <a:r>
              <a:rPr dirty="0" smtClean="0" sz="1100" spc="-1">
                <a:latin typeface="Sylfaen"/>
                <a:cs typeface="Sylfaen"/>
              </a:rPr>
              <a:t>რ</a:t>
            </a:r>
            <a:r>
              <a:rPr dirty="0" smtClean="0" sz="1100" spc="-1">
                <a:latin typeface="Sylfaen"/>
                <a:cs typeface="Sylfaen"/>
              </a:rPr>
              <a:t>ც</a:t>
            </a:r>
            <a:r>
              <a:rPr dirty="0" smtClean="0" sz="1100" spc="-1">
                <a:latin typeface="Sylfaen"/>
                <a:cs typeface="Sylfaen"/>
              </a:rPr>
              <a:t>ხ</a:t>
            </a:r>
            <a:r>
              <a:rPr dirty="0" smtClean="0" sz="1100" spc="-1">
                <a:latin typeface="Sylfaen"/>
                <a:cs typeface="Sylfaen"/>
              </a:rPr>
              <a:t>ლ</a:t>
            </a:r>
            <a:r>
              <a:rPr dirty="0" smtClean="0" sz="1100" spc="-1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93589" y="7712820"/>
            <a:ext cx="879266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8">
                <a:latin typeface="Sylfaen"/>
                <a:cs typeface="Sylfaen"/>
              </a:rPr>
              <a:t>ს</a:t>
            </a:r>
            <a:r>
              <a:rPr dirty="0" smtClean="0" sz="1100" spc="-18">
                <a:latin typeface="Sylfaen"/>
                <a:cs typeface="Sylfaen"/>
              </a:rPr>
              <a:t>ა</a:t>
            </a:r>
            <a:r>
              <a:rPr dirty="0" smtClean="0" sz="1100" spc="-18">
                <a:latin typeface="Sylfaen"/>
                <a:cs typeface="Sylfaen"/>
              </a:rPr>
              <a:t>ი</a:t>
            </a:r>
            <a:r>
              <a:rPr dirty="0" smtClean="0" sz="1100" spc="-18">
                <a:latin typeface="Sylfaen"/>
                <a:cs typeface="Sylfaen"/>
              </a:rPr>
              <a:t>უ</a:t>
            </a:r>
            <a:r>
              <a:rPr dirty="0" smtClean="0" sz="1100" spc="-18">
                <a:latin typeface="Sylfaen"/>
                <a:cs typeface="Sylfaen"/>
              </a:rPr>
              <a:t>ვ</a:t>
            </a:r>
            <a:r>
              <a:rPr dirty="0" smtClean="0" sz="1100" spc="-18">
                <a:latin typeface="Sylfaen"/>
                <a:cs typeface="Sylfaen"/>
              </a:rPr>
              <a:t>ე</a:t>
            </a:r>
            <a:r>
              <a:rPr dirty="0" smtClean="0" sz="1100" spc="-18">
                <a:latin typeface="Sylfaen"/>
                <a:cs typeface="Sylfaen"/>
              </a:rPr>
              <a:t>ლ</a:t>
            </a:r>
            <a:r>
              <a:rPr dirty="0" smtClean="0" sz="1100" spc="-18">
                <a:latin typeface="Sylfaen"/>
                <a:cs typeface="Sylfaen"/>
              </a:rPr>
              <a:t>ი</a:t>
            </a:r>
            <a:r>
              <a:rPr dirty="0" smtClean="0" sz="1100" spc="-18">
                <a:latin typeface="Sylfaen"/>
                <a:cs typeface="Sylfaen"/>
              </a:rPr>
              <a:t>რ</a:t>
            </a:r>
            <a:r>
              <a:rPr dirty="0" smtClean="0" sz="1100" spc="-18">
                <a:latin typeface="Sylfaen"/>
                <a:cs typeface="Sylfaen"/>
              </a:rPr>
              <a:t>ო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98286" y="7712820"/>
            <a:ext cx="584403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6">
                <a:latin typeface="Sylfaen"/>
                <a:cs typeface="Sylfaen"/>
              </a:rPr>
              <a:t>ნ</a:t>
            </a:r>
            <a:r>
              <a:rPr dirty="0" smtClean="0" sz="1100" spc="-46">
                <a:latin typeface="Sylfaen"/>
                <a:cs typeface="Sylfaen"/>
              </a:rPr>
              <a:t>ივთ</a:t>
            </a:r>
            <a:r>
              <a:rPr dirty="0" smtClean="0" sz="1100" spc="-46">
                <a:latin typeface="Sylfaen"/>
                <a:cs typeface="Sylfaen"/>
              </a:rPr>
              <a:t>ე</a:t>
            </a:r>
            <a:r>
              <a:rPr dirty="0" smtClean="0" sz="1100" spc="-46">
                <a:latin typeface="Sylfaen"/>
                <a:cs typeface="Sylfaen"/>
              </a:rPr>
              <a:t>ბ</a:t>
            </a:r>
            <a:r>
              <a:rPr dirty="0" smtClean="0" sz="1100" spc="-46">
                <a:latin typeface="Sylfaen"/>
                <a:cs typeface="Sylfaen"/>
              </a:rPr>
              <a:t>ი</a:t>
            </a:r>
            <a:r>
              <a:rPr dirty="0" smtClean="0" sz="1100" spc="-46">
                <a:latin typeface="Sylfaen"/>
                <a:cs typeface="Sylfaen"/>
              </a:rPr>
              <a:t>: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39567" y="8006952"/>
            <a:ext cx="3540756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ქ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ყ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ყ</a:t>
            </a:r>
            <a:r>
              <a:rPr dirty="0" smtClean="0" sz="1100" spc="0">
                <a:latin typeface="Sylfaen"/>
                <a:cs typeface="Sylfaen"/>
              </a:rPr>
              <a:t>უ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.,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ც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39567" y="8301084"/>
            <a:ext cx="3543427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4">
                <a:latin typeface="Sylfaen"/>
                <a:cs typeface="Sylfaen"/>
              </a:rPr>
              <a:t>მ</a:t>
            </a:r>
            <a:r>
              <a:rPr dirty="0" smtClean="0" sz="1100" spc="-24">
                <a:latin typeface="Sylfaen"/>
                <a:cs typeface="Sylfaen"/>
              </a:rPr>
              <a:t>რა</a:t>
            </a:r>
            <a:r>
              <a:rPr dirty="0" smtClean="0" sz="1100" spc="-24">
                <a:latin typeface="Sylfaen"/>
                <a:cs typeface="Sylfaen"/>
              </a:rPr>
              <a:t>ვ</a:t>
            </a:r>
            <a:r>
              <a:rPr dirty="0" smtClean="0" sz="1100" spc="-24">
                <a:latin typeface="Sylfaen"/>
                <a:cs typeface="Sylfaen"/>
              </a:rPr>
              <a:t>ლ</a:t>
            </a:r>
            <a:r>
              <a:rPr dirty="0" smtClean="0" sz="1100" spc="-24">
                <a:latin typeface="Sylfaen"/>
                <a:cs typeface="Sylfaen"/>
              </a:rPr>
              <a:t>ა</a:t>
            </a:r>
            <a:r>
              <a:rPr dirty="0" smtClean="0" sz="1100" spc="-24">
                <a:latin typeface="Sylfaen"/>
                <a:cs typeface="Sylfaen"/>
              </a:rPr>
              <a:t>დ</a:t>
            </a:r>
            <a:r>
              <a:rPr dirty="0" smtClean="0" sz="1100" spc="-24">
                <a:latin typeface="Sylfaen"/>
                <a:cs typeface="Sylfaen"/>
              </a:rPr>
              <a:t>აა</a:t>
            </a:r>
            <a:r>
              <a:rPr dirty="0" smtClean="0" sz="1100" spc="-24">
                <a:latin typeface="Sylfaen"/>
                <a:cs typeface="Sylfaen"/>
              </a:rPr>
              <a:t> </a:t>
            </a:r>
            <a:r>
              <a:rPr dirty="0" smtClean="0" sz="1100" spc="-24">
                <a:latin typeface="Sylfaen"/>
                <a:cs typeface="Sylfaen"/>
              </a:rPr>
              <a:t> </a:t>
            </a:r>
            <a:r>
              <a:rPr dirty="0" smtClean="0" sz="1100" spc="-24">
                <a:latin typeface="Sylfaen"/>
                <a:cs typeface="Sylfaen"/>
              </a:rPr>
              <a:t>დ</a:t>
            </a:r>
            <a:r>
              <a:rPr dirty="0" smtClean="0" sz="1100" spc="-24">
                <a:latin typeface="Sylfaen"/>
                <a:cs typeface="Sylfaen"/>
              </a:rPr>
              <a:t>ა</a:t>
            </a:r>
            <a:r>
              <a:rPr dirty="0" smtClean="0" sz="1100" spc="-24">
                <a:latin typeface="Sylfaen"/>
                <a:cs typeface="Sylfaen"/>
              </a:rPr>
              <a:t>ც</a:t>
            </a:r>
            <a:r>
              <a:rPr dirty="0" smtClean="0" sz="1100" spc="-24">
                <a:latin typeface="Sylfaen"/>
                <a:cs typeface="Sylfaen"/>
              </a:rPr>
              <a:t>უ</a:t>
            </a:r>
            <a:r>
              <a:rPr dirty="0" smtClean="0" sz="1100" spc="-24">
                <a:latin typeface="Sylfaen"/>
                <a:cs typeface="Sylfaen"/>
              </a:rPr>
              <a:t>ლ</a:t>
            </a:r>
            <a:r>
              <a:rPr dirty="0" smtClean="0" sz="1100" spc="-24">
                <a:latin typeface="Sylfaen"/>
                <a:cs typeface="Sylfaen"/>
              </a:rPr>
              <a:t>ი</a:t>
            </a:r>
            <a:r>
              <a:rPr dirty="0" smtClean="0" sz="1100" spc="-24">
                <a:latin typeface="Sylfaen"/>
                <a:cs typeface="Sylfaen"/>
              </a:rPr>
              <a:t> </a:t>
            </a:r>
            <a:r>
              <a:rPr dirty="0" smtClean="0" sz="1100" spc="-24">
                <a:latin typeface="Sylfaen"/>
                <a:cs typeface="Sylfaen"/>
              </a:rPr>
              <a:t> </a:t>
            </a:r>
            <a:r>
              <a:rPr dirty="0" smtClean="0" sz="1100" spc="-24">
                <a:latin typeface="Sylfaen"/>
                <a:cs typeface="Sylfaen"/>
              </a:rPr>
              <a:t>ხ</a:t>
            </a:r>
            <a:r>
              <a:rPr dirty="0" smtClean="0" sz="1100" spc="-24">
                <a:latin typeface="Sylfaen"/>
                <a:cs typeface="Sylfaen"/>
              </a:rPr>
              <a:t>ა</a:t>
            </a:r>
            <a:r>
              <a:rPr dirty="0" smtClean="0" sz="1100" spc="-24">
                <a:latin typeface="Sylfaen"/>
                <a:cs typeface="Sylfaen"/>
              </a:rPr>
              <a:t>რიტ</a:t>
            </a:r>
            <a:r>
              <a:rPr dirty="0" smtClean="0" sz="1100" spc="-24">
                <a:latin typeface="Sylfaen"/>
                <a:cs typeface="Sylfaen"/>
              </a:rPr>
              <a:t>ო</a:t>
            </a:r>
            <a:r>
              <a:rPr dirty="0" smtClean="0" sz="1100" spc="-24">
                <a:latin typeface="Sylfaen"/>
                <a:cs typeface="Sylfaen"/>
              </a:rPr>
              <a:t>ნ</a:t>
            </a:r>
            <a:r>
              <a:rPr dirty="0" smtClean="0" sz="1100" spc="-24">
                <a:latin typeface="Sylfaen"/>
                <a:cs typeface="Sylfaen"/>
              </a:rPr>
              <a:t> </a:t>
            </a:r>
            <a:r>
              <a:rPr dirty="0" smtClean="0" sz="1100" spc="-24">
                <a:latin typeface="Sylfaen"/>
                <a:cs typeface="Sylfaen"/>
              </a:rPr>
              <a:t>ა</a:t>
            </a:r>
            <a:r>
              <a:rPr dirty="0" smtClean="0" sz="1100" spc="-24">
                <a:latin typeface="Sylfaen"/>
                <a:cs typeface="Sylfaen"/>
              </a:rPr>
              <a:t>ხ</a:t>
            </a:r>
            <a:r>
              <a:rPr dirty="0" smtClean="0" sz="1100" spc="-24">
                <a:latin typeface="Sylfaen"/>
                <a:cs typeface="Sylfaen"/>
              </a:rPr>
              <a:t>ვ</a:t>
            </a:r>
            <a:r>
              <a:rPr dirty="0" smtClean="0" sz="1100" spc="-24">
                <a:latin typeface="Sylfaen"/>
                <a:cs typeface="Sylfaen"/>
              </a:rPr>
              <a:t>ლ</a:t>
            </a:r>
            <a:r>
              <a:rPr dirty="0" smtClean="0" sz="1100" spc="-24">
                <a:latin typeface="Sylfaen"/>
                <a:cs typeface="Sylfaen"/>
              </a:rPr>
              <a:t>ე</a:t>
            </a:r>
            <a:r>
              <a:rPr dirty="0" smtClean="0" sz="1100" spc="-24">
                <a:latin typeface="Sylfaen"/>
                <a:cs typeface="Sylfaen"/>
              </a:rPr>
              <a:t>დ</a:t>
            </a:r>
            <a:r>
              <a:rPr dirty="0" smtClean="0" sz="1100" spc="-24">
                <a:latin typeface="Sylfaen"/>
                <a:cs typeface="Sylfaen"/>
              </a:rPr>
              <a:t>ი</a:t>
            </a:r>
            <a:r>
              <a:rPr dirty="0" smtClean="0" sz="1100" spc="-24">
                <a:latin typeface="Sylfaen"/>
                <a:cs typeface="Sylfaen"/>
              </a:rPr>
              <a:t>ა</a:t>
            </a:r>
            <a:r>
              <a:rPr dirty="0" smtClean="0" sz="1100" spc="-24">
                <a:latin typeface="Sylfaen"/>
                <a:cs typeface="Sylfaen"/>
              </a:rPr>
              <a:t>ნ</a:t>
            </a:r>
            <a:r>
              <a:rPr dirty="0" smtClean="0" sz="1100" spc="-24">
                <a:latin typeface="Sylfaen"/>
                <a:cs typeface="Sylfaen"/>
              </a:rPr>
              <a:t>ის</a:t>
            </a:r>
            <a:r>
              <a:rPr dirty="0" smtClean="0" sz="1100" spc="-24">
                <a:latin typeface="Sylfaen"/>
                <a:cs typeface="Sylfaen"/>
              </a:rPr>
              <a:t> </a:t>
            </a:r>
            <a:r>
              <a:rPr dirty="0" smtClean="0" sz="1100" spc="-24">
                <a:latin typeface="Sylfaen"/>
                <a:cs typeface="Sylfaen"/>
              </a:rPr>
              <a:t>მ</a:t>
            </a:r>
            <a:r>
              <a:rPr dirty="0" smtClean="0" sz="1100" spc="-24">
                <a:latin typeface="Sylfaen"/>
                <a:cs typeface="Sylfaen"/>
              </a:rPr>
              <a:t>უ</a:t>
            </a:r>
            <a:r>
              <a:rPr dirty="0" smtClean="0" sz="1100" spc="-24">
                <a:latin typeface="Sylfaen"/>
                <a:cs typeface="Sylfaen"/>
              </a:rPr>
              <a:t>ზ</a:t>
            </a:r>
            <a:r>
              <a:rPr dirty="0" smtClean="0" sz="1100" spc="-24">
                <a:latin typeface="Sylfaen"/>
                <a:cs typeface="Sylfaen"/>
              </a:rPr>
              <a:t>ე</a:t>
            </a:r>
            <a:r>
              <a:rPr dirty="0" smtClean="0" sz="1100" spc="-24">
                <a:latin typeface="Sylfaen"/>
                <a:cs typeface="Sylfaen"/>
              </a:rPr>
              <a:t>უ</a:t>
            </a:r>
            <a:r>
              <a:rPr dirty="0" smtClean="0" sz="1100" spc="-24">
                <a:latin typeface="Sylfaen"/>
                <a:cs typeface="Sylfaen"/>
              </a:rPr>
              <a:t>მ</a:t>
            </a:r>
            <a:r>
              <a:rPr dirty="0" smtClean="0" sz="1100" spc="-24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8595216"/>
            <a:ext cx="608736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>
                <a:latin typeface="Sylfaen"/>
                <a:cs typeface="Sylfaen"/>
              </a:rPr>
              <a:t>ფო</a:t>
            </a:r>
            <a:r>
              <a:rPr dirty="0" smtClean="0" sz="1100">
                <a:latin typeface="Sylfaen"/>
                <a:cs typeface="Sylfaen"/>
              </a:rPr>
              <a:t>ნ</a:t>
            </a:r>
            <a:r>
              <a:rPr dirty="0" smtClean="0" sz="1100">
                <a:latin typeface="Sylfaen"/>
                <a:cs typeface="Sylfaen"/>
              </a:rPr>
              <a:t>დ</a:t>
            </a:r>
            <a:r>
              <a:rPr dirty="0" smtClean="0" sz="1100">
                <a:latin typeface="Sylfaen"/>
                <a:cs typeface="Sylfaen"/>
              </a:rPr>
              <a:t>ში</a:t>
            </a:r>
            <a:r>
              <a:rPr dirty="0" smtClean="0" sz="1100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3276" y="8889348"/>
            <a:ext cx="2716577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5">
                <a:latin typeface="Sylfaen"/>
                <a:cs typeface="Sylfaen"/>
              </a:rPr>
              <a:t>ჩ</a:t>
            </a:r>
            <a:r>
              <a:rPr dirty="0" smtClean="0" sz="1100" spc="-35">
                <a:latin typeface="Sylfaen"/>
                <a:cs typeface="Sylfaen"/>
              </a:rPr>
              <a:t>ვ</a:t>
            </a:r>
            <a:r>
              <a:rPr dirty="0" smtClean="0" sz="1100" spc="-35">
                <a:latin typeface="Sylfaen"/>
                <a:cs typeface="Sylfaen"/>
              </a:rPr>
              <a:t>ე</a:t>
            </a:r>
            <a:r>
              <a:rPr dirty="0" smtClean="0" sz="1100" spc="-35">
                <a:latin typeface="Sylfaen"/>
                <a:cs typeface="Sylfaen"/>
              </a:rPr>
              <a:t>ნ</a:t>
            </a:r>
            <a:r>
              <a:rPr dirty="0" smtClean="0" sz="1100" spc="-35">
                <a:latin typeface="Sylfaen"/>
                <a:cs typeface="Sylfaen"/>
              </a:rPr>
              <a:t>ი</a:t>
            </a:r>
            <a:r>
              <a:rPr dirty="0" smtClean="0" sz="1100" spc="-35">
                <a:latin typeface="Sylfaen"/>
                <a:cs typeface="Sylfaen"/>
              </a:rPr>
              <a:t> </a:t>
            </a:r>
            <a:r>
              <a:rPr dirty="0" smtClean="0" sz="1100" spc="-35">
                <a:latin typeface="Sylfaen"/>
                <a:cs typeface="Sylfaen"/>
              </a:rPr>
              <a:t> </a:t>
            </a:r>
            <a:r>
              <a:rPr dirty="0" smtClean="0" sz="1100" spc="-35">
                <a:latin typeface="Sylfaen"/>
                <a:cs typeface="Sylfaen"/>
              </a:rPr>
              <a:t>მ</a:t>
            </a:r>
            <a:r>
              <a:rPr dirty="0" smtClean="0" sz="1100" spc="-35">
                <a:latin typeface="Sylfaen"/>
                <a:cs typeface="Sylfaen"/>
              </a:rPr>
              <a:t>უ</a:t>
            </a:r>
            <a:r>
              <a:rPr dirty="0" smtClean="0" sz="1100" spc="-35">
                <a:latin typeface="Sylfaen"/>
                <a:cs typeface="Sylfaen"/>
              </a:rPr>
              <a:t>ზ</a:t>
            </a:r>
            <a:r>
              <a:rPr dirty="0" smtClean="0" sz="1100" spc="-35">
                <a:latin typeface="Sylfaen"/>
                <a:cs typeface="Sylfaen"/>
              </a:rPr>
              <a:t>ე</a:t>
            </a:r>
            <a:r>
              <a:rPr dirty="0" smtClean="0" sz="1100" spc="-35">
                <a:latin typeface="Sylfaen"/>
                <a:cs typeface="Sylfaen"/>
              </a:rPr>
              <a:t>უ</a:t>
            </a:r>
            <a:r>
              <a:rPr dirty="0" smtClean="0" sz="1100" spc="-35">
                <a:latin typeface="Sylfaen"/>
                <a:cs typeface="Sylfaen"/>
              </a:rPr>
              <a:t>მ</a:t>
            </a:r>
            <a:r>
              <a:rPr dirty="0" smtClean="0" sz="1100" spc="-35">
                <a:latin typeface="Sylfaen"/>
                <a:cs typeface="Sylfaen"/>
              </a:rPr>
              <a:t>ის</a:t>
            </a:r>
            <a:r>
              <a:rPr dirty="0" smtClean="0" sz="1100" spc="-35">
                <a:latin typeface="Sylfaen"/>
                <a:cs typeface="Sylfaen"/>
              </a:rPr>
              <a:t> </a:t>
            </a:r>
            <a:r>
              <a:rPr dirty="0" smtClean="0" sz="1100" spc="-35">
                <a:latin typeface="Sylfaen"/>
                <a:cs typeface="Sylfaen"/>
              </a:rPr>
              <a:t> </a:t>
            </a:r>
            <a:r>
              <a:rPr dirty="0" smtClean="0" sz="1100" spc="-35">
                <a:latin typeface="Sylfaen"/>
                <a:cs typeface="Sylfaen"/>
              </a:rPr>
              <a:t>ს</a:t>
            </a:r>
            <a:r>
              <a:rPr dirty="0" smtClean="0" sz="1100" spc="-35">
                <a:latin typeface="Sylfaen"/>
                <a:cs typeface="Sylfaen"/>
              </a:rPr>
              <a:t>ა</a:t>
            </a:r>
            <a:r>
              <a:rPr dirty="0" smtClean="0" sz="1100" spc="-35">
                <a:latin typeface="Sylfaen"/>
                <a:cs typeface="Sylfaen"/>
              </a:rPr>
              <a:t>ვ</a:t>
            </a:r>
            <a:r>
              <a:rPr dirty="0" smtClean="0" sz="1100" spc="-35">
                <a:latin typeface="Sylfaen"/>
                <a:cs typeface="Sylfaen"/>
              </a:rPr>
              <a:t>იზ</a:t>
            </a:r>
            <a:r>
              <a:rPr dirty="0" smtClean="0" sz="1100" spc="-35">
                <a:latin typeface="Sylfaen"/>
                <a:cs typeface="Sylfaen"/>
              </a:rPr>
              <a:t>ი</a:t>
            </a:r>
            <a:r>
              <a:rPr dirty="0" smtClean="0" sz="1100" spc="-35">
                <a:latin typeface="Sylfaen"/>
                <a:cs typeface="Sylfaen"/>
              </a:rPr>
              <a:t>ტ</a:t>
            </a:r>
            <a:r>
              <a:rPr dirty="0" smtClean="0" sz="1100" spc="-35">
                <a:latin typeface="Sylfaen"/>
                <a:cs typeface="Sylfaen"/>
              </a:rPr>
              <a:t>ო</a:t>
            </a:r>
            <a:r>
              <a:rPr dirty="0" smtClean="0" sz="1100" spc="-35">
                <a:latin typeface="Sylfaen"/>
                <a:cs typeface="Sylfaen"/>
              </a:rPr>
              <a:t> </a:t>
            </a:r>
            <a:r>
              <a:rPr dirty="0" smtClean="0" sz="1100" spc="-35">
                <a:latin typeface="Sylfaen"/>
                <a:cs typeface="Sylfaen"/>
              </a:rPr>
              <a:t> </a:t>
            </a:r>
            <a:r>
              <a:rPr dirty="0" smtClean="0" sz="1100" spc="-35">
                <a:latin typeface="Sylfaen"/>
                <a:cs typeface="Sylfaen"/>
              </a:rPr>
              <a:t>ბ</a:t>
            </a:r>
            <a:r>
              <a:rPr dirty="0" smtClean="0" sz="1100" spc="-35">
                <a:latin typeface="Sylfaen"/>
                <a:cs typeface="Sylfaen"/>
              </a:rPr>
              <a:t>ა</a:t>
            </a:r>
            <a:r>
              <a:rPr dirty="0" smtClean="0" sz="1100" spc="-35">
                <a:latin typeface="Sylfaen"/>
                <a:cs typeface="Sylfaen"/>
              </a:rPr>
              <a:t>რ</a:t>
            </a:r>
            <a:r>
              <a:rPr dirty="0" smtClean="0" sz="1100" spc="-35">
                <a:latin typeface="Sylfaen"/>
                <a:cs typeface="Sylfaen"/>
              </a:rPr>
              <a:t>ა</a:t>
            </a:r>
            <a:r>
              <a:rPr dirty="0" smtClean="0" sz="1100" spc="-35">
                <a:latin typeface="Sylfaen"/>
                <a:cs typeface="Sylfaen"/>
              </a:rPr>
              <a:t>თი</a:t>
            </a:r>
            <a:r>
              <a:rPr dirty="0" smtClean="0" sz="1100" spc="-35">
                <a:latin typeface="Sylfaen"/>
                <a:cs typeface="Sylfaen"/>
              </a:rPr>
              <a:t> </a:t>
            </a:r>
            <a:r>
              <a:rPr dirty="0" smtClean="0" sz="1100" spc="-35">
                <a:latin typeface="Sylfaen"/>
                <a:cs typeface="Sylfaen"/>
              </a:rPr>
              <a:t> </a:t>
            </a:r>
            <a:r>
              <a:rPr dirty="0" smtClean="0" sz="1100" spc="-35">
                <a:latin typeface="Sylfaen"/>
                <a:cs typeface="Sylfaen"/>
              </a:rPr>
              <a:t>ა</a:t>
            </a:r>
            <a:r>
              <a:rPr dirty="0" smtClean="0" sz="1100" spc="-35">
                <a:latin typeface="Sylfaen"/>
                <a:cs typeface="Sylfaen"/>
              </a:rPr>
              <a:t>ხ</a:t>
            </a:r>
            <a:r>
              <a:rPr dirty="0" smtClean="0" sz="1100" spc="-35">
                <a:latin typeface="Sylfaen"/>
                <a:cs typeface="Sylfaen"/>
              </a:rPr>
              <a:t>ა</a:t>
            </a:r>
            <a:r>
              <a:rPr dirty="0" smtClean="0" sz="1100" spc="-35">
                <a:latin typeface="Sylfaen"/>
                <a:cs typeface="Sylfaen"/>
              </a:rPr>
              <a:t>ლ</a:t>
            </a:r>
            <a:r>
              <a:rPr dirty="0" smtClean="0" sz="1100" spc="-35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00880" y="8889348"/>
            <a:ext cx="2681728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3">
                <a:latin typeface="Sylfaen"/>
                <a:cs typeface="Sylfaen"/>
              </a:rPr>
              <a:t>M</a:t>
            </a:r>
            <a:r>
              <a:rPr dirty="0" smtClean="0" sz="1100" spc="3">
                <a:latin typeface="Sylfaen"/>
                <a:cs typeface="Sylfaen"/>
              </a:rPr>
              <a:t>u</a:t>
            </a:r>
            <a:r>
              <a:rPr dirty="0" smtClean="0" sz="1100" spc="3">
                <a:latin typeface="Sylfaen"/>
                <a:cs typeface="Sylfaen"/>
              </a:rPr>
              <a:t>seum</a:t>
            </a:r>
            <a:r>
              <a:rPr dirty="0" smtClean="0" sz="1100" spc="3">
                <a:latin typeface="Sylfaen"/>
                <a:cs typeface="Sylfaen"/>
              </a:rPr>
              <a:t> </a:t>
            </a:r>
            <a:r>
              <a:rPr dirty="0" smtClean="0" sz="1100" spc="3">
                <a:latin typeface="Sylfaen"/>
                <a:cs typeface="Sylfaen"/>
              </a:rPr>
              <a:t> </a:t>
            </a:r>
            <a:r>
              <a:rPr dirty="0" smtClean="0" sz="1100" spc="3">
                <a:latin typeface="Sylfaen"/>
                <a:cs typeface="Sylfaen"/>
              </a:rPr>
              <a:t>pas</a:t>
            </a:r>
            <a:r>
              <a:rPr dirty="0" smtClean="0" sz="1100" spc="3">
                <a:latin typeface="Sylfaen"/>
                <a:cs typeface="Sylfaen"/>
              </a:rPr>
              <a:t>s</a:t>
            </a:r>
            <a:r>
              <a:rPr dirty="0" smtClean="0" sz="1100" spc="3">
                <a:latin typeface="Sylfaen"/>
                <a:cs typeface="Sylfaen"/>
              </a:rPr>
              <a:t>-</a:t>
            </a:r>
            <a:r>
              <a:rPr dirty="0" smtClean="0" sz="1100" spc="3">
                <a:latin typeface="Sylfaen"/>
                <a:cs typeface="Sylfaen"/>
              </a:rPr>
              <a:t>ი</a:t>
            </a:r>
            <a:r>
              <a:rPr dirty="0" smtClean="0" sz="1100" spc="3">
                <a:latin typeface="Sylfaen"/>
                <a:cs typeface="Sylfaen"/>
              </a:rPr>
              <a:t> </a:t>
            </a:r>
            <a:r>
              <a:rPr dirty="0" smtClean="0" sz="1100" spc="3">
                <a:latin typeface="Sylfaen"/>
                <a:cs typeface="Sylfaen"/>
              </a:rPr>
              <a:t> </a:t>
            </a:r>
            <a:r>
              <a:rPr dirty="0" smtClean="0" sz="1100" spc="3">
                <a:latin typeface="Sylfaen"/>
                <a:cs typeface="Sylfaen"/>
              </a:rPr>
              <a:t>გ</a:t>
            </a:r>
            <a:r>
              <a:rPr dirty="0" smtClean="0" sz="1100" spc="3">
                <a:latin typeface="Sylfaen"/>
                <a:cs typeface="Sylfaen"/>
              </a:rPr>
              <a:t>ა</a:t>
            </a:r>
            <a:r>
              <a:rPr dirty="0" smtClean="0" sz="1100" spc="3">
                <a:latin typeface="Sylfaen"/>
                <a:cs typeface="Sylfaen"/>
              </a:rPr>
              <a:t>ხ</a:t>
            </a:r>
            <a:r>
              <a:rPr dirty="0" smtClean="0" sz="1100" spc="3">
                <a:latin typeface="Sylfaen"/>
                <a:cs typeface="Sylfaen"/>
              </a:rPr>
              <a:t>ლ</a:t>
            </a:r>
            <a:r>
              <a:rPr dirty="0" smtClean="0" sz="1100" spc="3">
                <a:latin typeface="Sylfaen"/>
                <a:cs typeface="Sylfaen"/>
              </a:rPr>
              <a:t>ა</a:t>
            </a:r>
            <a:r>
              <a:rPr dirty="0" smtClean="0" sz="1100" spc="3">
                <a:latin typeface="Sylfaen"/>
                <a:cs typeface="Sylfaen"/>
              </a:rPr>
              <a:t>ვ</a:t>
            </a:r>
            <a:r>
              <a:rPr dirty="0" smtClean="0" sz="1100" spc="3">
                <a:latin typeface="Sylfaen"/>
                <a:cs typeface="Sylfaen"/>
              </a:rPr>
              <a:t>თ</a:t>
            </a:r>
            <a:r>
              <a:rPr dirty="0" smtClean="0" sz="1100" spc="3">
                <a:latin typeface="Sylfaen"/>
                <a:cs typeface="Sylfaen"/>
              </a:rPr>
              <a:t> </a:t>
            </a:r>
            <a:r>
              <a:rPr dirty="0" smtClean="0" sz="1100" spc="3">
                <a:latin typeface="Sylfaen"/>
                <a:cs typeface="Sylfaen"/>
              </a:rPr>
              <a:t> </a:t>
            </a:r>
            <a:r>
              <a:rPr dirty="0" smtClean="0" sz="1100" spc="3">
                <a:latin typeface="Sylfaen"/>
                <a:cs typeface="Sylfaen"/>
              </a:rPr>
              <a:t>-</a:t>
            </a:r>
            <a:r>
              <a:rPr dirty="0" smtClean="0" sz="1100" spc="3">
                <a:latin typeface="Sylfaen"/>
                <a:cs typeface="Sylfaen"/>
              </a:rPr>
              <a:t>ფა</a:t>
            </a:r>
            <a:r>
              <a:rPr dirty="0" smtClean="0" sz="1100" spc="3">
                <a:latin typeface="Sylfaen"/>
                <a:cs typeface="Sylfaen"/>
              </a:rPr>
              <a:t>ს</a:t>
            </a:r>
            <a:r>
              <a:rPr dirty="0" smtClean="0" sz="1100" spc="3">
                <a:latin typeface="Sylfaen"/>
                <a:cs typeface="Sylfaen"/>
              </a:rPr>
              <a:t>დ</a:t>
            </a:r>
            <a:r>
              <a:rPr dirty="0" smtClean="0" sz="1100" spc="3">
                <a:latin typeface="Sylfaen"/>
                <a:cs typeface="Sylfaen"/>
              </a:rPr>
              <a:t>ა</a:t>
            </a:r>
            <a:r>
              <a:rPr dirty="0" smtClean="0" sz="1100" spc="3">
                <a:latin typeface="Sylfaen"/>
                <a:cs typeface="Sylfaen"/>
              </a:rPr>
              <a:t>კ</a:t>
            </a:r>
            <a:r>
              <a:rPr dirty="0" smtClean="0" sz="1100" spc="3">
                <a:latin typeface="Sylfaen"/>
                <a:cs typeface="Sylfaen"/>
              </a:rPr>
              <a:t>ლ</a:t>
            </a:r>
            <a:r>
              <a:rPr dirty="0" smtClean="0" sz="1100" spc="3">
                <a:latin typeface="Sylfaen"/>
                <a:cs typeface="Sylfaen"/>
              </a:rPr>
              <a:t>ე</a:t>
            </a:r>
            <a:r>
              <a:rPr dirty="0" smtClean="0" sz="1100" spc="3">
                <a:latin typeface="Sylfaen"/>
                <a:cs typeface="Sylfaen"/>
              </a:rPr>
              <a:t>ბის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9183480"/>
            <a:ext cx="5778508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73">
                <a:latin typeface="Sylfaen"/>
                <a:cs typeface="Sylfaen"/>
              </a:rPr>
              <a:t> </a:t>
            </a:r>
            <a:r>
              <a:rPr dirty="0" smtClean="0" sz="1100" spc="90">
                <a:latin typeface="Sylfaen"/>
                <a:cs typeface="Sylfaen"/>
              </a:rPr>
              <a:t>რ</a:t>
            </a:r>
            <a:r>
              <a:rPr dirty="0" smtClean="0" sz="1100" spc="83">
                <a:latin typeface="Sylfaen"/>
                <a:cs typeface="Sylfaen"/>
              </a:rPr>
              <a:t>ო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-70">
                <a:latin typeface="Sylfaen"/>
                <a:cs typeface="Sylfaen"/>
              </a:rPr>
              <a:t>ც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50">
                <a:latin typeface="Sylfaen"/>
                <a:cs typeface="Sylfaen"/>
              </a:rPr>
              <a:t> 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79">
                <a:latin typeface="Sylfaen"/>
                <a:cs typeface="Sylfaen"/>
              </a:rPr>
              <a:t>დ</a:t>
            </a:r>
            <a:r>
              <a:rPr dirty="0" smtClean="0" sz="1100" spc="4">
                <a:latin typeface="Sylfaen"/>
                <a:cs typeface="Sylfaen"/>
              </a:rPr>
              <a:t>ვი</a:t>
            </a:r>
            <a:r>
              <a:rPr dirty="0" smtClean="0" sz="1100" spc="0">
                <a:latin typeface="Sylfaen"/>
                <a:cs typeface="Sylfaen"/>
              </a:rPr>
              <a:t>ლ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38">
                <a:latin typeface="Sylfaen"/>
                <a:cs typeface="Sylfaen"/>
              </a:rPr>
              <a:t>ბს</a:t>
            </a:r>
            <a:r>
              <a:rPr dirty="0" smtClean="0" sz="1100" spc="109">
                <a:latin typeface="Sylfaen"/>
                <a:cs typeface="Sylfaen"/>
              </a:rPr>
              <a:t> </a:t>
            </a:r>
            <a:r>
              <a:rPr dirty="0" smtClean="0" sz="1100" spc="-52">
                <a:latin typeface="Sylfaen"/>
                <a:cs typeface="Sylfaen"/>
              </a:rPr>
              <a:t>ვიზ</a:t>
            </a:r>
            <a:r>
              <a:rPr dirty="0" smtClean="0" sz="1100" spc="-59">
                <a:latin typeface="Sylfaen"/>
                <a:cs typeface="Sylfaen"/>
              </a:rPr>
              <a:t>ი</a:t>
            </a:r>
            <a:r>
              <a:rPr dirty="0" smtClean="0" sz="1100" spc="-65">
                <a:latin typeface="Sylfaen"/>
                <a:cs typeface="Sylfaen"/>
              </a:rPr>
              <a:t>ტ</a:t>
            </a:r>
            <a:r>
              <a:rPr dirty="0" smtClean="0" sz="1100" spc="-72">
                <a:latin typeface="Sylfaen"/>
                <a:cs typeface="Sylfaen"/>
              </a:rPr>
              <a:t>ო</a:t>
            </a:r>
            <a:r>
              <a:rPr dirty="0" smtClean="0" sz="1100" spc="-60">
                <a:latin typeface="Sylfaen"/>
                <a:cs typeface="Sylfaen"/>
              </a:rPr>
              <a:t>რ</a:t>
            </a:r>
            <a:r>
              <a:rPr dirty="0" smtClean="0" sz="1100" spc="-51">
                <a:latin typeface="Sylfaen"/>
                <a:cs typeface="Sylfaen"/>
              </a:rPr>
              <a:t>ე</a:t>
            </a:r>
            <a:r>
              <a:rPr dirty="0" smtClean="0" sz="1100" spc="-44">
                <a:latin typeface="Sylfaen"/>
                <a:cs typeface="Sylfaen"/>
              </a:rPr>
              <a:t>ბს</a:t>
            </a:r>
            <a:r>
              <a:rPr dirty="0" smtClean="0" sz="1100" spc="125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277">
                <a:latin typeface="Sylfaen"/>
                <a:cs typeface="Sylfaen"/>
              </a:rPr>
              <a:t>ზ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39">
                <a:latin typeface="Sylfaen"/>
                <a:cs typeface="Sylfaen"/>
              </a:rPr>
              <a:t>ბ</a:t>
            </a:r>
            <a:r>
              <a:rPr dirty="0" smtClean="0" sz="1100" spc="-68">
                <a:latin typeface="Sylfaen"/>
                <a:cs typeface="Sylfaen"/>
              </a:rPr>
              <a:t>თ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1">
                <a:latin typeface="Sylfaen"/>
                <a:cs typeface="Sylfaen"/>
              </a:rPr>
              <a:t>ნ</a:t>
            </a:r>
            <a:r>
              <a:rPr dirty="0" smtClean="0" sz="1100" spc="119">
                <a:latin typeface="Sylfaen"/>
                <a:cs typeface="Sylfaen"/>
              </a:rPr>
              <a:t> 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87">
                <a:latin typeface="Sylfaen"/>
                <a:cs typeface="Sylfaen"/>
              </a:rPr>
              <a:t>რ</a:t>
            </a:r>
            <a:r>
              <a:rPr dirty="0" smtClean="0" sz="1100" spc="-90">
                <a:latin typeface="Sylfaen"/>
                <a:cs typeface="Sylfaen"/>
              </a:rPr>
              <a:t>თ</a:t>
            </a:r>
            <a:r>
              <a:rPr dirty="0" smtClean="0" sz="1100" spc="-71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21">
                <a:latin typeface="Sylfaen"/>
                <a:cs typeface="Sylfaen"/>
              </a:rPr>
              <a:t>რ</a:t>
            </a:r>
            <a:r>
              <a:rPr dirty="0" smtClean="0" sz="1100" spc="16">
                <a:latin typeface="Sylfaen"/>
                <a:cs typeface="Sylfaen"/>
              </a:rPr>
              <a:t>თ</a:t>
            </a:r>
            <a:r>
              <a:rPr dirty="0" smtClean="0" sz="1100" spc="14">
                <a:latin typeface="Sylfaen"/>
                <a:cs typeface="Sylfaen"/>
              </a:rPr>
              <a:t>ო</a:t>
            </a:r>
            <a:r>
              <a:rPr dirty="0" smtClean="0" sz="1100" spc="5">
                <a:latin typeface="Sylfaen"/>
                <a:cs typeface="Sylfaen"/>
              </a:rPr>
              <a:t>ბ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21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109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რთი</a:t>
            </a:r>
            <a:r>
              <a:rPr dirty="0" smtClean="0" sz="1100" spc="54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9477866"/>
            <a:ext cx="2483637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6">
                <a:latin typeface="Sylfaen"/>
                <a:cs typeface="Sylfaen"/>
              </a:rPr>
              <a:t>ბ</a:t>
            </a:r>
            <a:r>
              <a:rPr dirty="0" smtClean="0" sz="1100" spc="-46">
                <a:latin typeface="Sylfaen"/>
                <a:cs typeface="Sylfaen"/>
              </a:rPr>
              <a:t>ა</a:t>
            </a:r>
            <a:r>
              <a:rPr dirty="0" smtClean="0" sz="1100" spc="-46">
                <a:latin typeface="Sylfaen"/>
                <a:cs typeface="Sylfaen"/>
              </a:rPr>
              <a:t>თ</a:t>
            </a:r>
            <a:r>
              <a:rPr dirty="0" smtClean="0" sz="1100" spc="-46">
                <a:latin typeface="Sylfaen"/>
                <a:cs typeface="Sylfaen"/>
              </a:rPr>
              <a:t>უ</a:t>
            </a:r>
            <a:r>
              <a:rPr dirty="0" smtClean="0" sz="1100" spc="-46">
                <a:latin typeface="Sylfaen"/>
                <a:cs typeface="Sylfaen"/>
              </a:rPr>
              <a:t>მ</a:t>
            </a:r>
            <a:r>
              <a:rPr dirty="0" smtClean="0" sz="1100" spc="-46">
                <a:latin typeface="Sylfaen"/>
                <a:cs typeface="Sylfaen"/>
              </a:rPr>
              <a:t>ის</a:t>
            </a:r>
            <a:r>
              <a:rPr dirty="0" smtClean="0" sz="1100" spc="-46">
                <a:latin typeface="Sylfaen"/>
                <a:cs typeface="Sylfaen"/>
              </a:rPr>
              <a:t> </a:t>
            </a:r>
            <a:r>
              <a:rPr dirty="0" smtClean="0" sz="1100" spc="-46">
                <a:latin typeface="Sylfaen"/>
                <a:cs typeface="Sylfaen"/>
              </a:rPr>
              <a:t>ყ</a:t>
            </a:r>
            <a:r>
              <a:rPr dirty="0" smtClean="0" sz="1100" spc="-46">
                <a:latin typeface="Sylfaen"/>
                <a:cs typeface="Sylfaen"/>
              </a:rPr>
              <a:t>ვ</a:t>
            </a:r>
            <a:r>
              <a:rPr dirty="0" smtClean="0" sz="1100" spc="-46">
                <a:latin typeface="Sylfaen"/>
                <a:cs typeface="Sylfaen"/>
              </a:rPr>
              <a:t>ე</a:t>
            </a:r>
            <a:r>
              <a:rPr dirty="0" smtClean="0" sz="1100" spc="-46">
                <a:latin typeface="Sylfaen"/>
                <a:cs typeface="Sylfaen"/>
              </a:rPr>
              <a:t>ლ</a:t>
            </a:r>
            <a:r>
              <a:rPr dirty="0" smtClean="0" sz="1100" spc="-46">
                <a:latin typeface="Sylfaen"/>
                <a:cs typeface="Sylfaen"/>
              </a:rPr>
              <a:t>ა</a:t>
            </a:r>
            <a:r>
              <a:rPr dirty="0" smtClean="0" sz="1100" spc="-46">
                <a:latin typeface="Sylfaen"/>
                <a:cs typeface="Sylfaen"/>
              </a:rPr>
              <a:t> </a:t>
            </a:r>
            <a:r>
              <a:rPr dirty="0" smtClean="0" sz="1100" spc="-46">
                <a:latin typeface="Sylfaen"/>
                <a:cs typeface="Sylfaen"/>
              </a:rPr>
              <a:t>მ</a:t>
            </a:r>
            <a:r>
              <a:rPr dirty="0" smtClean="0" sz="1100" spc="-46">
                <a:latin typeface="Sylfaen"/>
                <a:cs typeface="Sylfaen"/>
              </a:rPr>
              <a:t>უ</a:t>
            </a:r>
            <a:r>
              <a:rPr dirty="0" smtClean="0" sz="1100" spc="-46">
                <a:latin typeface="Sylfaen"/>
                <a:cs typeface="Sylfaen"/>
              </a:rPr>
              <a:t>ზ</a:t>
            </a:r>
            <a:r>
              <a:rPr dirty="0" smtClean="0" sz="1100" spc="-46">
                <a:latin typeface="Sylfaen"/>
                <a:cs typeface="Sylfaen"/>
              </a:rPr>
              <a:t>ე</a:t>
            </a:r>
            <a:r>
              <a:rPr dirty="0" smtClean="0" sz="1100" spc="-46">
                <a:latin typeface="Sylfaen"/>
                <a:cs typeface="Sylfaen"/>
              </a:rPr>
              <a:t>უ</a:t>
            </a:r>
            <a:r>
              <a:rPr dirty="0" smtClean="0" sz="1100" spc="-46">
                <a:latin typeface="Sylfaen"/>
                <a:cs typeface="Sylfaen"/>
              </a:rPr>
              <a:t>მ</a:t>
            </a:r>
            <a:r>
              <a:rPr dirty="0" smtClean="0" sz="1100" spc="-46">
                <a:latin typeface="Sylfaen"/>
                <a:cs typeface="Sylfaen"/>
              </a:rPr>
              <a:t>ს</a:t>
            </a:r>
            <a:r>
              <a:rPr dirty="0" smtClean="0" sz="1100" spc="-46">
                <a:latin typeface="Sylfaen"/>
                <a:cs typeface="Sylfaen"/>
              </a:rPr>
              <a:t> </a:t>
            </a:r>
            <a:r>
              <a:rPr dirty="0" smtClean="0" sz="1100" spc="-46">
                <a:latin typeface="Sylfaen"/>
                <a:cs typeface="Sylfaen"/>
              </a:rPr>
              <a:t>მ</a:t>
            </a:r>
            <a:r>
              <a:rPr dirty="0" smtClean="0" sz="1100" spc="-46">
                <a:latin typeface="Sylfaen"/>
                <a:cs typeface="Sylfaen"/>
              </a:rPr>
              <a:t>ო</a:t>
            </a:r>
            <a:r>
              <a:rPr dirty="0" smtClean="0" sz="1100" spc="-46">
                <a:latin typeface="Sylfaen"/>
                <a:cs typeface="Sylfaen"/>
              </a:rPr>
              <a:t>ი</a:t>
            </a:r>
            <a:r>
              <a:rPr dirty="0" smtClean="0" sz="1100" spc="-46">
                <a:latin typeface="Sylfaen"/>
                <a:cs typeface="Sylfaen"/>
              </a:rPr>
              <a:t>ნ</a:t>
            </a:r>
            <a:r>
              <a:rPr dirty="0" smtClean="0" sz="1100" spc="-46">
                <a:latin typeface="Sylfaen"/>
                <a:cs typeface="Sylfaen"/>
              </a:rPr>
              <a:t>ა</a:t>
            </a:r>
            <a:r>
              <a:rPr dirty="0" smtClean="0" sz="1100" spc="-46">
                <a:latin typeface="Sylfaen"/>
                <a:cs typeface="Sylfaen"/>
              </a:rPr>
              <a:t>ხ</a:t>
            </a:r>
            <a:r>
              <a:rPr dirty="0" smtClean="0" sz="1100" spc="-46">
                <a:latin typeface="Sylfaen"/>
                <a:cs typeface="Sylfaen"/>
              </a:rPr>
              <a:t>უ</a:t>
            </a:r>
            <a:r>
              <a:rPr dirty="0" smtClean="0" sz="1100" spc="-46">
                <a:latin typeface="Sylfaen"/>
                <a:cs typeface="Sylfaen"/>
              </a:rPr>
              <a:t>ლ</a:t>
            </a:r>
            <a:r>
              <a:rPr dirty="0" smtClean="0" sz="1100" spc="-46">
                <a:latin typeface="Sylfaen"/>
                <a:cs typeface="Sylfaen"/>
              </a:rPr>
              <a:t>ე</a:t>
            </a:r>
            <a:r>
              <a:rPr dirty="0" smtClean="0" sz="1100" spc="-46">
                <a:latin typeface="Sylfaen"/>
                <a:cs typeface="Sylfaen"/>
              </a:rPr>
              <a:t>ბ</a:t>
            </a:r>
            <a:r>
              <a:rPr dirty="0" smtClean="0" sz="1100" spc="-46">
                <a:latin typeface="Sylfaen"/>
                <a:cs typeface="Sylfaen"/>
              </a:rPr>
              <a:t>თ</a:t>
            </a:r>
            <a:r>
              <a:rPr dirty="0" smtClean="0" sz="1100" spc="-46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493002" y="9916160"/>
            <a:ext cx="189640" cy="165608"/>
          </a:xfrm>
          <a:prstGeom prst="rect">
            <a:avLst/>
          </a:prstGeom>
        </p:spPr>
        <p:txBody>
          <a:bodyPr wrap="square" lIns="0" tIns="7651" rIns="0" bIns="0" rtlCol="0">
            <a:noAutofit/>
          </a:bodyPr>
          <a:lstStyle/>
          <a:p>
            <a:pPr marL="12700">
              <a:lnSpc>
                <a:spcPts val="1205"/>
              </a:lnSpc>
            </a:pPr>
            <a:r>
              <a:rPr dirty="0" smtClean="0" sz="1100" spc="4">
                <a:latin typeface="Calibri"/>
                <a:cs typeface="Calibri"/>
              </a:rPr>
              <a:t>11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37056" y="951340"/>
            <a:ext cx="574481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>
                <a:latin typeface="Sylfaen"/>
                <a:cs typeface="Sylfaen"/>
              </a:rPr>
              <a:t>........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277">
                <a:latin typeface="Sylfaen"/>
                <a:cs typeface="Sylfaen"/>
              </a:rPr>
              <a:t>ზ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48">
                <a:latin typeface="Sylfaen"/>
                <a:cs typeface="Sylfaen"/>
              </a:rPr>
              <a:t>შ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-89">
                <a:latin typeface="Sylfaen"/>
                <a:cs typeface="Sylfaen"/>
              </a:rPr>
              <a:t> </a:t>
            </a:r>
            <a:r>
              <a:rPr dirty="0" smtClean="0" sz="1100" spc="44">
                <a:latin typeface="Sylfaen"/>
                <a:cs typeface="Sylfaen"/>
              </a:rPr>
              <a:t>ფრ</a:t>
            </a:r>
            <a:r>
              <a:rPr dirty="0" smtClean="0" sz="1100" spc="43">
                <a:latin typeface="Sylfaen"/>
                <a:cs typeface="Sylfaen"/>
              </a:rPr>
              <a:t>თ</a:t>
            </a:r>
            <a:r>
              <a:rPr dirty="0" smtClean="0" sz="1100" spc="-64">
                <a:latin typeface="Sylfaen"/>
                <a:cs typeface="Sylfaen"/>
              </a:rPr>
              <a:t>ხ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75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-84">
                <a:latin typeface="Sylfaen"/>
                <a:cs typeface="Sylfaen"/>
              </a:rPr>
              <a:t> 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31">
                <a:latin typeface="Sylfaen"/>
                <a:cs typeface="Sylfaen"/>
              </a:rPr>
              <a:t>ნ</a:t>
            </a:r>
            <a:r>
              <a:rPr dirty="0" smtClean="0" sz="1100" spc="-70">
                <a:latin typeface="Sylfaen"/>
                <a:cs typeface="Sylfaen"/>
              </a:rPr>
              <a:t>დ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-89">
                <a:latin typeface="Sylfaen"/>
                <a:cs typeface="Sylfaen"/>
              </a:rPr>
              <a:t> 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90">
                <a:latin typeface="Sylfaen"/>
                <a:cs typeface="Sylfaen"/>
              </a:rPr>
              <a:t>რ</a:t>
            </a:r>
            <a:r>
              <a:rPr dirty="0" smtClean="0" sz="1100" spc="83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-94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რომ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66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42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რღვ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77">
                <a:latin typeface="Sylfaen"/>
                <a:cs typeface="Sylfaen"/>
              </a:rPr>
              <a:t> 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9">
                <a:latin typeface="Sylfaen"/>
                <a:cs typeface="Sylfaen"/>
              </a:rPr>
              <a:t>ქ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0">
                <a:latin typeface="Sylfaen"/>
                <a:cs typeface="Sylfaen"/>
              </a:rPr>
              <a:t>რი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-89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61">
                <a:latin typeface="Sylfaen"/>
                <a:cs typeface="Sylfaen"/>
              </a:rPr>
              <a:t>ი</a:t>
            </a:r>
            <a:r>
              <a:rPr dirty="0" smtClean="0" sz="1100" spc="-57">
                <a:latin typeface="Sylfaen"/>
                <a:cs typeface="Sylfaen"/>
              </a:rPr>
              <a:t>ჩ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84">
                <a:latin typeface="Sylfaen"/>
                <a:cs typeface="Sylfaen"/>
              </a:rPr>
              <a:t> </a:t>
            </a:r>
            <a:r>
              <a:rPr dirty="0" smtClean="0" sz="1100" spc="44">
                <a:latin typeface="Sylfaen"/>
                <a:cs typeface="Sylfaen"/>
              </a:rPr>
              <a:t>ფრ</a:t>
            </a:r>
            <a:r>
              <a:rPr dirty="0" smtClean="0" sz="1100" spc="43">
                <a:latin typeface="Sylfaen"/>
                <a:cs typeface="Sylfaen"/>
              </a:rPr>
              <a:t>თ</a:t>
            </a:r>
            <a:r>
              <a:rPr dirty="0" smtClean="0" sz="1100" spc="-64">
                <a:latin typeface="Sylfaen"/>
                <a:cs typeface="Sylfaen"/>
              </a:rPr>
              <a:t>ხ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75">
                <a:latin typeface="Sylfaen"/>
                <a:cs typeface="Sylfaen"/>
              </a:rPr>
              <a:t>დ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1245472"/>
            <a:ext cx="578142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70">
                <a:latin typeface="Sylfaen"/>
                <a:cs typeface="Sylfaen"/>
              </a:rPr>
              <a:t>დ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100">
                <a:latin typeface="Sylfaen"/>
                <a:cs typeface="Sylfaen"/>
              </a:rPr>
              <a:t> </a:t>
            </a:r>
            <a:r>
              <a:rPr dirty="0" smtClean="0" sz="1100" spc="-70">
                <a:latin typeface="Sylfaen"/>
                <a:cs typeface="Sylfaen"/>
              </a:rPr>
              <a:t>დ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45">
                <a:latin typeface="Sylfaen"/>
                <a:cs typeface="Sylfaen"/>
              </a:rPr>
              <a:t>თ</a:t>
            </a:r>
            <a:r>
              <a:rPr dirty="0" smtClean="0" sz="1100" spc="-37">
                <a:latin typeface="Sylfaen"/>
                <a:cs typeface="Sylfaen"/>
              </a:rPr>
              <a:t>ვ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87">
                <a:latin typeface="Sylfaen"/>
                <a:cs typeface="Sylfaen"/>
              </a:rPr>
              <a:t>რ</a:t>
            </a:r>
            <a:r>
              <a:rPr dirty="0" smtClean="0" sz="1100" spc="76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34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პო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ტ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9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-93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ხ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20">
                <a:latin typeface="Sylfaen"/>
                <a:cs typeface="Sylfaen"/>
              </a:rPr>
              <a:t>ლ</a:t>
            </a:r>
            <a:r>
              <a:rPr dirty="0" smtClean="0" sz="1100" spc="-1">
                <a:latin typeface="Sylfaen"/>
                <a:cs typeface="Sylfaen"/>
              </a:rPr>
              <a:t>ნ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წ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7">
                <a:latin typeface="Sylfaen"/>
                <a:cs typeface="Sylfaen"/>
              </a:rPr>
              <a:t>რ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ბ</a:t>
            </a:r>
            <a:r>
              <a:rPr dirty="0" smtClean="0" sz="1100" spc="-6">
                <a:latin typeface="Sylfaen"/>
                <a:cs typeface="Sylfaen"/>
              </a:rPr>
              <a:t>ი</a:t>
            </a:r>
            <a:r>
              <a:rPr dirty="0" smtClean="0" sz="1100" spc="189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87">
                <a:latin typeface="Sylfaen"/>
                <a:cs typeface="Sylfaen"/>
              </a:rPr>
              <a:t> </a:t>
            </a:r>
            <a:r>
              <a:rPr dirty="0" smtClean="0" sz="1100" spc="-51">
                <a:latin typeface="Sylfaen"/>
                <a:cs typeface="Sylfaen"/>
              </a:rPr>
              <a:t>დ</a:t>
            </a:r>
            <a:r>
              <a:rPr dirty="0" smtClean="0" sz="1100" spc="-23">
                <a:latin typeface="Sylfaen"/>
                <a:cs typeface="Sylfaen"/>
              </a:rPr>
              <a:t>ა</a:t>
            </a:r>
            <a:r>
              <a:rPr dirty="0" smtClean="0" sz="1100" spc="-28">
                <a:latin typeface="Sylfaen"/>
                <a:cs typeface="Sylfaen"/>
              </a:rPr>
              <a:t>ბ</a:t>
            </a:r>
            <a:r>
              <a:rPr dirty="0" smtClean="0" sz="1100" spc="-28">
                <a:latin typeface="Sylfaen"/>
                <a:cs typeface="Sylfaen"/>
              </a:rPr>
              <a:t>ა</a:t>
            </a:r>
            <a:r>
              <a:rPr dirty="0" smtClean="0" sz="1100" spc="-48">
                <a:latin typeface="Sylfaen"/>
                <a:cs typeface="Sylfaen"/>
              </a:rPr>
              <a:t>ლ</a:t>
            </a:r>
            <a:r>
              <a:rPr dirty="0" smtClean="0" sz="1100" spc="-30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42">
                <a:latin typeface="Sylfaen"/>
                <a:cs typeface="Sylfaen"/>
              </a:rPr>
              <a:t> </a:t>
            </a:r>
            <a:r>
              <a:rPr dirty="0" smtClean="0" sz="1100" spc="-39">
                <a:latin typeface="Sylfaen"/>
                <a:cs typeface="Sylfaen"/>
              </a:rPr>
              <a:t>ხ</a:t>
            </a:r>
            <a:r>
              <a:rPr dirty="0" smtClean="0" sz="1100" spc="-23">
                <a:latin typeface="Sylfaen"/>
                <a:cs typeface="Sylfaen"/>
              </a:rPr>
              <a:t>მ</a:t>
            </a:r>
            <a:r>
              <a:rPr dirty="0" smtClean="0" sz="1100" spc="-40">
                <a:latin typeface="Sylfaen"/>
                <a:cs typeface="Sylfaen"/>
              </a:rPr>
              <a:t>ი</a:t>
            </a:r>
            <a:r>
              <a:rPr dirty="0" smtClean="0" sz="1100" spc="-45">
                <a:latin typeface="Sylfaen"/>
                <a:cs typeface="Sylfaen"/>
              </a:rPr>
              <a:t>თ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ხ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ოვ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268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ტ</a:t>
            </a:r>
            <a:r>
              <a:rPr dirty="0" smtClean="0" sz="1100" spc="0">
                <a:latin typeface="Sylfaen"/>
                <a:cs typeface="Sylfaen"/>
              </a:rPr>
              <a:t>ორი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1539604"/>
            <a:ext cx="277776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8">
                <a:latin typeface="Sylfaen"/>
                <a:cs typeface="Sylfaen"/>
              </a:rPr>
              <a:t>ფ</a:t>
            </a:r>
            <a:r>
              <a:rPr dirty="0" smtClean="0" sz="1100" spc="-8">
                <a:latin typeface="Sylfaen"/>
                <a:cs typeface="Sylfaen"/>
              </a:rPr>
              <a:t>უ</a:t>
            </a:r>
            <a:r>
              <a:rPr dirty="0" smtClean="0" sz="1100" spc="-8">
                <a:latin typeface="Sylfaen"/>
                <a:cs typeface="Sylfaen"/>
              </a:rPr>
              <a:t>რ</a:t>
            </a:r>
            <a:r>
              <a:rPr dirty="0" smtClean="0" sz="1100" spc="-8">
                <a:latin typeface="Sylfaen"/>
                <a:cs typeface="Sylfaen"/>
              </a:rPr>
              <a:t>ც</a:t>
            </a:r>
            <a:r>
              <a:rPr dirty="0" smtClean="0" sz="1100" spc="-8">
                <a:latin typeface="Sylfaen"/>
                <a:cs typeface="Sylfaen"/>
              </a:rPr>
              <a:t>ლ</a:t>
            </a:r>
            <a:r>
              <a:rPr dirty="0" smtClean="0" sz="1100" spc="-8">
                <a:latin typeface="Sylfaen"/>
                <a:cs typeface="Sylfaen"/>
              </a:rPr>
              <a:t>ე</a:t>
            </a:r>
            <a:r>
              <a:rPr dirty="0" smtClean="0" sz="1100" spc="-8">
                <a:latin typeface="Sylfaen"/>
                <a:cs typeface="Sylfaen"/>
              </a:rPr>
              <a:t>ბ</a:t>
            </a:r>
            <a:r>
              <a:rPr dirty="0" smtClean="0" sz="1100" spc="-8">
                <a:latin typeface="Sylfaen"/>
                <a:cs typeface="Sylfaen"/>
              </a:rPr>
              <a:t>ი</a:t>
            </a:r>
            <a:r>
              <a:rPr dirty="0" smtClean="0" sz="1100" spc="-8">
                <a:latin typeface="Sylfaen"/>
                <a:cs typeface="Sylfaen"/>
              </a:rPr>
              <a:t>,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ს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ი</a:t>
            </a:r>
            <a:r>
              <a:rPr dirty="0" smtClean="0" sz="1100" spc="-8">
                <a:latin typeface="Sylfaen"/>
                <a:cs typeface="Sylfaen"/>
              </a:rPr>
              <a:t>დ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ნ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ც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ც</a:t>
            </a:r>
            <a:r>
              <a:rPr dirty="0" smtClean="0" sz="1100" spc="-8">
                <a:latin typeface="Sylfaen"/>
                <a:cs typeface="Sylfaen"/>
              </a:rPr>
              <a:t>ხ</a:t>
            </a:r>
            <a:r>
              <a:rPr dirty="0" smtClean="0" sz="1100" spc="-8">
                <a:latin typeface="Sylfaen"/>
                <a:cs typeface="Sylfaen"/>
              </a:rPr>
              <a:t>ოვრ</a:t>
            </a:r>
            <a:r>
              <a:rPr dirty="0" smtClean="0" sz="1100" spc="-8">
                <a:latin typeface="Sylfaen"/>
                <a:cs typeface="Sylfaen"/>
              </a:rPr>
              <a:t>ე</a:t>
            </a:r>
            <a:r>
              <a:rPr dirty="0" smtClean="0" sz="1100" spc="-8">
                <a:latin typeface="Sylfaen"/>
                <a:cs typeface="Sylfaen"/>
              </a:rPr>
              <a:t>ბ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ს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ს</a:t>
            </a:r>
            <a:r>
              <a:rPr dirty="0" smtClean="0" sz="1100" spc="-8">
                <a:latin typeface="Sylfaen"/>
                <a:cs typeface="Sylfaen"/>
              </a:rPr>
              <a:t>წა</a:t>
            </a:r>
            <a:r>
              <a:rPr dirty="0" smtClean="0" sz="1100" spc="-8">
                <a:latin typeface="Sylfaen"/>
                <a:cs typeface="Sylfaen"/>
              </a:rPr>
              <a:t>ვ</a:t>
            </a:r>
            <a:r>
              <a:rPr dirty="0" smtClean="0" sz="1100" spc="-8">
                <a:latin typeface="Sylfaen"/>
                <a:cs typeface="Sylfaen"/>
              </a:rPr>
              <a:t>ლ</a:t>
            </a:r>
            <a:r>
              <a:rPr dirty="0" smtClean="0" sz="1100" spc="-8">
                <a:latin typeface="Sylfaen"/>
                <a:cs typeface="Sylfaen"/>
              </a:rPr>
              <a:t>ო</a:t>
            </a:r>
            <a:r>
              <a:rPr dirty="0" smtClean="0" sz="1100" spc="-8">
                <a:latin typeface="Sylfaen"/>
                <a:cs typeface="Sylfaen"/>
              </a:rPr>
              <a:t>ბ</a:t>
            </a:r>
            <a:r>
              <a:rPr dirty="0" smtClean="0" sz="1100" spc="-8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493002" y="9916160"/>
            <a:ext cx="189640" cy="165608"/>
          </a:xfrm>
          <a:prstGeom prst="rect">
            <a:avLst/>
          </a:prstGeom>
        </p:spPr>
        <p:txBody>
          <a:bodyPr wrap="square" lIns="0" tIns="7651" rIns="0" bIns="0" rtlCol="0">
            <a:noAutofit/>
          </a:bodyPr>
          <a:lstStyle/>
          <a:p>
            <a:pPr marL="12700">
              <a:lnSpc>
                <a:spcPts val="1205"/>
              </a:lnSpc>
            </a:pPr>
            <a:r>
              <a:rPr dirty="0" smtClean="0" sz="1100" spc="4">
                <a:latin typeface="Calibri"/>
                <a:cs typeface="Calibri"/>
              </a:rPr>
              <a:t>12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bject 44"/>
          <p:cNvSpPr/>
          <p:nvPr/>
        </p:nvSpPr>
        <p:spPr>
          <a:xfrm>
            <a:off x="955675" y="5034279"/>
            <a:ext cx="2838450" cy="2131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5264277" y="946181"/>
            <a:ext cx="1329072" cy="173190"/>
          </a:xfrm>
          <a:prstGeom prst="rect">
            <a:avLst/>
          </a:prstGeom>
        </p:spPr>
        <p:txBody>
          <a:bodyPr wrap="square" lIns="0" tIns="7715" rIns="0" bIns="0" rtlCol="0">
            <a:noAutofit/>
          </a:bodyPr>
          <a:lstStyle/>
          <a:p>
            <a:pPr marL="12700">
              <a:lnSpc>
                <a:spcPts val="1215"/>
              </a:lnSpc>
            </a:pPr>
            <a:r>
              <a:rPr dirty="0" smtClean="0" sz="1150" spc="-43">
                <a:latin typeface="Sylfaen"/>
                <a:cs typeface="Sylfaen"/>
              </a:rPr>
              <a:t>ნ</a:t>
            </a:r>
            <a:r>
              <a:rPr dirty="0" smtClean="0" sz="1150" spc="-43">
                <a:latin typeface="Sylfaen"/>
                <a:cs typeface="Sylfaen"/>
              </a:rPr>
              <a:t>ა</a:t>
            </a:r>
            <a:r>
              <a:rPr dirty="0" smtClean="0" sz="1150" spc="-43">
                <a:latin typeface="Sylfaen"/>
                <a:cs typeface="Sylfaen"/>
              </a:rPr>
              <a:t>ი</a:t>
            </a:r>
            <a:r>
              <a:rPr dirty="0" smtClean="0" sz="1150" spc="-43">
                <a:latin typeface="Sylfaen"/>
                <a:cs typeface="Sylfaen"/>
              </a:rPr>
              <a:t>რ</a:t>
            </a:r>
            <a:r>
              <a:rPr dirty="0" smtClean="0" sz="1150" spc="-43">
                <a:latin typeface="Sylfaen"/>
                <a:cs typeface="Sylfaen"/>
              </a:rPr>
              <a:t>ა</a:t>
            </a:r>
            <a:r>
              <a:rPr dirty="0" smtClean="0" sz="1150" spc="-43">
                <a:latin typeface="Sylfaen"/>
                <a:cs typeface="Sylfaen"/>
              </a:rPr>
              <a:t> </a:t>
            </a:r>
            <a:r>
              <a:rPr dirty="0" smtClean="0" sz="1150" spc="-43">
                <a:latin typeface="Sylfaen"/>
                <a:cs typeface="Sylfaen"/>
              </a:rPr>
              <a:t>ჩ</a:t>
            </a:r>
            <a:r>
              <a:rPr dirty="0" smtClean="0" sz="1150" spc="-43">
                <a:latin typeface="Sylfaen"/>
                <a:cs typeface="Sylfaen"/>
              </a:rPr>
              <a:t>ხ</a:t>
            </a:r>
            <a:r>
              <a:rPr dirty="0" smtClean="0" sz="1150" spc="-43">
                <a:latin typeface="Sylfaen"/>
                <a:cs typeface="Sylfaen"/>
              </a:rPr>
              <a:t>ა</a:t>
            </a:r>
            <a:r>
              <a:rPr dirty="0" smtClean="0" sz="1150" spc="-43">
                <a:latin typeface="Sylfaen"/>
                <a:cs typeface="Sylfaen"/>
              </a:rPr>
              <a:t>რ</a:t>
            </a:r>
            <a:r>
              <a:rPr dirty="0" smtClean="0" sz="1150" spc="-43">
                <a:latin typeface="Sylfaen"/>
                <a:cs typeface="Sylfaen"/>
              </a:rPr>
              <a:t>ტ</a:t>
            </a:r>
            <a:r>
              <a:rPr dirty="0" smtClean="0" sz="1150" spc="-43">
                <a:latin typeface="Sylfaen"/>
                <a:cs typeface="Sylfaen"/>
              </a:rPr>
              <a:t>იშვ</a:t>
            </a:r>
            <a:r>
              <a:rPr dirty="0" smtClean="0" sz="1150" spc="-43">
                <a:latin typeface="Sylfaen"/>
                <a:cs typeface="Sylfaen"/>
              </a:rPr>
              <a:t>ი</a:t>
            </a:r>
            <a:r>
              <a:rPr dirty="0" smtClean="0" sz="1150" spc="-43">
                <a:latin typeface="Sylfaen"/>
                <a:cs typeface="Sylfaen"/>
              </a:rPr>
              <a:t>ლ</a:t>
            </a:r>
            <a:r>
              <a:rPr dirty="0" smtClean="0" sz="1150" spc="-43">
                <a:latin typeface="Sylfaen"/>
                <a:cs typeface="Sylfaen"/>
              </a:rPr>
              <a:t>ი</a:t>
            </a:r>
            <a:endParaRPr sz="1150">
              <a:latin typeface="Sylfaen"/>
              <a:cs typeface="Sylfae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406523" y="1245472"/>
            <a:ext cx="296189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5">
                <a:latin typeface="Sylfaen"/>
                <a:cs typeface="Sylfaen"/>
              </a:rPr>
              <a:t>ი</a:t>
            </a:r>
            <a:r>
              <a:rPr dirty="0" smtClean="0" sz="1100" spc="-35">
                <a:latin typeface="Sylfaen"/>
                <a:cs typeface="Sylfaen"/>
              </a:rPr>
              <a:t>ლ</a:t>
            </a:r>
            <a:r>
              <a:rPr dirty="0" smtClean="0" sz="1100" spc="-35">
                <a:latin typeface="Sylfaen"/>
                <a:cs typeface="Sylfaen"/>
              </a:rPr>
              <a:t>ია</a:t>
            </a:r>
            <a:r>
              <a:rPr dirty="0" smtClean="0" sz="1100" spc="-35">
                <a:latin typeface="Sylfaen"/>
                <a:cs typeface="Sylfaen"/>
              </a:rPr>
              <a:t> </a:t>
            </a:r>
            <a:r>
              <a:rPr dirty="0" smtClean="0" sz="1100" spc="-35">
                <a:latin typeface="Sylfaen"/>
                <a:cs typeface="Sylfaen"/>
              </a:rPr>
              <a:t> </a:t>
            </a:r>
            <a:r>
              <a:rPr dirty="0" smtClean="0" sz="1100" spc="-35">
                <a:latin typeface="Sylfaen"/>
                <a:cs typeface="Sylfaen"/>
              </a:rPr>
              <a:t>ჭ</a:t>
            </a:r>
            <a:r>
              <a:rPr dirty="0" smtClean="0" sz="1100" spc="-35">
                <a:latin typeface="Sylfaen"/>
                <a:cs typeface="Sylfaen"/>
              </a:rPr>
              <a:t>ა</a:t>
            </a:r>
            <a:r>
              <a:rPr dirty="0" smtClean="0" sz="1100" spc="-35">
                <a:latin typeface="Sylfaen"/>
                <a:cs typeface="Sylfaen"/>
              </a:rPr>
              <a:t>ვ</a:t>
            </a:r>
            <a:r>
              <a:rPr dirty="0" smtClean="0" sz="1100" spc="-35">
                <a:latin typeface="Sylfaen"/>
                <a:cs typeface="Sylfaen"/>
              </a:rPr>
              <a:t>ჭ</a:t>
            </a:r>
            <a:r>
              <a:rPr dirty="0" smtClean="0" sz="1100" spc="-35">
                <a:latin typeface="Sylfaen"/>
                <a:cs typeface="Sylfaen"/>
              </a:rPr>
              <a:t>ა</a:t>
            </a:r>
            <a:r>
              <a:rPr dirty="0" smtClean="0" sz="1100" spc="-35">
                <a:latin typeface="Sylfaen"/>
                <a:cs typeface="Sylfaen"/>
              </a:rPr>
              <a:t>ვ</a:t>
            </a:r>
            <a:r>
              <a:rPr dirty="0" smtClean="0" sz="1100" spc="-35">
                <a:latin typeface="Sylfaen"/>
                <a:cs typeface="Sylfaen"/>
              </a:rPr>
              <a:t>ა</a:t>
            </a:r>
            <a:r>
              <a:rPr dirty="0" smtClean="0" sz="1100" spc="-35">
                <a:latin typeface="Sylfaen"/>
                <a:cs typeface="Sylfaen"/>
              </a:rPr>
              <a:t>ძ</a:t>
            </a:r>
            <a:r>
              <a:rPr dirty="0" smtClean="0" sz="1100" spc="-35">
                <a:latin typeface="Sylfaen"/>
                <a:cs typeface="Sylfaen"/>
              </a:rPr>
              <a:t>ის</a:t>
            </a:r>
            <a:r>
              <a:rPr dirty="0" smtClean="0" sz="1100" spc="-35">
                <a:latin typeface="Sylfaen"/>
                <a:cs typeface="Sylfaen"/>
              </a:rPr>
              <a:t> </a:t>
            </a:r>
            <a:r>
              <a:rPr dirty="0" smtClean="0" sz="1100" spc="-35">
                <a:latin typeface="Sylfaen"/>
                <a:cs typeface="Sylfaen"/>
              </a:rPr>
              <a:t>ს</a:t>
            </a:r>
            <a:r>
              <a:rPr dirty="0" smtClean="0" sz="1100" spc="-35">
                <a:latin typeface="Sylfaen"/>
                <a:cs typeface="Sylfaen"/>
              </a:rPr>
              <a:t>ა</a:t>
            </a:r>
            <a:r>
              <a:rPr dirty="0" smtClean="0" sz="1100" spc="-35">
                <a:latin typeface="Sylfaen"/>
                <a:cs typeface="Sylfaen"/>
              </a:rPr>
              <a:t>ხ</a:t>
            </a:r>
            <a:r>
              <a:rPr dirty="0" smtClean="0" sz="1100" spc="-35">
                <a:latin typeface="Sylfaen"/>
                <a:cs typeface="Sylfaen"/>
              </a:rPr>
              <a:t>ე</a:t>
            </a:r>
            <a:r>
              <a:rPr dirty="0" smtClean="0" sz="1100" spc="-35">
                <a:latin typeface="Sylfaen"/>
                <a:cs typeface="Sylfaen"/>
              </a:rPr>
              <a:t>ლ</a:t>
            </a:r>
            <a:r>
              <a:rPr dirty="0" smtClean="0" sz="1100" spc="-35">
                <a:latin typeface="Sylfaen"/>
                <a:cs typeface="Sylfaen"/>
              </a:rPr>
              <a:t>ო</a:t>
            </a:r>
            <a:r>
              <a:rPr dirty="0" smtClean="0" sz="1100" spc="-35">
                <a:latin typeface="Sylfaen"/>
                <a:cs typeface="Sylfaen"/>
              </a:rPr>
              <a:t>ბ</a:t>
            </a:r>
            <a:r>
              <a:rPr dirty="0" smtClean="0" sz="1100" spc="-35">
                <a:latin typeface="Sylfaen"/>
                <a:cs typeface="Sylfaen"/>
              </a:rPr>
              <a:t>ის</a:t>
            </a:r>
            <a:r>
              <a:rPr dirty="0" smtClean="0" sz="1100" spc="-35">
                <a:latin typeface="Sylfaen"/>
                <a:cs typeface="Sylfaen"/>
              </a:rPr>
              <a:t> </a:t>
            </a:r>
            <a:r>
              <a:rPr dirty="0" smtClean="0" sz="1100" spc="-35">
                <a:latin typeface="Sylfaen"/>
                <a:cs typeface="Sylfaen"/>
              </a:rPr>
              <a:t>მ</a:t>
            </a:r>
            <a:r>
              <a:rPr dirty="0" smtClean="0" sz="1100" spc="-35">
                <a:latin typeface="Sylfaen"/>
                <a:cs typeface="Sylfaen"/>
              </a:rPr>
              <a:t>უ</a:t>
            </a:r>
            <a:r>
              <a:rPr dirty="0" smtClean="0" sz="1100" spc="-35">
                <a:latin typeface="Sylfaen"/>
                <a:cs typeface="Sylfaen"/>
              </a:rPr>
              <a:t>ზ</a:t>
            </a:r>
            <a:r>
              <a:rPr dirty="0" smtClean="0" sz="1100" spc="-35">
                <a:latin typeface="Sylfaen"/>
                <a:cs typeface="Sylfaen"/>
              </a:rPr>
              <a:t>ე</a:t>
            </a:r>
            <a:r>
              <a:rPr dirty="0" smtClean="0" sz="1100" spc="-35">
                <a:latin typeface="Sylfaen"/>
                <a:cs typeface="Sylfaen"/>
              </a:rPr>
              <a:t>უ</a:t>
            </a:r>
            <a:r>
              <a:rPr dirty="0" smtClean="0" sz="1100" spc="-35">
                <a:latin typeface="Sylfaen"/>
                <a:cs typeface="Sylfaen"/>
              </a:rPr>
              <a:t>მ</a:t>
            </a:r>
            <a:r>
              <a:rPr dirty="0" smtClean="0" sz="1100" spc="-35">
                <a:latin typeface="Sylfaen"/>
                <a:cs typeface="Sylfaen"/>
              </a:rPr>
              <a:t>ი</a:t>
            </a:r>
            <a:r>
              <a:rPr dirty="0" smtClean="0" sz="1100" spc="-35">
                <a:latin typeface="Sylfaen"/>
                <a:cs typeface="Sylfaen"/>
              </a:rPr>
              <a:t> </a:t>
            </a:r>
            <a:r>
              <a:rPr dirty="0" smtClean="0" sz="1100" spc="-35">
                <a:latin typeface="Sylfaen"/>
                <a:cs typeface="Sylfaen"/>
              </a:rPr>
              <a:t>ბ</a:t>
            </a:r>
            <a:r>
              <a:rPr dirty="0" smtClean="0" sz="1100" spc="-35">
                <a:latin typeface="Sylfaen"/>
                <a:cs typeface="Sylfaen"/>
              </a:rPr>
              <a:t>ა</a:t>
            </a:r>
            <a:r>
              <a:rPr dirty="0" smtClean="0" sz="1100" spc="-35">
                <a:latin typeface="Sylfaen"/>
                <a:cs typeface="Sylfaen"/>
              </a:rPr>
              <a:t>თ</a:t>
            </a:r>
            <a:r>
              <a:rPr dirty="0" smtClean="0" sz="1100" spc="-35">
                <a:latin typeface="Sylfaen"/>
                <a:cs typeface="Sylfaen"/>
              </a:rPr>
              <a:t>უ</a:t>
            </a:r>
            <a:r>
              <a:rPr dirty="0" smtClean="0" sz="1100" spc="-35">
                <a:latin typeface="Sylfaen"/>
                <a:cs typeface="Sylfaen"/>
              </a:rPr>
              <a:t>მ</a:t>
            </a:r>
            <a:r>
              <a:rPr dirty="0" smtClean="0" sz="1100" spc="-35">
                <a:latin typeface="Sylfaen"/>
                <a:cs typeface="Sylfaen"/>
              </a:rPr>
              <a:t>ში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73276" y="1539604"/>
            <a:ext cx="541885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ჭ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78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ყ</a:t>
            </a:r>
            <a:r>
              <a:rPr dirty="0" smtClean="0" sz="1100" spc="30">
                <a:latin typeface="Sylfaen"/>
                <a:cs typeface="Sylfaen"/>
              </a:rPr>
              <a:t>ო</a:t>
            </a:r>
            <a:r>
              <a:rPr dirty="0" smtClean="0" sz="1100" spc="11">
                <a:latin typeface="Sylfaen"/>
                <a:cs typeface="Sylfaen"/>
              </a:rPr>
              <a:t>ვ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42">
                <a:latin typeface="Sylfaen"/>
                <a:cs typeface="Sylfaen"/>
              </a:rPr>
              <a:t>წ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59">
                <a:latin typeface="Sylfaen"/>
                <a:cs typeface="Sylfaen"/>
              </a:rPr>
              <a:t>ი</a:t>
            </a:r>
            <a:r>
              <a:rPr dirty="0" smtClean="0" sz="1100" spc="-218">
                <a:latin typeface="Sylfaen"/>
                <a:cs typeface="Sylfaen"/>
              </a:rPr>
              <a:t>უ</a:t>
            </a:r>
            <a:r>
              <a:rPr dirty="0" smtClean="0" sz="1100" spc="87">
                <a:latin typeface="Sylfaen"/>
                <a:cs typeface="Sylfaen"/>
              </a:rPr>
              <a:t>რ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75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75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37">
                <a:latin typeface="Sylfaen"/>
                <a:cs typeface="Sylfaen"/>
              </a:rPr>
              <a:t>თ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21">
                <a:latin typeface="Sylfaen"/>
                <a:cs typeface="Sylfaen"/>
              </a:rPr>
              <a:t>ს</a:t>
            </a:r>
            <a:r>
              <a:rPr dirty="0" smtClean="0" sz="1100" spc="-23">
                <a:latin typeface="Sylfaen"/>
                <a:cs typeface="Sylfaen"/>
              </a:rPr>
              <a:t>ო</a:t>
            </a:r>
            <a:r>
              <a:rPr dirty="0" smtClean="0" sz="1100" spc="-12">
                <a:latin typeface="Sylfaen"/>
                <a:cs typeface="Sylfaen"/>
              </a:rPr>
              <a:t>ბ</a:t>
            </a:r>
            <a:r>
              <a:rPr dirty="0" smtClean="0" sz="1100" spc="-28">
                <a:latin typeface="Sylfaen"/>
                <a:cs typeface="Sylfaen"/>
              </a:rPr>
              <a:t>ი</a:t>
            </a:r>
            <a:r>
              <a:rPr dirty="0" smtClean="0" sz="1100" spc="-27">
                <a:latin typeface="Sylfaen"/>
                <a:cs typeface="Sylfaen"/>
              </a:rPr>
              <a:t>თ</a:t>
            </a:r>
            <a:r>
              <a:rPr dirty="0" smtClean="0" sz="1100" spc="-8">
                <a:latin typeface="Sylfaen"/>
                <a:cs typeface="Sylfaen"/>
              </a:rPr>
              <a:t>  </a:t>
            </a:r>
            <a:r>
              <a:rPr dirty="0" smtClean="0" sz="1100" spc="146">
                <a:latin typeface="Sylfaen"/>
                <a:cs typeface="Sylfaen"/>
              </a:rPr>
              <a:t> </a:t>
            </a:r>
            <a:r>
              <a:rPr dirty="0" smtClean="0" sz="1100" spc="-59">
                <a:latin typeface="Sylfaen"/>
                <a:cs typeface="Sylfaen"/>
              </a:rPr>
              <a:t>ვ</a:t>
            </a:r>
            <a:r>
              <a:rPr dirty="0" smtClean="0" sz="1100" spc="-82">
                <a:latin typeface="Sylfaen"/>
                <a:cs typeface="Sylfaen"/>
              </a:rPr>
              <a:t>ი</a:t>
            </a:r>
            <a:r>
              <a:rPr dirty="0" smtClean="0" sz="1100" spc="-210">
                <a:latin typeface="Sylfaen"/>
                <a:cs typeface="Sylfaen"/>
              </a:rPr>
              <a:t>ზ</a:t>
            </a:r>
            <a:r>
              <a:rPr dirty="0" smtClean="0" sz="1100" spc="-169">
                <a:latin typeface="Sylfaen"/>
                <a:cs typeface="Sylfaen"/>
              </a:rPr>
              <a:t>ი</a:t>
            </a:r>
            <a:r>
              <a:rPr dirty="0" smtClean="0" sz="1100" spc="-114">
                <a:latin typeface="Sylfaen"/>
                <a:cs typeface="Sylfaen"/>
              </a:rPr>
              <a:t>ტ</a:t>
            </a:r>
            <a:r>
              <a:rPr dirty="0" smtClean="0" sz="1100" spc="66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რი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79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114">
                <a:latin typeface="Sylfaen"/>
                <a:cs typeface="Sylfaen"/>
              </a:rPr>
              <a:t>ტ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90">
                <a:latin typeface="Sylfaen"/>
                <a:cs typeface="Sylfaen"/>
              </a:rPr>
              <a:t>რ</a:t>
            </a:r>
            <a:r>
              <a:rPr dirty="0" smtClean="0" sz="1100" spc="83">
                <a:latin typeface="Sylfaen"/>
                <a:cs typeface="Sylfaen"/>
              </a:rPr>
              <a:t>ო</a:t>
            </a:r>
            <a:r>
              <a:rPr dirty="0" smtClean="0" sz="1100" spc="-38">
                <a:latin typeface="Sylfaen"/>
                <a:cs typeface="Sylfaen"/>
              </a:rPr>
              <a:t>ბს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75">
                <a:latin typeface="Sylfaen"/>
                <a:cs typeface="Sylfaen"/>
              </a:rPr>
              <a:t> </a:t>
            </a:r>
            <a:r>
              <a:rPr dirty="0" smtClean="0" sz="1100" spc="-104">
                <a:latin typeface="Sylfaen"/>
                <a:cs typeface="Sylfaen"/>
              </a:rPr>
              <a:t>თ</a:t>
            </a:r>
            <a:r>
              <a:rPr dirty="0" smtClean="0" sz="1100" spc="-98">
                <a:latin typeface="Sylfaen"/>
                <a:cs typeface="Sylfaen"/>
              </a:rPr>
              <a:t>უ</a:t>
            </a:r>
            <a:r>
              <a:rPr dirty="0" smtClean="0" sz="1100" spc="-32">
                <a:latin typeface="Sylfaen"/>
                <a:cs typeface="Sylfaen"/>
              </a:rPr>
              <a:t>  </a:t>
            </a:r>
            <a:r>
              <a:rPr dirty="0" smtClean="0" sz="1100" spc="22">
                <a:latin typeface="Sylfaen"/>
                <a:cs typeface="Sylfaen"/>
              </a:rPr>
              <a:t> </a:t>
            </a:r>
            <a:r>
              <a:rPr dirty="0" smtClean="0" sz="1100" spc="-108">
                <a:latin typeface="Sylfaen"/>
                <a:cs typeface="Sylfaen"/>
              </a:rPr>
              <a:t>თ</a:t>
            </a:r>
            <a:r>
              <a:rPr dirty="0" smtClean="0" sz="1100" spc="-65">
                <a:latin typeface="Sylfaen"/>
                <a:cs typeface="Sylfaen"/>
              </a:rPr>
              <a:t>ქ</a:t>
            </a:r>
            <a:r>
              <a:rPr dirty="0" smtClean="0" sz="1100" spc="-63">
                <a:latin typeface="Sylfaen"/>
                <a:cs typeface="Sylfaen"/>
              </a:rPr>
              <a:t>ვე</a:t>
            </a:r>
            <a:r>
              <a:rPr dirty="0" smtClean="0" sz="1100" spc="-61">
                <a:latin typeface="Sylfaen"/>
                <a:cs typeface="Sylfaen"/>
              </a:rPr>
              <a:t>ნ</a:t>
            </a:r>
            <a:r>
              <a:rPr dirty="0" smtClean="0" sz="1100" spc="-73">
                <a:latin typeface="Sylfaen"/>
                <a:cs typeface="Sylfaen"/>
              </a:rPr>
              <a:t>ი</a:t>
            </a:r>
            <a:r>
              <a:rPr dirty="0" smtClean="0" sz="1100" spc="-32">
                <a:latin typeface="Sylfaen"/>
                <a:cs typeface="Sylfaen"/>
              </a:rPr>
              <a:t>   </a:t>
            </a:r>
            <a:r>
              <a:rPr dirty="0" smtClean="0" sz="1100" spc="143">
                <a:latin typeface="Sylfaen"/>
                <a:cs typeface="Sylfaen"/>
              </a:rPr>
              <a:t> 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-185">
                <a:latin typeface="Sylfaen"/>
                <a:cs typeface="Sylfaen"/>
              </a:rPr>
              <a:t>იზ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31">
                <a:latin typeface="Sylfaen"/>
                <a:cs typeface="Sylfaen"/>
              </a:rPr>
              <a:t>ნ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02004" y="1833736"/>
            <a:ext cx="569014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9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ც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-9">
                <a:latin typeface="Sylfaen"/>
                <a:cs typeface="Sylfaen"/>
              </a:rPr>
              <a:t>თ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ჭ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რის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ტ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ის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კ</a:t>
            </a:r>
            <a:r>
              <a:rPr dirty="0" smtClean="0" sz="1100" spc="-9">
                <a:latin typeface="Sylfaen"/>
                <a:cs typeface="Sylfaen"/>
              </a:rPr>
              <a:t>უ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ტ</a:t>
            </a:r>
            <a:r>
              <a:rPr dirty="0" smtClean="0" sz="1100" spc="-9">
                <a:latin typeface="Sylfaen"/>
                <a:cs typeface="Sylfaen"/>
              </a:rPr>
              <a:t>უ</a:t>
            </a:r>
            <a:r>
              <a:rPr dirty="0" smtClean="0" sz="1100" spc="-9">
                <a:latin typeface="Sylfaen"/>
                <a:cs typeface="Sylfaen"/>
              </a:rPr>
              <a:t>რა</a:t>
            </a:r>
            <a:r>
              <a:rPr dirty="0" smtClean="0" sz="1100" spc="-9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,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ის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შ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ძ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ჭ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რის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უ</a:t>
            </a:r>
            <a:r>
              <a:rPr dirty="0" smtClean="0" sz="1100" spc="-9">
                <a:latin typeface="Sylfaen"/>
                <a:cs typeface="Sylfaen"/>
              </a:rPr>
              <a:t>ზ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უ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-9">
                <a:latin typeface="Sylfaen"/>
                <a:cs typeface="Sylfaen"/>
              </a:rPr>
              <a:t>შ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02004" y="2127868"/>
            <a:ext cx="569123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114">
                <a:latin typeface="Sylfaen"/>
                <a:cs typeface="Sylfaen"/>
              </a:rPr>
              <a:t>ტ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90">
                <a:latin typeface="Sylfaen"/>
                <a:cs typeface="Sylfaen"/>
              </a:rPr>
              <a:t>რ</a:t>
            </a:r>
            <a:r>
              <a:rPr dirty="0" smtClean="0" sz="1100" spc="83">
                <a:latin typeface="Sylfaen"/>
                <a:cs typeface="Sylfaen"/>
              </a:rPr>
              <a:t>ო</a:t>
            </a:r>
            <a:r>
              <a:rPr dirty="0" smtClean="0" sz="1100" spc="-32">
                <a:latin typeface="Sylfaen"/>
                <a:cs typeface="Sylfaen"/>
              </a:rPr>
              <a:t>ბისას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-94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გ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ც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9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143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თი</a:t>
            </a:r>
            <a:r>
              <a:rPr dirty="0" smtClean="0" sz="1100" spc="11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მ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18">
                <a:latin typeface="Sylfaen"/>
                <a:cs typeface="Sylfaen"/>
              </a:rPr>
              <a:t>თ</a:t>
            </a:r>
            <a:r>
              <a:rPr dirty="0" smtClean="0" sz="1100" spc="-16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ნ</a:t>
            </a:r>
            <a:r>
              <a:rPr dirty="0" smtClean="0" sz="1100" spc="-22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214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ქ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ქ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75">
                <a:latin typeface="Sylfaen"/>
                <a:cs typeface="Sylfaen"/>
              </a:rPr>
              <a:t> </a:t>
            </a:r>
            <a:r>
              <a:rPr dirty="0" smtClean="0" sz="1100" spc="-71">
                <a:latin typeface="Sylfaen"/>
                <a:cs typeface="Sylfaen"/>
              </a:rPr>
              <a:t>ბ</a:t>
            </a:r>
            <a:r>
              <a:rPr dirty="0" smtClean="0" sz="1100" spc="-51">
                <a:latin typeface="Sylfaen"/>
                <a:cs typeface="Sylfaen"/>
              </a:rPr>
              <a:t>ა</a:t>
            </a:r>
            <a:r>
              <a:rPr dirty="0" smtClean="0" sz="1100" spc="-100">
                <a:latin typeface="Sylfaen"/>
                <a:cs typeface="Sylfaen"/>
              </a:rPr>
              <a:t>თ</a:t>
            </a:r>
            <a:r>
              <a:rPr dirty="0" smtClean="0" sz="1100" spc="-104">
                <a:latin typeface="Sylfaen"/>
                <a:cs typeface="Sylfaen"/>
              </a:rPr>
              <a:t>უ</a:t>
            </a:r>
            <a:r>
              <a:rPr dirty="0" smtClean="0" sz="1100" spc="-55">
                <a:latin typeface="Sylfaen"/>
                <a:cs typeface="Sylfaen"/>
              </a:rPr>
              <a:t>მ</a:t>
            </a:r>
            <a:r>
              <a:rPr dirty="0" smtClean="0" sz="1100" spc="-64">
                <a:latin typeface="Sylfaen"/>
                <a:cs typeface="Sylfaen"/>
              </a:rPr>
              <a:t>ში</a:t>
            </a:r>
            <a:r>
              <a:rPr dirty="0" smtClean="0" sz="1100" spc="-30">
                <a:latin typeface="Sylfaen"/>
                <a:cs typeface="Sylfaen"/>
              </a:rPr>
              <a:t>,</a:t>
            </a:r>
            <a:r>
              <a:rPr dirty="0" smtClean="0" sz="1100" spc="211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46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იბ</a:t>
            </a:r>
            <a:r>
              <a:rPr dirty="0" smtClean="0" sz="1100" spc="-4">
                <a:latin typeface="Sylfaen"/>
                <a:cs typeface="Sylfaen"/>
              </a:rPr>
              <a:t>ო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ოვის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02004" y="2420476"/>
            <a:ext cx="416791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6">
                <a:latin typeface="Sylfaen"/>
                <a:cs typeface="Sylfaen"/>
              </a:rPr>
              <a:t>ქ</a:t>
            </a:r>
            <a:r>
              <a:rPr dirty="0" smtClean="0" sz="1100" spc="-36">
                <a:latin typeface="Sylfaen"/>
                <a:cs typeface="Sylfaen"/>
              </a:rPr>
              <a:t>უ</a:t>
            </a:r>
            <a:r>
              <a:rPr dirty="0" smtClean="0" sz="1100" spc="-36">
                <a:latin typeface="Sylfaen"/>
                <a:cs typeface="Sylfaen"/>
              </a:rPr>
              <a:t>ჩ</a:t>
            </a:r>
            <a:r>
              <a:rPr dirty="0" smtClean="0" sz="1100" spc="-36">
                <a:latin typeface="Sylfaen"/>
                <a:cs typeface="Sylfaen"/>
              </a:rPr>
              <a:t>ის</a:t>
            </a:r>
            <a:r>
              <a:rPr dirty="0" smtClean="0" sz="1100" spc="-36">
                <a:latin typeface="Sylfaen"/>
                <a:cs typeface="Sylfaen"/>
              </a:rPr>
              <a:t> </a:t>
            </a:r>
            <a:r>
              <a:rPr dirty="0" smtClean="0" sz="1100" spc="-36">
                <a:latin typeface="Sylfaen"/>
                <a:cs typeface="Sylfaen"/>
              </a:rPr>
              <a:t>№</a:t>
            </a:r>
            <a:r>
              <a:rPr dirty="0" smtClean="0" sz="1100" spc="-36">
                <a:latin typeface="Sylfaen"/>
                <a:cs typeface="Sylfaen"/>
              </a:rPr>
              <a:t> </a:t>
            </a:r>
            <a:r>
              <a:rPr dirty="0" smtClean="0" sz="1100" spc="-36">
                <a:latin typeface="Sylfaen"/>
                <a:cs typeface="Sylfaen"/>
              </a:rPr>
              <a:t>5</a:t>
            </a:r>
            <a:r>
              <a:rPr dirty="0" smtClean="0" sz="1100" spc="-36">
                <a:latin typeface="Sylfaen"/>
                <a:cs typeface="Sylfaen"/>
              </a:rPr>
              <a:t>-</a:t>
            </a:r>
            <a:r>
              <a:rPr dirty="0" smtClean="0" sz="1100" spc="-36">
                <a:latin typeface="Sylfaen"/>
                <a:cs typeface="Sylfaen"/>
              </a:rPr>
              <a:t>ში</a:t>
            </a:r>
            <a:r>
              <a:rPr dirty="0" smtClean="0" sz="1100" spc="-36">
                <a:latin typeface="Sylfaen"/>
                <a:cs typeface="Sylfaen"/>
              </a:rPr>
              <a:t> </a:t>
            </a:r>
            <a:r>
              <a:rPr dirty="0" smtClean="0" sz="1100" spc="-36">
                <a:latin typeface="Sylfaen"/>
                <a:cs typeface="Sylfaen"/>
              </a:rPr>
              <a:t>გ</a:t>
            </a:r>
            <a:r>
              <a:rPr dirty="0" smtClean="0" sz="1100" spc="-36">
                <a:latin typeface="Sylfaen"/>
                <a:cs typeface="Sylfaen"/>
              </a:rPr>
              <a:t>ა</a:t>
            </a:r>
            <a:r>
              <a:rPr dirty="0" smtClean="0" sz="1100" spc="-36">
                <a:latin typeface="Sylfaen"/>
                <a:cs typeface="Sylfaen"/>
              </a:rPr>
              <a:t>ნ</a:t>
            </a:r>
            <a:r>
              <a:rPr dirty="0" smtClean="0" sz="1100" spc="-36">
                <a:latin typeface="Sylfaen"/>
                <a:cs typeface="Sylfaen"/>
              </a:rPr>
              <a:t>თ</a:t>
            </a:r>
            <a:r>
              <a:rPr dirty="0" smtClean="0" sz="1100" spc="-36">
                <a:latin typeface="Sylfaen"/>
                <a:cs typeface="Sylfaen"/>
              </a:rPr>
              <a:t>ა</a:t>
            </a:r>
            <a:r>
              <a:rPr dirty="0" smtClean="0" sz="1100" spc="-36">
                <a:latin typeface="Sylfaen"/>
                <a:cs typeface="Sylfaen"/>
              </a:rPr>
              <a:t>ვ</a:t>
            </a:r>
            <a:r>
              <a:rPr dirty="0" smtClean="0" sz="1100" spc="-36">
                <a:latin typeface="Sylfaen"/>
                <a:cs typeface="Sylfaen"/>
              </a:rPr>
              <a:t>ს</a:t>
            </a:r>
            <a:r>
              <a:rPr dirty="0" smtClean="0" sz="1100" spc="-36">
                <a:latin typeface="Sylfaen"/>
                <a:cs typeface="Sylfaen"/>
              </a:rPr>
              <a:t>ე</a:t>
            </a:r>
            <a:r>
              <a:rPr dirty="0" smtClean="0" sz="1100" spc="-36">
                <a:latin typeface="Sylfaen"/>
                <a:cs typeface="Sylfaen"/>
              </a:rPr>
              <a:t>ბ</a:t>
            </a:r>
            <a:r>
              <a:rPr dirty="0" smtClean="0" sz="1100" spc="-36">
                <a:latin typeface="Sylfaen"/>
                <a:cs typeface="Sylfaen"/>
              </a:rPr>
              <a:t>უ</a:t>
            </a:r>
            <a:r>
              <a:rPr dirty="0" smtClean="0" sz="1100" spc="-36">
                <a:latin typeface="Sylfaen"/>
                <a:cs typeface="Sylfaen"/>
              </a:rPr>
              <a:t>ლ</a:t>
            </a:r>
            <a:r>
              <a:rPr dirty="0" smtClean="0" sz="1100" spc="-36">
                <a:latin typeface="Sylfaen"/>
                <a:cs typeface="Sylfaen"/>
              </a:rPr>
              <a:t>ი</a:t>
            </a:r>
            <a:r>
              <a:rPr dirty="0" smtClean="0" sz="1100" spc="-36">
                <a:latin typeface="Sylfaen"/>
                <a:cs typeface="Sylfaen"/>
              </a:rPr>
              <a:t> </a:t>
            </a:r>
            <a:r>
              <a:rPr dirty="0" smtClean="0" sz="1100" spc="-36">
                <a:latin typeface="Sylfaen"/>
                <a:cs typeface="Sylfaen"/>
              </a:rPr>
              <a:t>ი</a:t>
            </a:r>
            <a:r>
              <a:rPr dirty="0" smtClean="0" sz="1100" spc="-36">
                <a:latin typeface="Sylfaen"/>
                <a:cs typeface="Sylfaen"/>
              </a:rPr>
              <a:t>ლ</a:t>
            </a:r>
            <a:r>
              <a:rPr dirty="0" smtClean="0" sz="1100" spc="-36">
                <a:latin typeface="Sylfaen"/>
                <a:cs typeface="Sylfaen"/>
              </a:rPr>
              <a:t>ი</a:t>
            </a:r>
            <a:r>
              <a:rPr dirty="0" smtClean="0" sz="1100" spc="-36">
                <a:latin typeface="Sylfaen"/>
                <a:cs typeface="Sylfaen"/>
              </a:rPr>
              <a:t>ა</a:t>
            </a:r>
            <a:r>
              <a:rPr dirty="0" smtClean="0" sz="1100" spc="-36">
                <a:latin typeface="Sylfaen"/>
                <a:cs typeface="Sylfaen"/>
              </a:rPr>
              <a:t> </a:t>
            </a:r>
            <a:r>
              <a:rPr dirty="0" smtClean="0" sz="1100" spc="-36">
                <a:latin typeface="Sylfaen"/>
                <a:cs typeface="Sylfaen"/>
              </a:rPr>
              <a:t>ჭ</a:t>
            </a:r>
            <a:r>
              <a:rPr dirty="0" smtClean="0" sz="1100" spc="-36">
                <a:latin typeface="Sylfaen"/>
                <a:cs typeface="Sylfaen"/>
              </a:rPr>
              <a:t>ა</a:t>
            </a:r>
            <a:r>
              <a:rPr dirty="0" smtClean="0" sz="1100" spc="-36">
                <a:latin typeface="Sylfaen"/>
                <a:cs typeface="Sylfaen"/>
              </a:rPr>
              <a:t>ვჭა</a:t>
            </a:r>
            <a:r>
              <a:rPr dirty="0" smtClean="0" sz="1100" spc="-36">
                <a:latin typeface="Sylfaen"/>
                <a:cs typeface="Sylfaen"/>
              </a:rPr>
              <a:t>ვ</a:t>
            </a:r>
            <a:r>
              <a:rPr dirty="0" smtClean="0" sz="1100" spc="-36">
                <a:latin typeface="Sylfaen"/>
                <a:cs typeface="Sylfaen"/>
              </a:rPr>
              <a:t>ა</a:t>
            </a:r>
            <a:r>
              <a:rPr dirty="0" smtClean="0" sz="1100" spc="-36">
                <a:latin typeface="Sylfaen"/>
                <a:cs typeface="Sylfaen"/>
              </a:rPr>
              <a:t>ძ</a:t>
            </a:r>
            <a:r>
              <a:rPr dirty="0" smtClean="0" sz="1100" spc="-36">
                <a:latin typeface="Sylfaen"/>
                <a:cs typeface="Sylfaen"/>
              </a:rPr>
              <a:t>ის</a:t>
            </a:r>
            <a:r>
              <a:rPr dirty="0" smtClean="0" sz="1100" spc="-36">
                <a:latin typeface="Sylfaen"/>
                <a:cs typeface="Sylfaen"/>
              </a:rPr>
              <a:t> </a:t>
            </a:r>
            <a:r>
              <a:rPr dirty="0" smtClean="0" sz="1100" spc="-36">
                <a:latin typeface="Sylfaen"/>
                <a:cs typeface="Sylfaen"/>
              </a:rPr>
              <a:t>ს</a:t>
            </a:r>
            <a:r>
              <a:rPr dirty="0" smtClean="0" sz="1100" spc="-36">
                <a:latin typeface="Sylfaen"/>
                <a:cs typeface="Sylfaen"/>
              </a:rPr>
              <a:t>ა</a:t>
            </a:r>
            <a:r>
              <a:rPr dirty="0" smtClean="0" sz="1100" spc="-36">
                <a:latin typeface="Sylfaen"/>
                <a:cs typeface="Sylfaen"/>
              </a:rPr>
              <a:t>ხ</a:t>
            </a:r>
            <a:r>
              <a:rPr dirty="0" smtClean="0" sz="1100" spc="-36">
                <a:latin typeface="Sylfaen"/>
                <a:cs typeface="Sylfaen"/>
              </a:rPr>
              <a:t>ე</a:t>
            </a:r>
            <a:r>
              <a:rPr dirty="0" smtClean="0" sz="1100" spc="-36">
                <a:latin typeface="Sylfaen"/>
                <a:cs typeface="Sylfaen"/>
              </a:rPr>
              <a:t>ლ</a:t>
            </a:r>
            <a:r>
              <a:rPr dirty="0" smtClean="0" sz="1100" spc="-36">
                <a:latin typeface="Sylfaen"/>
                <a:cs typeface="Sylfaen"/>
              </a:rPr>
              <a:t>ო</a:t>
            </a:r>
            <a:r>
              <a:rPr dirty="0" smtClean="0" sz="1100" spc="-36">
                <a:latin typeface="Sylfaen"/>
                <a:cs typeface="Sylfaen"/>
              </a:rPr>
              <a:t>ბ</a:t>
            </a:r>
            <a:r>
              <a:rPr dirty="0" smtClean="0" sz="1100" spc="-36">
                <a:latin typeface="Sylfaen"/>
                <a:cs typeface="Sylfaen"/>
              </a:rPr>
              <a:t>ის</a:t>
            </a:r>
            <a:r>
              <a:rPr dirty="0" smtClean="0" sz="1100" spc="-36">
                <a:latin typeface="Sylfaen"/>
                <a:cs typeface="Sylfaen"/>
              </a:rPr>
              <a:t> </a:t>
            </a:r>
            <a:r>
              <a:rPr dirty="0" smtClean="0" sz="1100" spc="-36">
                <a:latin typeface="Sylfaen"/>
                <a:cs typeface="Sylfaen"/>
              </a:rPr>
              <a:t>მ</a:t>
            </a:r>
            <a:r>
              <a:rPr dirty="0" smtClean="0" sz="1100" spc="-36">
                <a:latin typeface="Sylfaen"/>
                <a:cs typeface="Sylfaen"/>
              </a:rPr>
              <a:t>უ</a:t>
            </a:r>
            <a:r>
              <a:rPr dirty="0" smtClean="0" sz="1100" spc="-36">
                <a:latin typeface="Sylfaen"/>
                <a:cs typeface="Sylfaen"/>
              </a:rPr>
              <a:t>ზ</a:t>
            </a:r>
            <a:r>
              <a:rPr dirty="0" smtClean="0" sz="1100" spc="-36">
                <a:latin typeface="Sylfaen"/>
                <a:cs typeface="Sylfaen"/>
              </a:rPr>
              <a:t>ე</a:t>
            </a:r>
            <a:r>
              <a:rPr dirty="0" smtClean="0" sz="1100" spc="-36">
                <a:latin typeface="Sylfaen"/>
                <a:cs typeface="Sylfaen"/>
              </a:rPr>
              <a:t>უ</a:t>
            </a:r>
            <a:r>
              <a:rPr dirty="0" smtClean="0" sz="1100" spc="-36">
                <a:latin typeface="Sylfaen"/>
                <a:cs typeface="Sylfaen"/>
              </a:rPr>
              <a:t>მ</a:t>
            </a:r>
            <a:r>
              <a:rPr dirty="0" smtClean="0" sz="1100" spc="-36">
                <a:latin typeface="Sylfaen"/>
                <a:cs typeface="Sylfaen"/>
              </a:rPr>
              <a:t>ი</a:t>
            </a:r>
            <a:r>
              <a:rPr dirty="0" smtClean="0" sz="1100" spc="-36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173276" y="2714608"/>
            <a:ext cx="541868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0">
                <a:latin typeface="Sylfaen"/>
                <a:cs typeface="Sylfaen"/>
              </a:rPr>
              <a:t>მ</a:t>
            </a:r>
            <a:r>
              <a:rPr dirty="0" smtClean="0" sz="1100" spc="-20">
                <a:latin typeface="Sylfaen"/>
                <a:cs typeface="Sylfaen"/>
              </a:rPr>
              <a:t>უ</a:t>
            </a:r>
            <a:r>
              <a:rPr dirty="0" smtClean="0" sz="1100" spc="-20">
                <a:latin typeface="Sylfaen"/>
                <a:cs typeface="Sylfaen"/>
              </a:rPr>
              <a:t>ზ</a:t>
            </a:r>
            <a:r>
              <a:rPr dirty="0" smtClean="0" sz="1100" spc="-20">
                <a:latin typeface="Sylfaen"/>
                <a:cs typeface="Sylfaen"/>
              </a:rPr>
              <a:t>ე</a:t>
            </a:r>
            <a:r>
              <a:rPr dirty="0" smtClean="0" sz="1100" spc="-20">
                <a:latin typeface="Sylfaen"/>
                <a:cs typeface="Sylfaen"/>
              </a:rPr>
              <a:t>უ</a:t>
            </a:r>
            <a:r>
              <a:rPr dirty="0" smtClean="0" sz="1100" spc="-20">
                <a:latin typeface="Sylfaen"/>
                <a:cs typeface="Sylfaen"/>
              </a:rPr>
              <a:t>მ</a:t>
            </a:r>
            <a:r>
              <a:rPr dirty="0" smtClean="0" sz="1100" spc="-20">
                <a:latin typeface="Sylfaen"/>
                <a:cs typeface="Sylfaen"/>
              </a:rPr>
              <a:t>ში</a:t>
            </a:r>
            <a:r>
              <a:rPr dirty="0" smtClean="0" sz="1100" spc="-20">
                <a:latin typeface="Sylfaen"/>
                <a:cs typeface="Sylfaen"/>
              </a:rPr>
              <a:t> </a:t>
            </a:r>
            <a:r>
              <a:rPr dirty="0" smtClean="0" sz="1100" spc="-20">
                <a:latin typeface="Sylfaen"/>
                <a:cs typeface="Sylfaen"/>
              </a:rPr>
              <a:t>თ</a:t>
            </a:r>
            <a:r>
              <a:rPr dirty="0" smtClean="0" sz="1100" spc="-20">
                <a:latin typeface="Sylfaen"/>
                <a:cs typeface="Sylfaen"/>
              </a:rPr>
              <a:t>ქ</a:t>
            </a:r>
            <a:r>
              <a:rPr dirty="0" smtClean="0" sz="1100" spc="-20">
                <a:latin typeface="Sylfaen"/>
                <a:cs typeface="Sylfaen"/>
              </a:rPr>
              <a:t>ვ</a:t>
            </a:r>
            <a:r>
              <a:rPr dirty="0" smtClean="0" sz="1100" spc="-20">
                <a:latin typeface="Sylfaen"/>
                <a:cs typeface="Sylfaen"/>
              </a:rPr>
              <a:t>ე</a:t>
            </a:r>
            <a:r>
              <a:rPr dirty="0" smtClean="0" sz="1100" spc="-20">
                <a:latin typeface="Sylfaen"/>
                <a:cs typeface="Sylfaen"/>
              </a:rPr>
              <a:t>ნ</a:t>
            </a:r>
            <a:r>
              <a:rPr dirty="0" smtClean="0" sz="1100" spc="-20">
                <a:latin typeface="Sylfaen"/>
                <a:cs typeface="Sylfaen"/>
              </a:rPr>
              <a:t> </a:t>
            </a:r>
            <a:r>
              <a:rPr dirty="0" smtClean="0" sz="1100" spc="-20">
                <a:latin typeface="Sylfaen"/>
                <a:cs typeface="Sylfaen"/>
              </a:rPr>
              <a:t>დ</a:t>
            </a:r>
            <a:r>
              <a:rPr dirty="0" smtClean="0" sz="1100" spc="-20">
                <a:latin typeface="Sylfaen"/>
                <a:cs typeface="Sylfaen"/>
              </a:rPr>
              <a:t>ა</a:t>
            </a:r>
            <a:r>
              <a:rPr dirty="0" smtClean="0" sz="1100" spc="-20">
                <a:latin typeface="Sylfaen"/>
                <a:cs typeface="Sylfaen"/>
              </a:rPr>
              <a:t>გ</a:t>
            </a:r>
            <a:r>
              <a:rPr dirty="0" smtClean="0" sz="1100" spc="-20">
                <a:latin typeface="Sylfaen"/>
                <a:cs typeface="Sylfaen"/>
              </a:rPr>
              <a:t>ხ</a:t>
            </a:r>
            <a:r>
              <a:rPr dirty="0" smtClean="0" sz="1100" spc="-20">
                <a:latin typeface="Sylfaen"/>
                <a:cs typeface="Sylfaen"/>
              </a:rPr>
              <a:t>ვ</a:t>
            </a:r>
            <a:r>
              <a:rPr dirty="0" smtClean="0" sz="1100" spc="-20">
                <a:latin typeface="Sylfaen"/>
                <a:cs typeface="Sylfaen"/>
              </a:rPr>
              <a:t>დ</a:t>
            </a:r>
            <a:r>
              <a:rPr dirty="0" smtClean="0" sz="1100" spc="-20">
                <a:latin typeface="Sylfaen"/>
                <a:cs typeface="Sylfaen"/>
              </a:rPr>
              <a:t>ე</a:t>
            </a:r>
            <a:r>
              <a:rPr dirty="0" smtClean="0" sz="1100" spc="-20">
                <a:latin typeface="Sylfaen"/>
                <a:cs typeface="Sylfaen"/>
              </a:rPr>
              <a:t>ბ</a:t>
            </a:r>
            <a:r>
              <a:rPr dirty="0" smtClean="0" sz="1100" spc="-20">
                <a:latin typeface="Sylfaen"/>
                <a:cs typeface="Sylfaen"/>
              </a:rPr>
              <a:t>ა</a:t>
            </a:r>
            <a:r>
              <a:rPr dirty="0" smtClean="0" sz="1100" spc="-20">
                <a:latin typeface="Sylfaen"/>
                <a:cs typeface="Sylfaen"/>
              </a:rPr>
              <a:t>თ</a:t>
            </a:r>
            <a:r>
              <a:rPr dirty="0" smtClean="0" sz="1100" spc="-20">
                <a:latin typeface="Sylfaen"/>
                <a:cs typeface="Sylfaen"/>
              </a:rPr>
              <a:t> </a:t>
            </a:r>
            <a:r>
              <a:rPr dirty="0" smtClean="0" sz="1100" spc="-20">
                <a:latin typeface="Sylfaen"/>
                <a:cs typeface="Sylfaen"/>
              </a:rPr>
              <a:t>ს</a:t>
            </a:r>
            <a:r>
              <a:rPr dirty="0" smtClean="0" sz="1100" spc="-20">
                <a:latin typeface="Sylfaen"/>
                <a:cs typeface="Sylfaen"/>
              </a:rPr>
              <a:t>ა</a:t>
            </a:r>
            <a:r>
              <a:rPr dirty="0" smtClean="0" sz="1100" spc="-20">
                <a:latin typeface="Sylfaen"/>
                <a:cs typeface="Sylfaen"/>
              </a:rPr>
              <a:t>ს</a:t>
            </a:r>
            <a:r>
              <a:rPr dirty="0" smtClean="0" sz="1100" spc="-20">
                <a:latin typeface="Sylfaen"/>
                <a:cs typeface="Sylfaen"/>
              </a:rPr>
              <a:t>ი</a:t>
            </a:r>
            <a:r>
              <a:rPr dirty="0" smtClean="0" sz="1100" spc="-20">
                <a:latin typeface="Sylfaen"/>
                <a:cs typeface="Sylfaen"/>
              </a:rPr>
              <a:t>ა</a:t>
            </a:r>
            <a:r>
              <a:rPr dirty="0" smtClean="0" sz="1100" spc="-20">
                <a:latin typeface="Sylfaen"/>
                <a:cs typeface="Sylfaen"/>
              </a:rPr>
              <a:t>მ</a:t>
            </a:r>
            <a:r>
              <a:rPr dirty="0" smtClean="0" sz="1100" spc="-20">
                <a:latin typeface="Sylfaen"/>
                <a:cs typeface="Sylfaen"/>
              </a:rPr>
              <a:t>ო</a:t>
            </a:r>
            <a:r>
              <a:rPr dirty="0" smtClean="0" sz="1100" spc="-20">
                <a:latin typeface="Sylfaen"/>
                <a:cs typeface="Sylfaen"/>
              </a:rPr>
              <a:t>ვ</a:t>
            </a:r>
            <a:r>
              <a:rPr dirty="0" smtClean="0" sz="1100" spc="-20">
                <a:latin typeface="Sylfaen"/>
                <a:cs typeface="Sylfaen"/>
              </a:rPr>
              <a:t>ნ</a:t>
            </a:r>
            <a:r>
              <a:rPr dirty="0" smtClean="0" sz="1100" spc="-20">
                <a:latin typeface="Sylfaen"/>
                <a:cs typeface="Sylfaen"/>
              </a:rPr>
              <a:t>ო</a:t>
            </a:r>
            <a:r>
              <a:rPr dirty="0" smtClean="0" sz="1100" spc="-20">
                <a:latin typeface="Sylfaen"/>
                <a:cs typeface="Sylfaen"/>
              </a:rPr>
              <a:t> </a:t>
            </a:r>
            <a:r>
              <a:rPr dirty="0" smtClean="0" sz="1100" spc="-20">
                <a:latin typeface="Sylfaen"/>
                <a:cs typeface="Sylfaen"/>
              </a:rPr>
              <a:t>გ</a:t>
            </a:r>
            <a:r>
              <a:rPr dirty="0" smtClean="0" sz="1100" spc="-20">
                <a:latin typeface="Sylfaen"/>
                <a:cs typeface="Sylfaen"/>
              </a:rPr>
              <a:t>ა</a:t>
            </a:r>
            <a:r>
              <a:rPr dirty="0" smtClean="0" sz="1100" spc="-20">
                <a:latin typeface="Sylfaen"/>
                <a:cs typeface="Sylfaen"/>
              </a:rPr>
              <a:t>რ</a:t>
            </a:r>
            <a:r>
              <a:rPr dirty="0" smtClean="0" sz="1100" spc="-20">
                <a:latin typeface="Sylfaen"/>
                <a:cs typeface="Sylfaen"/>
              </a:rPr>
              <a:t>ე</a:t>
            </a:r>
            <a:r>
              <a:rPr dirty="0" smtClean="0" sz="1100" spc="-20">
                <a:latin typeface="Sylfaen"/>
                <a:cs typeface="Sylfaen"/>
              </a:rPr>
              <a:t>მ</a:t>
            </a:r>
            <a:r>
              <a:rPr dirty="0" smtClean="0" sz="1100" spc="-20">
                <a:latin typeface="Sylfaen"/>
                <a:cs typeface="Sylfaen"/>
              </a:rPr>
              <a:t>ო</a:t>
            </a:r>
            <a:r>
              <a:rPr dirty="0" smtClean="0" sz="1100" spc="-20">
                <a:latin typeface="Sylfaen"/>
                <a:cs typeface="Sylfaen"/>
              </a:rPr>
              <a:t> </a:t>
            </a:r>
            <a:r>
              <a:rPr dirty="0" smtClean="0" sz="1100" spc="-20">
                <a:latin typeface="Sylfaen"/>
                <a:cs typeface="Sylfaen"/>
              </a:rPr>
              <a:t> </a:t>
            </a:r>
            <a:r>
              <a:rPr dirty="0" smtClean="0" sz="1100" spc="-20">
                <a:latin typeface="Sylfaen"/>
                <a:cs typeface="Sylfaen"/>
              </a:rPr>
              <a:t>დ</a:t>
            </a:r>
            <a:r>
              <a:rPr dirty="0" smtClean="0" sz="1100" spc="-20">
                <a:latin typeface="Sylfaen"/>
                <a:cs typeface="Sylfaen"/>
              </a:rPr>
              <a:t>ა</a:t>
            </a:r>
            <a:r>
              <a:rPr dirty="0" smtClean="0" sz="1100" spc="-20">
                <a:latin typeface="Sylfaen"/>
                <a:cs typeface="Sylfaen"/>
              </a:rPr>
              <a:t> </a:t>
            </a:r>
            <a:r>
              <a:rPr dirty="0" smtClean="0" sz="1100" spc="-20">
                <a:latin typeface="Sylfaen"/>
                <a:cs typeface="Sylfaen"/>
              </a:rPr>
              <a:t>ს</a:t>
            </a:r>
            <a:r>
              <a:rPr dirty="0" smtClean="0" sz="1100" spc="-20">
                <a:latin typeface="Sylfaen"/>
                <a:cs typeface="Sylfaen"/>
              </a:rPr>
              <a:t>ა</a:t>
            </a:r>
            <a:r>
              <a:rPr dirty="0" smtClean="0" sz="1100" spc="-20">
                <a:latin typeface="Sylfaen"/>
                <a:cs typeface="Sylfaen"/>
              </a:rPr>
              <a:t>ი</a:t>
            </a:r>
            <a:r>
              <a:rPr dirty="0" smtClean="0" sz="1100" spc="-20">
                <a:latin typeface="Sylfaen"/>
                <a:cs typeface="Sylfaen"/>
              </a:rPr>
              <a:t>ნ</a:t>
            </a:r>
            <a:r>
              <a:rPr dirty="0" smtClean="0" sz="1100" spc="-20">
                <a:latin typeface="Sylfaen"/>
                <a:cs typeface="Sylfaen"/>
              </a:rPr>
              <a:t>ტ</a:t>
            </a:r>
            <a:r>
              <a:rPr dirty="0" smtClean="0" sz="1100" spc="-20">
                <a:latin typeface="Sylfaen"/>
                <a:cs typeface="Sylfaen"/>
              </a:rPr>
              <a:t>ე</a:t>
            </a:r>
            <a:r>
              <a:rPr dirty="0" smtClean="0" sz="1100" spc="-20">
                <a:latin typeface="Sylfaen"/>
                <a:cs typeface="Sylfaen"/>
              </a:rPr>
              <a:t>რ</a:t>
            </a:r>
            <a:r>
              <a:rPr dirty="0" smtClean="0" sz="1100" spc="-20">
                <a:latin typeface="Sylfaen"/>
                <a:cs typeface="Sylfaen"/>
              </a:rPr>
              <a:t>ე</a:t>
            </a:r>
            <a:r>
              <a:rPr dirty="0" smtClean="0" sz="1100" spc="-20">
                <a:latin typeface="Sylfaen"/>
                <a:cs typeface="Sylfaen"/>
              </a:rPr>
              <a:t>ს</a:t>
            </a:r>
            <a:r>
              <a:rPr dirty="0" smtClean="0" sz="1100" spc="-20">
                <a:latin typeface="Sylfaen"/>
                <a:cs typeface="Sylfaen"/>
              </a:rPr>
              <a:t>ო</a:t>
            </a:r>
            <a:r>
              <a:rPr dirty="0" smtClean="0" sz="1100" spc="-20">
                <a:latin typeface="Sylfaen"/>
                <a:cs typeface="Sylfaen"/>
              </a:rPr>
              <a:t> </a:t>
            </a:r>
            <a:r>
              <a:rPr dirty="0" smtClean="0" sz="1100" spc="-20">
                <a:latin typeface="Sylfaen"/>
                <a:cs typeface="Sylfaen"/>
              </a:rPr>
              <a:t> </a:t>
            </a:r>
            <a:r>
              <a:rPr dirty="0" smtClean="0" sz="1100" spc="-20">
                <a:latin typeface="Sylfaen"/>
                <a:cs typeface="Sylfaen"/>
              </a:rPr>
              <a:t>ე</a:t>
            </a:r>
            <a:r>
              <a:rPr dirty="0" smtClean="0" sz="1100" spc="-20">
                <a:latin typeface="Sylfaen"/>
                <a:cs typeface="Sylfaen"/>
              </a:rPr>
              <a:t>ქ</a:t>
            </a:r>
            <a:r>
              <a:rPr dirty="0" smtClean="0" sz="1100" spc="-20">
                <a:latin typeface="Sylfaen"/>
                <a:cs typeface="Sylfaen"/>
              </a:rPr>
              <a:t>ს</a:t>
            </a:r>
            <a:r>
              <a:rPr dirty="0" smtClean="0" sz="1100" spc="-20">
                <a:latin typeface="Sylfaen"/>
                <a:cs typeface="Sylfaen"/>
              </a:rPr>
              <a:t>პ</a:t>
            </a:r>
            <a:r>
              <a:rPr dirty="0" smtClean="0" sz="1100" spc="-20">
                <a:latin typeface="Sylfaen"/>
                <a:cs typeface="Sylfaen"/>
              </a:rPr>
              <a:t>ო</a:t>
            </a:r>
            <a:r>
              <a:rPr dirty="0" smtClean="0" sz="1100" spc="-20">
                <a:latin typeface="Sylfaen"/>
                <a:cs typeface="Sylfaen"/>
              </a:rPr>
              <a:t>ზ</a:t>
            </a:r>
            <a:r>
              <a:rPr dirty="0" smtClean="0" sz="1100" spc="-20">
                <a:latin typeface="Sylfaen"/>
                <a:cs typeface="Sylfaen"/>
              </a:rPr>
              <a:t>ი</a:t>
            </a:r>
            <a:r>
              <a:rPr dirty="0" smtClean="0" sz="1100" spc="-20">
                <a:latin typeface="Sylfaen"/>
                <a:cs typeface="Sylfaen"/>
              </a:rPr>
              <a:t>ც</a:t>
            </a:r>
            <a:r>
              <a:rPr dirty="0" smtClean="0" sz="1100" spc="-20">
                <a:latin typeface="Sylfaen"/>
                <a:cs typeface="Sylfaen"/>
              </a:rPr>
              <a:t>ი</a:t>
            </a:r>
            <a:r>
              <a:rPr dirty="0" smtClean="0" sz="1100" spc="-20">
                <a:latin typeface="Sylfaen"/>
                <a:cs typeface="Sylfaen"/>
              </a:rPr>
              <a:t>ა</a:t>
            </a:r>
            <a:r>
              <a:rPr dirty="0" smtClean="0" sz="1100" spc="-20">
                <a:latin typeface="Sylfaen"/>
                <a:cs typeface="Sylfaen"/>
              </a:rPr>
              <a:t>,</a:t>
            </a:r>
            <a:r>
              <a:rPr dirty="0" smtClean="0" sz="1100" spc="-20">
                <a:latin typeface="Sylfaen"/>
                <a:cs typeface="Sylfaen"/>
              </a:rPr>
              <a:t> </a:t>
            </a:r>
            <a:r>
              <a:rPr dirty="0" smtClean="0" sz="1100" spc="-20">
                <a:latin typeface="Sylfaen"/>
                <a:cs typeface="Sylfaen"/>
              </a:rPr>
              <a:t>ს</a:t>
            </a:r>
            <a:r>
              <a:rPr dirty="0" smtClean="0" sz="1100" spc="-20">
                <a:latin typeface="Sylfaen"/>
                <a:cs typeface="Sylfaen"/>
              </a:rPr>
              <a:t>ა</a:t>
            </a:r>
            <a:r>
              <a:rPr dirty="0" smtClean="0" sz="1100" spc="-20">
                <a:latin typeface="Sylfaen"/>
                <a:cs typeface="Sylfaen"/>
              </a:rPr>
              <a:t>დ</a:t>
            </a:r>
            <a:r>
              <a:rPr dirty="0" smtClean="0" sz="1100" spc="-20">
                <a:latin typeface="Sylfaen"/>
                <a:cs typeface="Sylfaen"/>
              </a:rPr>
              <a:t>ა</a:t>
            </a:r>
            <a:r>
              <a:rPr dirty="0" smtClean="0" sz="1100" spc="-20">
                <a:latin typeface="Sylfaen"/>
                <a:cs typeface="Sylfaen"/>
              </a:rPr>
              <a:t>ც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02004" y="3008740"/>
            <a:ext cx="569076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იი</a:t>
            </a:r>
            <a:r>
              <a:rPr dirty="0" smtClean="0" sz="1100" spc="-9">
                <a:latin typeface="Sylfaen"/>
                <a:cs typeface="Sylfaen"/>
              </a:rPr>
              <a:t>ღ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-47">
                <a:latin typeface="Sylfaen"/>
                <a:cs typeface="Sylfaen"/>
              </a:rPr>
              <a:t> </a:t>
            </a:r>
            <a:r>
              <a:rPr dirty="0" smtClean="0" sz="1100" spc="-67">
                <a:latin typeface="Sylfaen"/>
                <a:cs typeface="Sylfaen"/>
              </a:rPr>
              <a:t>ი</a:t>
            </a:r>
            <a:r>
              <a:rPr dirty="0" smtClean="0" sz="1100" spc="-64">
                <a:latin typeface="Sylfaen"/>
                <a:cs typeface="Sylfaen"/>
              </a:rPr>
              <a:t>ნ</a:t>
            </a:r>
            <a:r>
              <a:rPr dirty="0" smtClean="0" sz="1100" spc="91">
                <a:latin typeface="Sylfaen"/>
                <a:cs typeface="Sylfaen"/>
              </a:rPr>
              <a:t>ფო</a:t>
            </a:r>
            <a:r>
              <a:rPr dirty="0" smtClean="0" sz="1100" spc="80">
                <a:latin typeface="Sylfaen"/>
                <a:cs typeface="Sylfaen"/>
              </a:rPr>
              <a:t>რ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66">
                <a:latin typeface="Sylfaen"/>
                <a:cs typeface="Sylfaen"/>
              </a:rPr>
              <a:t>ც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1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-104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ი</a:t>
            </a:r>
            <a:r>
              <a:rPr dirty="0" smtClean="0" sz="1100" spc="-17">
                <a:latin typeface="Sylfaen"/>
                <a:cs typeface="Sylfaen"/>
              </a:rPr>
              <a:t>ლ</a:t>
            </a:r>
            <a:r>
              <a:rPr dirty="0" smtClean="0" sz="1100" spc="-22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20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ჭ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ჭ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ძ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-76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ღ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წ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261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147">
                <a:latin typeface="Sylfaen"/>
                <a:cs typeface="Sylfaen"/>
              </a:rPr>
              <a:t> </a:t>
            </a:r>
            <a:r>
              <a:rPr dirty="0" smtClean="0" sz="1100" spc="-74">
                <a:latin typeface="Sylfaen"/>
                <a:cs typeface="Sylfaen"/>
              </a:rPr>
              <a:t>მ</a:t>
            </a:r>
            <a:r>
              <a:rPr dirty="0" smtClean="0" sz="1100" spc="-73">
                <a:latin typeface="Sylfaen"/>
                <a:cs typeface="Sylfaen"/>
              </a:rPr>
              <a:t>ი</a:t>
            </a:r>
            <a:r>
              <a:rPr dirty="0" smtClean="0" sz="1100" spc="-70">
                <a:latin typeface="Sylfaen"/>
                <a:cs typeface="Sylfaen"/>
              </a:rPr>
              <a:t>ს</a:t>
            </a:r>
            <a:r>
              <a:rPr dirty="0" smtClean="0" sz="1100" spc="-73">
                <a:latin typeface="Sylfaen"/>
                <a:cs typeface="Sylfaen"/>
              </a:rPr>
              <a:t>ი</a:t>
            </a:r>
            <a:r>
              <a:rPr dirty="0" smtClean="0" sz="1100" spc="192">
                <a:latin typeface="Sylfaen"/>
                <a:cs typeface="Sylfaen"/>
              </a:rPr>
              <a:t> </a:t>
            </a:r>
            <a:r>
              <a:rPr dirty="0" smtClean="0" sz="1100" spc="-70">
                <a:latin typeface="Sylfaen"/>
                <a:cs typeface="Sylfaen"/>
              </a:rPr>
              <a:t>დ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74">
                <a:latin typeface="Sylfaen"/>
                <a:cs typeface="Sylfaen"/>
              </a:rPr>
              <a:t>ხ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59">
                <a:latin typeface="Sylfaen"/>
                <a:cs typeface="Sylfaen"/>
              </a:rPr>
              <a:t>რ</a:t>
            </a:r>
            <a:r>
              <a:rPr dirty="0" smtClean="0" sz="1100" spc="45">
                <a:latin typeface="Sylfaen"/>
                <a:cs typeface="Sylfaen"/>
              </a:rPr>
              <a:t>ე</a:t>
            </a:r>
            <a:r>
              <a:rPr dirty="0" smtClean="0" sz="1100" spc="-57">
                <a:latin typeface="Sylfaen"/>
                <a:cs typeface="Sylfaen"/>
              </a:rPr>
              <a:t>ბის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64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შ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02004" y="3303253"/>
            <a:ext cx="569076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">
                <a:latin typeface="Sylfaen"/>
                <a:cs typeface="Sylfaen"/>
              </a:rPr>
              <a:t>გ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ც</a:t>
            </a:r>
            <a:r>
              <a:rPr dirty="0" smtClean="0" sz="1100" spc="-4">
                <a:latin typeface="Sylfaen"/>
                <a:cs typeface="Sylfaen"/>
              </a:rPr>
              <a:t>ნ</a:t>
            </a:r>
            <a:r>
              <a:rPr dirty="0" smtClean="0" sz="1100" spc="-4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ბით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ლ</a:t>
            </a:r>
            <a:r>
              <a:rPr dirty="0" smtClean="0" sz="1100" spc="-4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ჭ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ვ</a:t>
            </a:r>
            <a:r>
              <a:rPr dirty="0" smtClean="0" sz="1100" spc="-4">
                <a:latin typeface="Sylfaen"/>
                <a:cs typeface="Sylfaen"/>
              </a:rPr>
              <a:t>ჭ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ვ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ძ</a:t>
            </a:r>
            <a:r>
              <a:rPr dirty="0" smtClean="0" sz="1100" spc="-4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მ</a:t>
            </a:r>
            <a:r>
              <a:rPr dirty="0" smtClean="0" sz="1100" spc="-4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4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თ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ნ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მ</a:t>
            </a:r>
            <a:r>
              <a:rPr dirty="0" smtClean="0" sz="1100" spc="-4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ზ</a:t>
            </a:r>
            <a:r>
              <a:rPr dirty="0" smtClean="0" sz="1100" spc="-4">
                <a:latin typeface="Sylfaen"/>
                <a:cs typeface="Sylfaen"/>
              </a:rPr>
              <a:t>რ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ზ</a:t>
            </a:r>
            <a:r>
              <a:rPr dirty="0" smtClean="0" sz="1100" spc="-4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გ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-4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მ</a:t>
            </a:r>
            <a:r>
              <a:rPr dirty="0" smtClean="0" sz="1100" spc="-4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ღ</a:t>
            </a:r>
            <a:r>
              <a:rPr dirty="0" smtClean="0" sz="1100" spc="-4">
                <a:latin typeface="Sylfaen"/>
                <a:cs typeface="Sylfaen"/>
              </a:rPr>
              <a:t>ვა</a:t>
            </a:r>
            <a:r>
              <a:rPr dirty="0" smtClean="0" sz="1100" spc="-4">
                <a:latin typeface="Sylfaen"/>
                <a:cs typeface="Sylfaen"/>
              </a:rPr>
              <a:t>წ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თა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პირ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ნ</a:t>
            </a:r>
            <a:r>
              <a:rPr dirty="0" smtClean="0" sz="1100" spc="-4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ვ</a:t>
            </a:r>
            <a:r>
              <a:rPr dirty="0" smtClean="0" sz="1100" spc="-4">
                <a:latin typeface="Sylfaen"/>
                <a:cs typeface="Sylfaen"/>
              </a:rPr>
              <a:t>თ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ბს</a:t>
            </a:r>
            <a:r>
              <a:rPr dirty="0" smtClean="0" sz="1100" spc="-4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02004" y="3597385"/>
            <a:ext cx="281586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9">
                <a:latin typeface="Sylfaen"/>
                <a:cs typeface="Sylfaen"/>
              </a:rPr>
              <a:t>ფო</a:t>
            </a:r>
            <a:r>
              <a:rPr dirty="0" smtClean="0" sz="1100" spc="9">
                <a:latin typeface="Sylfaen"/>
                <a:cs typeface="Sylfaen"/>
              </a:rPr>
              <a:t>ტ</a:t>
            </a:r>
            <a:r>
              <a:rPr dirty="0" smtClean="0" sz="1100" spc="9">
                <a:latin typeface="Sylfaen"/>
                <a:cs typeface="Sylfaen"/>
              </a:rPr>
              <a:t>ო</a:t>
            </a:r>
            <a:r>
              <a:rPr dirty="0" smtClean="0" sz="1100" spc="9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მ</a:t>
            </a:r>
            <a:r>
              <a:rPr dirty="0" smtClean="0" sz="1100" spc="9">
                <a:latin typeface="Sylfaen"/>
                <a:cs typeface="Sylfaen"/>
              </a:rPr>
              <a:t>ა</a:t>
            </a:r>
            <a:r>
              <a:rPr dirty="0" smtClean="0" sz="1100" spc="9">
                <a:latin typeface="Sylfaen"/>
                <a:cs typeface="Sylfaen"/>
              </a:rPr>
              <a:t>ს</a:t>
            </a:r>
            <a:r>
              <a:rPr dirty="0" smtClean="0" sz="1100" spc="9">
                <a:latin typeface="Sylfaen"/>
                <a:cs typeface="Sylfaen"/>
              </a:rPr>
              <a:t>ა</a:t>
            </a:r>
            <a:r>
              <a:rPr dirty="0" smtClean="0" sz="1100" spc="9">
                <a:latin typeface="Sylfaen"/>
                <a:cs typeface="Sylfaen"/>
              </a:rPr>
              <a:t>ლ</a:t>
            </a:r>
            <a:r>
              <a:rPr dirty="0" smtClean="0" sz="1100" spc="9">
                <a:latin typeface="Sylfaen"/>
                <a:cs typeface="Sylfaen"/>
              </a:rPr>
              <a:t>ა</a:t>
            </a:r>
            <a:r>
              <a:rPr dirty="0" smtClean="0" sz="1100" spc="9">
                <a:latin typeface="Sylfaen"/>
                <a:cs typeface="Sylfaen"/>
              </a:rPr>
              <a:t>ს</a:t>
            </a:r>
            <a:r>
              <a:rPr dirty="0" smtClean="0" sz="1100" spc="9">
                <a:latin typeface="Sylfaen"/>
                <a:cs typeface="Sylfaen"/>
              </a:rPr>
              <a:t>ა</a:t>
            </a:r>
            <a:r>
              <a:rPr dirty="0" smtClean="0" sz="1100" spc="9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დ</a:t>
            </a:r>
            <a:r>
              <a:rPr dirty="0" smtClean="0" sz="1100" spc="9">
                <a:latin typeface="Sylfaen"/>
                <a:cs typeface="Sylfaen"/>
              </a:rPr>
              <a:t>ა</a:t>
            </a:r>
            <a:r>
              <a:rPr dirty="0" smtClean="0" sz="1100" spc="9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ფ</a:t>
            </a:r>
            <a:r>
              <a:rPr dirty="0" smtClean="0" sz="1100" spc="9">
                <a:latin typeface="Sylfaen"/>
                <a:cs typeface="Sylfaen"/>
              </a:rPr>
              <a:t>ე</a:t>
            </a:r>
            <a:r>
              <a:rPr dirty="0" smtClean="0" sz="1100" spc="9">
                <a:latin typeface="Sylfaen"/>
                <a:cs typeface="Sylfaen"/>
              </a:rPr>
              <a:t>რწე</a:t>
            </a:r>
            <a:r>
              <a:rPr dirty="0" smtClean="0" sz="1100" spc="9">
                <a:latin typeface="Sylfaen"/>
                <a:cs typeface="Sylfaen"/>
              </a:rPr>
              <a:t>რ</a:t>
            </a:r>
            <a:r>
              <a:rPr dirty="0" smtClean="0" sz="1100" spc="9">
                <a:latin typeface="Sylfaen"/>
                <a:cs typeface="Sylfaen"/>
              </a:rPr>
              <a:t>უ</a:t>
            </a:r>
            <a:r>
              <a:rPr dirty="0" smtClean="0" sz="1100" spc="9">
                <a:latin typeface="Sylfaen"/>
                <a:cs typeface="Sylfaen"/>
              </a:rPr>
              <a:t>ლ</a:t>
            </a:r>
            <a:r>
              <a:rPr dirty="0" smtClean="0" sz="1100" spc="9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ტ</a:t>
            </a:r>
            <a:r>
              <a:rPr dirty="0" smtClean="0" sz="1100" spc="9">
                <a:latin typeface="Sylfaen"/>
                <a:cs typeface="Sylfaen"/>
              </a:rPr>
              <a:t>ი</a:t>
            </a:r>
            <a:r>
              <a:rPr dirty="0" smtClean="0" sz="1100" spc="9">
                <a:latin typeface="Sylfaen"/>
                <a:cs typeface="Sylfaen"/>
              </a:rPr>
              <a:t>ლ</a:t>
            </a:r>
            <a:r>
              <a:rPr dirty="0" smtClean="0" sz="1100" spc="9">
                <a:latin typeface="Sylfaen"/>
                <a:cs typeface="Sylfaen"/>
              </a:rPr>
              <a:t>ო</a:t>
            </a:r>
            <a:r>
              <a:rPr dirty="0" smtClean="0" sz="1100" spc="9">
                <a:latin typeface="Sylfaen"/>
                <a:cs typeface="Sylfaen"/>
              </a:rPr>
              <a:t>ე</a:t>
            </a:r>
            <a:r>
              <a:rPr dirty="0" smtClean="0" sz="1100" spc="9">
                <a:latin typeface="Sylfaen"/>
                <a:cs typeface="Sylfaen"/>
              </a:rPr>
              <a:t>ბ</a:t>
            </a:r>
            <a:r>
              <a:rPr dirty="0" smtClean="0" sz="1100" spc="9">
                <a:latin typeface="Sylfaen"/>
                <a:cs typeface="Sylfaen"/>
              </a:rPr>
              <a:t>ს</a:t>
            </a:r>
            <a:r>
              <a:rPr dirty="0" smtClean="0" sz="1100" spc="9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73276" y="3891517"/>
            <a:ext cx="39330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8">
                <a:latin typeface="Sylfaen"/>
                <a:cs typeface="Sylfaen"/>
              </a:rPr>
              <a:t>ი</a:t>
            </a:r>
            <a:r>
              <a:rPr dirty="0" smtClean="0" sz="1100" spc="-8">
                <a:latin typeface="Sylfaen"/>
                <a:cs typeface="Sylfaen"/>
              </a:rPr>
              <a:t>ლ</a:t>
            </a:r>
            <a:r>
              <a:rPr dirty="0" smtClean="0" sz="1100" spc="-8">
                <a:latin typeface="Sylfaen"/>
                <a:cs typeface="Sylfaen"/>
              </a:rPr>
              <a:t>ი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694433" y="3891517"/>
            <a:ext cx="63390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">
                <a:latin typeface="Sylfaen"/>
                <a:cs typeface="Sylfaen"/>
              </a:rPr>
              <a:t>ჭ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ვ</a:t>
            </a:r>
            <a:r>
              <a:rPr dirty="0" smtClean="0" sz="1100" spc="-2">
                <a:latin typeface="Sylfaen"/>
                <a:cs typeface="Sylfaen"/>
              </a:rPr>
              <a:t>ჭ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ვ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ძ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456815" y="3891517"/>
            <a:ext cx="68563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3">
                <a:latin typeface="Sylfaen"/>
                <a:cs typeface="Sylfaen"/>
              </a:rPr>
              <a:t>გ</a:t>
            </a:r>
            <a:r>
              <a:rPr dirty="0" smtClean="0" sz="1100" spc="3">
                <a:latin typeface="Sylfaen"/>
                <a:cs typeface="Sylfaen"/>
              </a:rPr>
              <a:t>ა</a:t>
            </a:r>
            <a:r>
              <a:rPr dirty="0" smtClean="0" sz="1100" spc="3">
                <a:latin typeface="Sylfaen"/>
                <a:cs typeface="Sylfaen"/>
              </a:rPr>
              <a:t>ხ</a:t>
            </a:r>
            <a:r>
              <a:rPr dirty="0" smtClean="0" sz="1100" spc="3">
                <a:latin typeface="Sylfaen"/>
                <a:cs typeface="Sylfaen"/>
              </a:rPr>
              <a:t>ლ</a:t>
            </a:r>
            <a:r>
              <a:rPr dirty="0" smtClean="0" sz="1100" spc="3">
                <a:latin typeface="Sylfaen"/>
                <a:cs typeface="Sylfaen"/>
              </a:rPr>
              <a:t>დ</a:t>
            </a:r>
            <a:r>
              <a:rPr dirty="0" smtClean="0" sz="1100" spc="3">
                <a:latin typeface="Sylfaen"/>
                <a:cs typeface="Sylfaen"/>
              </a:rPr>
              <a:t>ა</a:t>
            </a:r>
            <a:r>
              <a:rPr dirty="0" smtClean="0" sz="1100" spc="3">
                <a:latin typeface="Sylfaen"/>
                <a:cs typeface="Sylfaen"/>
              </a:rPr>
              <a:t>თ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269107" y="3891517"/>
            <a:ext cx="74410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1">
                <a:latin typeface="Sylfaen"/>
                <a:cs typeface="Sylfaen"/>
              </a:rPr>
              <a:t>ქ</a:t>
            </a:r>
            <a:r>
              <a:rPr dirty="0" smtClean="0" sz="1100" spc="11">
                <a:latin typeface="Sylfaen"/>
                <a:cs typeface="Sylfaen"/>
              </a:rPr>
              <a:t>ა</a:t>
            </a:r>
            <a:r>
              <a:rPr dirty="0" smtClean="0" sz="1100" spc="11">
                <a:latin typeface="Sylfaen"/>
                <a:cs typeface="Sylfaen"/>
              </a:rPr>
              <a:t>რთ</a:t>
            </a:r>
            <a:r>
              <a:rPr dirty="0" smtClean="0" sz="1100" spc="11">
                <a:latin typeface="Sylfaen"/>
                <a:cs typeface="Sylfaen"/>
              </a:rPr>
              <a:t>ვ</a:t>
            </a:r>
            <a:r>
              <a:rPr dirty="0" smtClean="0" sz="1100" spc="11">
                <a:latin typeface="Sylfaen"/>
                <a:cs typeface="Sylfaen"/>
              </a:rPr>
              <a:t>ე</a:t>
            </a:r>
            <a:r>
              <a:rPr dirty="0" smtClean="0" sz="1100" spc="11">
                <a:latin typeface="Sylfaen"/>
                <a:cs typeface="Sylfaen"/>
              </a:rPr>
              <a:t>ლ</a:t>
            </a:r>
            <a:r>
              <a:rPr dirty="0" smtClean="0" sz="1100" spc="11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141089" y="3891517"/>
            <a:ext cx="71185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">
                <a:latin typeface="Sylfaen"/>
                <a:cs typeface="Sylfaen"/>
              </a:rPr>
              <a:t>ს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ზ</a:t>
            </a:r>
            <a:r>
              <a:rPr dirty="0" smtClean="0" sz="1100" spc="-2">
                <a:latin typeface="Sylfaen"/>
                <a:cs typeface="Sylfaen"/>
              </a:rPr>
              <a:t>ო</a:t>
            </a:r>
            <a:r>
              <a:rPr dirty="0" smtClean="0" sz="1100" spc="-2">
                <a:latin typeface="Sylfaen"/>
                <a:cs typeface="Sylfaen"/>
              </a:rPr>
              <a:t>გ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დ</a:t>
            </a:r>
            <a:r>
              <a:rPr dirty="0" smtClean="0" sz="1100" spc="-2">
                <a:latin typeface="Sylfaen"/>
                <a:cs typeface="Sylfaen"/>
              </a:rPr>
              <a:t>ო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980813" y="3891517"/>
            <a:ext cx="63050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6">
                <a:latin typeface="Sylfaen"/>
                <a:cs typeface="Sylfaen"/>
              </a:rPr>
              <a:t>მ</a:t>
            </a:r>
            <a:r>
              <a:rPr dirty="0" smtClean="0" sz="1100" spc="16">
                <a:latin typeface="Sylfaen"/>
                <a:cs typeface="Sylfaen"/>
              </a:rPr>
              <a:t>ო</a:t>
            </a:r>
            <a:r>
              <a:rPr dirty="0" smtClean="0" sz="1100" spc="16">
                <a:latin typeface="Sylfaen"/>
                <a:cs typeface="Sylfaen"/>
              </a:rPr>
              <a:t>ღ</a:t>
            </a:r>
            <a:r>
              <a:rPr dirty="0" smtClean="0" sz="1100" spc="16">
                <a:latin typeface="Sylfaen"/>
                <a:cs typeface="Sylfaen"/>
              </a:rPr>
              <a:t>ვ</a:t>
            </a:r>
            <a:r>
              <a:rPr dirty="0" smtClean="0" sz="1100" spc="16">
                <a:latin typeface="Sylfaen"/>
                <a:cs typeface="Sylfaen"/>
              </a:rPr>
              <a:t>ა</a:t>
            </a:r>
            <a:r>
              <a:rPr dirty="0" smtClean="0" sz="1100" spc="16">
                <a:latin typeface="Sylfaen"/>
                <a:cs typeface="Sylfaen"/>
              </a:rPr>
              <a:t>წ</a:t>
            </a:r>
            <a:r>
              <a:rPr dirty="0" smtClean="0" sz="1100" spc="16">
                <a:latin typeface="Sylfaen"/>
                <a:cs typeface="Sylfaen"/>
              </a:rPr>
              <a:t>ე</a:t>
            </a:r>
            <a:r>
              <a:rPr dirty="0" smtClean="0" sz="1100" spc="16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737098" y="3891517"/>
            <a:ext cx="85567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68">
                <a:latin typeface="Sylfaen"/>
                <a:cs typeface="Sylfaen"/>
              </a:rPr>
              <a:t>პ</a:t>
            </a:r>
            <a:r>
              <a:rPr dirty="0" smtClean="0" sz="1100" spc="-68">
                <a:latin typeface="Sylfaen"/>
                <a:cs typeface="Sylfaen"/>
              </a:rPr>
              <a:t>უ</a:t>
            </a:r>
            <a:r>
              <a:rPr dirty="0" smtClean="0" sz="1100" spc="-68">
                <a:latin typeface="Sylfaen"/>
                <a:cs typeface="Sylfaen"/>
              </a:rPr>
              <a:t>ბ</a:t>
            </a:r>
            <a:r>
              <a:rPr dirty="0" smtClean="0" sz="1100" spc="-68">
                <a:latin typeface="Sylfaen"/>
                <a:cs typeface="Sylfaen"/>
              </a:rPr>
              <a:t>ლ</a:t>
            </a:r>
            <a:r>
              <a:rPr dirty="0" smtClean="0" sz="1100" spc="-68">
                <a:latin typeface="Sylfaen"/>
                <a:cs typeface="Sylfaen"/>
              </a:rPr>
              <a:t>ი</a:t>
            </a:r>
            <a:r>
              <a:rPr dirty="0" smtClean="0" sz="1100" spc="-68">
                <a:latin typeface="Sylfaen"/>
                <a:cs typeface="Sylfaen"/>
              </a:rPr>
              <a:t>ც</a:t>
            </a:r>
            <a:r>
              <a:rPr dirty="0" smtClean="0" sz="1100" spc="-68">
                <a:latin typeface="Sylfaen"/>
                <a:cs typeface="Sylfaen"/>
              </a:rPr>
              <a:t>ი</a:t>
            </a:r>
            <a:r>
              <a:rPr dirty="0" smtClean="0" sz="1100" spc="-68">
                <a:latin typeface="Sylfaen"/>
                <a:cs typeface="Sylfaen"/>
              </a:rPr>
              <a:t>ს</a:t>
            </a:r>
            <a:r>
              <a:rPr dirty="0" smtClean="0" sz="1100" spc="-68">
                <a:latin typeface="Sylfaen"/>
                <a:cs typeface="Sylfaen"/>
              </a:rPr>
              <a:t>ტ</a:t>
            </a:r>
            <a:r>
              <a:rPr dirty="0" smtClean="0" sz="1100" spc="-68">
                <a:latin typeface="Sylfaen"/>
                <a:cs typeface="Sylfaen"/>
              </a:rPr>
              <a:t>ი</a:t>
            </a:r>
            <a:r>
              <a:rPr dirty="0" smtClean="0" sz="1100" spc="-68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02004" y="4185649"/>
            <a:ext cx="5690134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0">
                <a:latin typeface="Sylfaen"/>
                <a:cs typeface="Sylfaen"/>
              </a:rPr>
              <a:t>ჟ</a:t>
            </a:r>
            <a:r>
              <a:rPr dirty="0" smtClean="0" sz="1100" spc="-37">
                <a:latin typeface="Sylfaen"/>
                <a:cs typeface="Sylfaen"/>
              </a:rPr>
              <a:t>უ</a:t>
            </a:r>
            <a:r>
              <a:rPr dirty="0" smtClean="0" sz="1100" spc="-30">
                <a:latin typeface="Sylfaen"/>
                <a:cs typeface="Sylfaen"/>
              </a:rPr>
              <a:t>რ</a:t>
            </a:r>
            <a:r>
              <a:rPr dirty="0" smtClean="0" sz="1100" spc="-17">
                <a:latin typeface="Sylfaen"/>
                <a:cs typeface="Sylfaen"/>
              </a:rPr>
              <a:t>ნ</a:t>
            </a:r>
            <a:r>
              <a:rPr dirty="0" smtClean="0" sz="1100" spc="-28">
                <a:latin typeface="Sylfaen"/>
                <a:cs typeface="Sylfaen"/>
              </a:rPr>
              <a:t>ა</a:t>
            </a:r>
            <a:r>
              <a:rPr dirty="0" smtClean="0" sz="1100" spc="-38">
                <a:latin typeface="Sylfaen"/>
                <a:cs typeface="Sylfaen"/>
              </a:rPr>
              <a:t>ლ</a:t>
            </a:r>
            <a:r>
              <a:rPr dirty="0" smtClean="0" sz="1100" spc="-25">
                <a:latin typeface="Sylfaen"/>
                <a:cs typeface="Sylfaen"/>
              </a:rPr>
              <a:t>ი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32">
                <a:latin typeface="Sylfaen"/>
                <a:cs typeface="Sylfaen"/>
              </a:rPr>
              <a:t>ტ</a:t>
            </a:r>
            <a:r>
              <a:rPr dirty="0" smtClean="0" sz="1100" spc="-34">
                <a:latin typeface="Sylfaen"/>
                <a:cs typeface="Sylfaen"/>
              </a:rPr>
              <a:t>ი</a:t>
            </a:r>
            <a:r>
              <a:rPr dirty="0" smtClean="0" sz="1100" spc="-10">
                <a:latin typeface="Sylfaen"/>
                <a:cs typeface="Sylfaen"/>
              </a:rPr>
              <a:t>,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126">
                <a:latin typeface="Sylfaen"/>
                <a:cs typeface="Sylfaen"/>
              </a:rPr>
              <a:t> </a:t>
            </a:r>
            <a:r>
              <a:rPr dirty="0" smtClean="0" sz="1100" spc="-21">
                <a:latin typeface="Sylfaen"/>
                <a:cs typeface="Sylfaen"/>
              </a:rPr>
              <a:t>პ</a:t>
            </a:r>
            <a:r>
              <a:rPr dirty="0" smtClean="0" sz="1100" spc="-41">
                <a:latin typeface="Sylfaen"/>
                <a:cs typeface="Sylfaen"/>
              </a:rPr>
              <a:t>ო</a:t>
            </a:r>
            <a:r>
              <a:rPr dirty="0" smtClean="0" sz="1100" spc="-38">
                <a:latin typeface="Sylfaen"/>
                <a:cs typeface="Sylfaen"/>
              </a:rPr>
              <a:t>ლ</a:t>
            </a:r>
            <a:r>
              <a:rPr dirty="0" smtClean="0" sz="1100" spc="-34">
                <a:latin typeface="Sylfaen"/>
                <a:cs typeface="Sylfaen"/>
              </a:rPr>
              <a:t>ი</a:t>
            </a:r>
            <a:r>
              <a:rPr dirty="0" smtClean="0" sz="1100" spc="-32">
                <a:latin typeface="Sylfaen"/>
                <a:cs typeface="Sylfaen"/>
              </a:rPr>
              <a:t>ტ</a:t>
            </a:r>
            <a:r>
              <a:rPr dirty="0" smtClean="0" sz="1100" spc="-25">
                <a:latin typeface="Sylfaen"/>
                <a:cs typeface="Sylfaen"/>
              </a:rPr>
              <a:t>ი</a:t>
            </a:r>
            <a:r>
              <a:rPr dirty="0" smtClean="0" sz="1100" spc="-25">
                <a:latin typeface="Sylfaen"/>
                <a:cs typeface="Sylfaen"/>
              </a:rPr>
              <a:t>კ</a:t>
            </a:r>
            <a:r>
              <a:rPr dirty="0" smtClean="0" sz="1100" spc="-31">
                <a:latin typeface="Sylfaen"/>
                <a:cs typeface="Sylfaen"/>
              </a:rPr>
              <a:t>ო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20">
                <a:latin typeface="Sylfaen"/>
                <a:cs typeface="Sylfaen"/>
              </a:rPr>
              <a:t>ი</a:t>
            </a:r>
            <a:r>
              <a:rPr dirty="0" smtClean="0" sz="1100" spc="-10">
                <a:latin typeface="Sylfaen"/>
                <a:cs typeface="Sylfaen"/>
              </a:rPr>
              <a:t>,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210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16">
                <a:latin typeface="Sylfaen"/>
                <a:cs typeface="Sylfaen"/>
              </a:rPr>
              <a:t>წ</a:t>
            </a:r>
            <a:r>
              <a:rPr dirty="0" smtClean="0" sz="1100" spc="-25">
                <a:latin typeface="Sylfaen"/>
                <a:cs typeface="Sylfaen"/>
              </a:rPr>
              <a:t>ე</a:t>
            </a:r>
            <a:r>
              <a:rPr dirty="0" smtClean="0" sz="1100" spc="90">
                <a:latin typeface="Sylfaen"/>
                <a:cs typeface="Sylfaen"/>
              </a:rPr>
              <a:t>რ</a:t>
            </a:r>
            <a:r>
              <a:rPr dirty="0" smtClean="0" sz="1100" spc="45">
                <a:latin typeface="Sylfaen"/>
                <a:cs typeface="Sylfaen"/>
              </a:rPr>
              <a:t>ა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0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84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ც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48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მ</a:t>
            </a:r>
            <a:r>
              <a:rPr dirty="0" smtClean="0" sz="1100" spc="-20">
                <a:latin typeface="Sylfaen"/>
                <a:cs typeface="Sylfaen"/>
              </a:rPr>
              <a:t>ნ</a:t>
            </a:r>
            <a:r>
              <a:rPr dirty="0" smtClean="0" sz="1100" spc="-11">
                <a:latin typeface="Sylfaen"/>
                <a:cs typeface="Sylfaen"/>
              </a:rPr>
              <a:t>იშვ</a:t>
            </a:r>
            <a:r>
              <a:rPr dirty="0" smtClean="0" sz="1100" spc="-20">
                <a:latin typeface="Sylfaen"/>
                <a:cs typeface="Sylfaen"/>
              </a:rPr>
              <a:t>ნ</a:t>
            </a:r>
            <a:r>
              <a:rPr dirty="0" smtClean="0" sz="1100" spc="-6">
                <a:latin typeface="Sylfaen"/>
                <a:cs typeface="Sylfaen"/>
              </a:rPr>
              <a:t>ე</a:t>
            </a:r>
            <a:r>
              <a:rPr dirty="0" smtClean="0" sz="1100" spc="-31">
                <a:latin typeface="Sylfaen"/>
                <a:cs typeface="Sylfaen"/>
              </a:rPr>
              <a:t>ლ</a:t>
            </a:r>
            <a:r>
              <a:rPr dirty="0" smtClean="0" sz="1100" spc="-13">
                <a:latin typeface="Sylfaen"/>
                <a:cs typeface="Sylfaen"/>
              </a:rPr>
              <a:t>ოვ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ნ</a:t>
            </a:r>
            <a:r>
              <a:rPr dirty="0" smtClean="0" sz="1100" spc="-12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117">
                <a:latin typeface="Sylfaen"/>
                <a:cs typeface="Sylfaen"/>
              </a:rPr>
              <a:t> </a:t>
            </a:r>
            <a:r>
              <a:rPr dirty="0" smtClean="0" sz="1100" spc="91">
                <a:latin typeface="Sylfaen"/>
                <a:cs typeface="Sylfaen"/>
              </a:rPr>
              <a:t>რო</a:t>
            </a:r>
            <a:r>
              <a:rPr dirty="0" smtClean="0" sz="1100" spc="120">
                <a:latin typeface="Sylfaen"/>
                <a:cs typeface="Sylfaen"/>
              </a:rPr>
              <a:t>ლ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84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შ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4">
                <a:latin typeface="Sylfaen"/>
                <a:cs typeface="Sylfaen"/>
              </a:rPr>
              <a:t>უ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02004" y="4479781"/>
            <a:ext cx="569076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2">
                <a:latin typeface="Sylfaen"/>
                <a:cs typeface="Sylfaen"/>
              </a:rPr>
              <a:t>მ</a:t>
            </a:r>
            <a:r>
              <a:rPr dirty="0" smtClean="0" sz="1100" spc="2">
                <a:latin typeface="Sylfaen"/>
                <a:cs typeface="Sylfaen"/>
              </a:rPr>
              <a:t>ე</a:t>
            </a:r>
            <a:r>
              <a:rPr dirty="0" smtClean="0" sz="1100" spc="2">
                <a:latin typeface="Sylfaen"/>
                <a:cs typeface="Sylfaen"/>
              </a:rPr>
              <a:t>ც</a:t>
            </a:r>
            <a:r>
              <a:rPr dirty="0" smtClean="0" sz="1100" spc="2">
                <a:latin typeface="Sylfaen"/>
                <a:cs typeface="Sylfaen"/>
              </a:rPr>
              <a:t>ხ</a:t>
            </a:r>
            <a:r>
              <a:rPr dirty="0" smtClean="0" sz="1100" spc="2">
                <a:latin typeface="Sylfaen"/>
                <a:cs typeface="Sylfaen"/>
              </a:rPr>
              <a:t>რ</a:t>
            </a:r>
            <a:r>
              <a:rPr dirty="0" smtClean="0" sz="1100" spc="2">
                <a:latin typeface="Sylfaen"/>
                <a:cs typeface="Sylfaen"/>
              </a:rPr>
              <a:t>ა</a:t>
            </a:r>
            <a:r>
              <a:rPr dirty="0" smtClean="0" sz="1100" spc="2">
                <a:latin typeface="Sylfaen"/>
                <a:cs typeface="Sylfaen"/>
              </a:rPr>
              <a:t>მ</a:t>
            </a:r>
            <a:r>
              <a:rPr dirty="0" smtClean="0" sz="1100" spc="2">
                <a:latin typeface="Sylfaen"/>
                <a:cs typeface="Sylfaen"/>
              </a:rPr>
              <a:t>ე</a:t>
            </a:r>
            <a:r>
              <a:rPr dirty="0" smtClean="0" sz="1100" spc="2">
                <a:latin typeface="Sylfaen"/>
                <a:cs typeface="Sylfaen"/>
              </a:rPr>
              <a:t>ტ</a:t>
            </a:r>
            <a:r>
              <a:rPr dirty="0" smtClean="0" sz="1100" spc="2">
                <a:latin typeface="Sylfaen"/>
                <a:cs typeface="Sylfaen"/>
              </a:rPr>
              <a:t>ე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ს</a:t>
            </a:r>
            <a:r>
              <a:rPr dirty="0" smtClean="0" sz="1100" spc="2">
                <a:latin typeface="Sylfaen"/>
                <a:cs typeface="Sylfaen"/>
              </a:rPr>
              <a:t>ა</a:t>
            </a:r>
            <a:r>
              <a:rPr dirty="0" smtClean="0" sz="1100" spc="2">
                <a:latin typeface="Sylfaen"/>
                <a:cs typeface="Sylfaen"/>
              </a:rPr>
              <a:t>უ</a:t>
            </a:r>
            <a:r>
              <a:rPr dirty="0" smtClean="0" sz="1100" spc="2">
                <a:latin typeface="Sylfaen"/>
                <a:cs typeface="Sylfaen"/>
              </a:rPr>
              <a:t>კ</a:t>
            </a:r>
            <a:r>
              <a:rPr dirty="0" smtClean="0" sz="1100" spc="2">
                <a:latin typeface="Sylfaen"/>
                <a:cs typeface="Sylfaen"/>
              </a:rPr>
              <a:t>უ</a:t>
            </a:r>
            <a:r>
              <a:rPr dirty="0" smtClean="0" sz="1100" spc="2">
                <a:latin typeface="Sylfaen"/>
                <a:cs typeface="Sylfaen"/>
              </a:rPr>
              <a:t>ნ</a:t>
            </a:r>
            <a:r>
              <a:rPr dirty="0" smtClean="0" sz="1100" spc="2">
                <a:latin typeface="Sylfaen"/>
                <a:cs typeface="Sylfaen"/>
              </a:rPr>
              <a:t>ე</a:t>
            </a:r>
            <a:r>
              <a:rPr dirty="0" smtClean="0" sz="1100" spc="2">
                <a:latin typeface="Sylfaen"/>
                <a:cs typeface="Sylfaen"/>
              </a:rPr>
              <a:t>შ</a:t>
            </a:r>
            <a:r>
              <a:rPr dirty="0" smtClean="0" sz="1100" spc="2">
                <a:latin typeface="Sylfaen"/>
                <a:cs typeface="Sylfaen"/>
              </a:rPr>
              <a:t>ი</a:t>
            </a:r>
            <a:r>
              <a:rPr dirty="0" smtClean="0" sz="1100" spc="2">
                <a:latin typeface="Sylfaen"/>
                <a:cs typeface="Sylfaen"/>
              </a:rPr>
              <a:t>,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ს</a:t>
            </a:r>
            <a:r>
              <a:rPr dirty="0" smtClean="0" sz="1100" spc="2">
                <a:latin typeface="Sylfaen"/>
                <a:cs typeface="Sylfaen"/>
              </a:rPr>
              <a:t>ა</a:t>
            </a:r>
            <a:r>
              <a:rPr dirty="0" smtClean="0" sz="1100" spc="2">
                <a:latin typeface="Sylfaen"/>
                <a:cs typeface="Sylfaen"/>
              </a:rPr>
              <a:t>ქ</a:t>
            </a:r>
            <a:r>
              <a:rPr dirty="0" smtClean="0" sz="1100" spc="2">
                <a:latin typeface="Sylfaen"/>
                <a:cs typeface="Sylfaen"/>
              </a:rPr>
              <a:t>ა</a:t>
            </a:r>
            <a:r>
              <a:rPr dirty="0" smtClean="0" sz="1100" spc="2">
                <a:latin typeface="Sylfaen"/>
                <a:cs typeface="Sylfaen"/>
              </a:rPr>
              <a:t>რ</a:t>
            </a:r>
            <a:r>
              <a:rPr dirty="0" smtClean="0" sz="1100" spc="2">
                <a:latin typeface="Sylfaen"/>
                <a:cs typeface="Sylfaen"/>
              </a:rPr>
              <a:t>თვ</a:t>
            </a:r>
            <a:r>
              <a:rPr dirty="0" smtClean="0" sz="1100" spc="2">
                <a:latin typeface="Sylfaen"/>
                <a:cs typeface="Sylfaen"/>
              </a:rPr>
              <a:t>ე</a:t>
            </a:r>
            <a:r>
              <a:rPr dirty="0" smtClean="0" sz="1100" spc="2">
                <a:latin typeface="Sylfaen"/>
                <a:cs typeface="Sylfaen"/>
              </a:rPr>
              <a:t>ლ</a:t>
            </a:r>
            <a:r>
              <a:rPr dirty="0" smtClean="0" sz="1100" spc="2">
                <a:latin typeface="Sylfaen"/>
                <a:cs typeface="Sylfaen"/>
              </a:rPr>
              <a:t>ოშ</a:t>
            </a:r>
            <a:r>
              <a:rPr dirty="0" smtClean="0" sz="1100" spc="2">
                <a:latin typeface="Sylfaen"/>
                <a:cs typeface="Sylfaen"/>
              </a:rPr>
              <a:t>ი</a:t>
            </a:r>
            <a:r>
              <a:rPr dirty="0" smtClean="0" sz="1100" spc="2">
                <a:latin typeface="Sylfaen"/>
                <a:cs typeface="Sylfaen"/>
              </a:rPr>
              <a:t>,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ს</a:t>
            </a:r>
            <a:r>
              <a:rPr dirty="0" smtClean="0" sz="1100" spc="2">
                <a:latin typeface="Sylfaen"/>
                <a:cs typeface="Sylfaen"/>
              </a:rPr>
              <a:t>ა</a:t>
            </a:r>
            <a:r>
              <a:rPr dirty="0" smtClean="0" sz="1100" spc="2">
                <a:latin typeface="Sylfaen"/>
                <a:cs typeface="Sylfaen"/>
              </a:rPr>
              <a:t>მ</a:t>
            </a:r>
            <a:r>
              <a:rPr dirty="0" smtClean="0" sz="1100" spc="2">
                <a:latin typeface="Sylfaen"/>
                <a:cs typeface="Sylfaen"/>
              </a:rPr>
              <a:t>ო</a:t>
            </a:r>
            <a:r>
              <a:rPr dirty="0" smtClean="0" sz="1100" spc="2">
                <a:latin typeface="Sylfaen"/>
                <a:cs typeface="Sylfaen"/>
              </a:rPr>
              <a:t>ქ</a:t>
            </a:r>
            <a:r>
              <a:rPr dirty="0" smtClean="0" sz="1100" spc="2">
                <a:latin typeface="Sylfaen"/>
                <a:cs typeface="Sylfaen"/>
              </a:rPr>
              <a:t>ა</a:t>
            </a:r>
            <a:r>
              <a:rPr dirty="0" smtClean="0" sz="1100" spc="2">
                <a:latin typeface="Sylfaen"/>
                <a:cs typeface="Sylfaen"/>
              </a:rPr>
              <a:t>ლ</a:t>
            </a:r>
            <a:r>
              <a:rPr dirty="0" smtClean="0" sz="1100" spc="2">
                <a:latin typeface="Sylfaen"/>
                <a:cs typeface="Sylfaen"/>
              </a:rPr>
              <a:t>ა</a:t>
            </a:r>
            <a:r>
              <a:rPr dirty="0" smtClean="0" sz="1100" spc="2">
                <a:latin typeface="Sylfaen"/>
                <a:cs typeface="Sylfaen"/>
              </a:rPr>
              <a:t>ქ</a:t>
            </a:r>
            <a:r>
              <a:rPr dirty="0" smtClean="0" sz="1100" spc="2">
                <a:latin typeface="Sylfaen"/>
                <a:cs typeface="Sylfaen"/>
              </a:rPr>
              <a:t>ო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ს</a:t>
            </a:r>
            <a:r>
              <a:rPr dirty="0" smtClean="0" sz="1100" spc="2">
                <a:latin typeface="Sylfaen"/>
                <a:cs typeface="Sylfaen"/>
              </a:rPr>
              <a:t>ა</a:t>
            </a:r>
            <a:r>
              <a:rPr dirty="0" smtClean="0" sz="1100" spc="2">
                <a:latin typeface="Sylfaen"/>
                <a:cs typeface="Sylfaen"/>
              </a:rPr>
              <a:t>ზ</a:t>
            </a:r>
            <a:r>
              <a:rPr dirty="0" smtClean="0" sz="1100" spc="2">
                <a:latin typeface="Sylfaen"/>
                <a:cs typeface="Sylfaen"/>
              </a:rPr>
              <a:t>ო</a:t>
            </a:r>
            <a:r>
              <a:rPr dirty="0" smtClean="0" sz="1100" spc="2">
                <a:latin typeface="Sylfaen"/>
                <a:cs typeface="Sylfaen"/>
              </a:rPr>
              <a:t>გ</a:t>
            </a:r>
            <a:r>
              <a:rPr dirty="0" smtClean="0" sz="1100" spc="2">
                <a:latin typeface="Sylfaen"/>
                <a:cs typeface="Sylfaen"/>
              </a:rPr>
              <a:t>ა</a:t>
            </a:r>
            <a:r>
              <a:rPr dirty="0" smtClean="0" sz="1100" spc="2">
                <a:latin typeface="Sylfaen"/>
                <a:cs typeface="Sylfaen"/>
              </a:rPr>
              <a:t>დ</a:t>
            </a:r>
            <a:r>
              <a:rPr dirty="0" smtClean="0" sz="1100" spc="2">
                <a:latin typeface="Sylfaen"/>
                <a:cs typeface="Sylfaen"/>
              </a:rPr>
              <a:t>ო</a:t>
            </a:r>
            <a:r>
              <a:rPr dirty="0" smtClean="0" sz="1100" spc="2">
                <a:latin typeface="Sylfaen"/>
                <a:cs typeface="Sylfaen"/>
              </a:rPr>
              <a:t>ე</a:t>
            </a:r>
            <a:r>
              <a:rPr dirty="0" smtClean="0" sz="1100" spc="2">
                <a:latin typeface="Sylfaen"/>
                <a:cs typeface="Sylfaen"/>
              </a:rPr>
              <a:t>ბ</a:t>
            </a:r>
            <a:r>
              <a:rPr dirty="0" smtClean="0" sz="1100" spc="2">
                <a:latin typeface="Sylfaen"/>
                <a:cs typeface="Sylfaen"/>
              </a:rPr>
              <a:t>ის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ჩ</a:t>
            </a:r>
            <a:r>
              <a:rPr dirty="0" smtClean="0" sz="1100" spc="2">
                <a:latin typeface="Sylfaen"/>
                <a:cs typeface="Sylfaen"/>
              </a:rPr>
              <a:t>ა</a:t>
            </a:r>
            <a:r>
              <a:rPr dirty="0" smtClean="0" sz="1100" spc="2">
                <a:latin typeface="Sylfaen"/>
                <a:cs typeface="Sylfaen"/>
              </a:rPr>
              <a:t>მ</a:t>
            </a:r>
            <a:r>
              <a:rPr dirty="0" smtClean="0" sz="1100" spc="2">
                <a:latin typeface="Sylfaen"/>
                <a:cs typeface="Sylfaen"/>
              </a:rPr>
              <a:t>ო</a:t>
            </a:r>
            <a:r>
              <a:rPr dirty="0" smtClean="0" sz="1100" spc="2">
                <a:latin typeface="Sylfaen"/>
                <a:cs typeface="Sylfaen"/>
              </a:rPr>
              <a:t>ყ</a:t>
            </a:r>
            <a:r>
              <a:rPr dirty="0" smtClean="0" sz="1100" spc="2">
                <a:latin typeface="Sylfaen"/>
                <a:cs typeface="Sylfaen"/>
              </a:rPr>
              <a:t>ა</a:t>
            </a:r>
            <a:r>
              <a:rPr dirty="0" smtClean="0" sz="1100" spc="2">
                <a:latin typeface="Sylfaen"/>
                <a:cs typeface="Sylfaen"/>
              </a:rPr>
              <a:t>ლ</a:t>
            </a:r>
            <a:r>
              <a:rPr dirty="0" smtClean="0" sz="1100" spc="2">
                <a:latin typeface="Sylfaen"/>
                <a:cs typeface="Sylfaen"/>
              </a:rPr>
              <a:t>ი</a:t>
            </a:r>
            <a:r>
              <a:rPr dirty="0" smtClean="0" sz="1100" spc="2">
                <a:latin typeface="Sylfaen"/>
                <a:cs typeface="Sylfaen"/>
              </a:rPr>
              <a:t>ბ</a:t>
            </a:r>
            <a:r>
              <a:rPr dirty="0" smtClean="0" sz="1100" spc="2">
                <a:latin typeface="Sylfaen"/>
                <a:cs typeface="Sylfaen"/>
              </a:rPr>
              <a:t>ე</a:t>
            </a:r>
            <a:r>
              <a:rPr dirty="0" smtClean="0" sz="1100" spc="2">
                <a:latin typeface="Sylfaen"/>
                <a:cs typeface="Sylfaen"/>
              </a:rPr>
              <a:t>ბ</a:t>
            </a:r>
            <a:r>
              <a:rPr dirty="0" smtClean="0" sz="1100" spc="2">
                <a:latin typeface="Sylfaen"/>
                <a:cs typeface="Sylfaen"/>
              </a:rPr>
              <a:t>ა</a:t>
            </a:r>
            <a:r>
              <a:rPr dirty="0" smtClean="0" sz="1100" spc="2">
                <a:latin typeface="Sylfaen"/>
                <a:cs typeface="Sylfaen"/>
              </a:rPr>
              <a:t>შ</a:t>
            </a:r>
            <a:r>
              <a:rPr dirty="0" smtClean="0" sz="1100" spc="2">
                <a:latin typeface="Sylfaen"/>
                <a:cs typeface="Sylfaen"/>
              </a:rPr>
              <a:t>ი</a:t>
            </a:r>
            <a:r>
              <a:rPr dirty="0" smtClean="0" sz="1100" spc="2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02004" y="4773913"/>
            <a:ext cx="84449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7">
                <a:latin typeface="Sylfaen"/>
                <a:cs typeface="Sylfaen"/>
              </a:rPr>
              <a:t>გ</a:t>
            </a:r>
            <a:r>
              <a:rPr dirty="0" smtClean="0" sz="1100" spc="-27">
                <a:latin typeface="Sylfaen"/>
                <a:cs typeface="Sylfaen"/>
              </a:rPr>
              <a:t>ა</a:t>
            </a:r>
            <a:r>
              <a:rPr dirty="0" smtClean="0" sz="1100" spc="-27">
                <a:latin typeface="Sylfaen"/>
                <a:cs typeface="Sylfaen"/>
              </a:rPr>
              <a:t>დ</a:t>
            </a:r>
            <a:r>
              <a:rPr dirty="0" smtClean="0" sz="1100" spc="-27">
                <a:latin typeface="Sylfaen"/>
                <a:cs typeface="Sylfaen"/>
              </a:rPr>
              <a:t>ა</a:t>
            </a:r>
            <a:r>
              <a:rPr dirty="0" smtClean="0" sz="1100" spc="-27">
                <a:latin typeface="Sylfaen"/>
                <a:cs typeface="Sylfaen"/>
              </a:rPr>
              <a:t>მ</a:t>
            </a:r>
            <a:r>
              <a:rPr dirty="0" smtClean="0" sz="1100" spc="-27">
                <a:latin typeface="Sylfaen"/>
                <a:cs typeface="Sylfaen"/>
              </a:rPr>
              <a:t>წ</a:t>
            </a:r>
            <a:r>
              <a:rPr dirty="0" smtClean="0" sz="1100" spc="-27">
                <a:latin typeface="Sylfaen"/>
                <a:cs typeface="Sylfaen"/>
              </a:rPr>
              <a:t>ყ</a:t>
            </a:r>
            <a:r>
              <a:rPr dirty="0" smtClean="0" sz="1100" spc="-27">
                <a:latin typeface="Sylfaen"/>
                <a:cs typeface="Sylfaen"/>
              </a:rPr>
              <a:t>ვ</a:t>
            </a:r>
            <a:r>
              <a:rPr dirty="0" smtClean="0" sz="1100" spc="-27">
                <a:latin typeface="Sylfaen"/>
                <a:cs typeface="Sylfaen"/>
              </a:rPr>
              <a:t>ე</a:t>
            </a:r>
            <a:r>
              <a:rPr dirty="0" smtClean="0" sz="1100" spc="-27">
                <a:latin typeface="Sylfaen"/>
                <a:cs typeface="Sylfaen"/>
              </a:rPr>
              <a:t>ტ</a:t>
            </a:r>
            <a:r>
              <a:rPr dirty="0" smtClean="0" sz="1100" spc="-27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63598" y="4773913"/>
            <a:ext cx="61160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">
                <a:latin typeface="Sylfaen"/>
                <a:cs typeface="Sylfaen"/>
              </a:rPr>
              <a:t>წ</a:t>
            </a:r>
            <a:r>
              <a:rPr dirty="0" smtClean="0" sz="1100" spc="-1">
                <a:latin typeface="Sylfaen"/>
                <a:cs typeface="Sylfaen"/>
              </a:rPr>
              <a:t>ვ</a:t>
            </a:r>
            <a:r>
              <a:rPr dirty="0" smtClean="0" sz="1100" spc="-1">
                <a:latin typeface="Sylfaen"/>
                <a:cs typeface="Sylfaen"/>
              </a:rPr>
              <a:t>ლ</a:t>
            </a:r>
            <a:r>
              <a:rPr dirty="0" smtClean="0" sz="1100" spc="-1">
                <a:latin typeface="Sylfaen"/>
                <a:cs typeface="Sylfaen"/>
              </a:rPr>
              <a:t>ი</a:t>
            </a:r>
            <a:r>
              <a:rPr dirty="0" smtClean="0" sz="1100" spc="-1">
                <a:latin typeface="Sylfaen"/>
                <a:cs typeface="Sylfaen"/>
              </a:rPr>
              <a:t>ლ</a:t>
            </a:r>
            <a:r>
              <a:rPr dirty="0" smtClean="0" sz="1100" spc="-1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590927" y="4773913"/>
            <a:ext cx="53028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8">
                <a:latin typeface="Sylfaen"/>
                <a:cs typeface="Sylfaen"/>
              </a:rPr>
              <a:t>შ</a:t>
            </a:r>
            <a:r>
              <a:rPr dirty="0" smtClean="0" sz="1100" spc="-28">
                <a:latin typeface="Sylfaen"/>
                <a:cs typeface="Sylfaen"/>
              </a:rPr>
              <a:t>ე</a:t>
            </a:r>
            <a:r>
              <a:rPr dirty="0" smtClean="0" sz="1100" spc="-28">
                <a:latin typeface="Sylfaen"/>
                <a:cs typeface="Sylfaen"/>
              </a:rPr>
              <a:t>ი</a:t>
            </a:r>
            <a:r>
              <a:rPr dirty="0" smtClean="0" sz="1100" spc="-28">
                <a:latin typeface="Sylfaen"/>
                <a:cs typeface="Sylfaen"/>
              </a:rPr>
              <a:t>ტ</a:t>
            </a:r>
            <a:r>
              <a:rPr dirty="0" smtClean="0" sz="1100" spc="-28">
                <a:latin typeface="Sylfaen"/>
                <a:cs typeface="Sylfaen"/>
              </a:rPr>
              <a:t>ა</a:t>
            </a:r>
            <a:r>
              <a:rPr dirty="0" smtClean="0" sz="1100" spc="-28">
                <a:latin typeface="Sylfaen"/>
                <a:cs typeface="Sylfaen"/>
              </a:rPr>
              <a:t>ნ</a:t>
            </a:r>
            <a:r>
              <a:rPr dirty="0" smtClean="0" sz="1100" spc="-28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237103" y="4773913"/>
            <a:ext cx="98512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24">
                <a:latin typeface="Sylfaen"/>
                <a:cs typeface="Sylfaen"/>
              </a:rPr>
              <a:t>ს</a:t>
            </a:r>
            <a:r>
              <a:rPr dirty="0" smtClean="0" sz="1100" spc="24">
                <a:latin typeface="Sylfaen"/>
                <a:cs typeface="Sylfaen"/>
              </a:rPr>
              <a:t>ა</a:t>
            </a:r>
            <a:r>
              <a:rPr dirty="0" smtClean="0" sz="1100" spc="24">
                <a:latin typeface="Sylfaen"/>
                <a:cs typeface="Sylfaen"/>
              </a:rPr>
              <a:t>ქ</a:t>
            </a:r>
            <a:r>
              <a:rPr dirty="0" smtClean="0" sz="1100" spc="24">
                <a:latin typeface="Sylfaen"/>
                <a:cs typeface="Sylfaen"/>
              </a:rPr>
              <a:t>ა</a:t>
            </a:r>
            <a:r>
              <a:rPr dirty="0" smtClean="0" sz="1100" spc="24">
                <a:latin typeface="Sylfaen"/>
                <a:cs typeface="Sylfaen"/>
              </a:rPr>
              <a:t>რ</a:t>
            </a:r>
            <a:r>
              <a:rPr dirty="0" smtClean="0" sz="1100" spc="24">
                <a:latin typeface="Sylfaen"/>
                <a:cs typeface="Sylfaen"/>
              </a:rPr>
              <a:t>თვ</a:t>
            </a:r>
            <a:r>
              <a:rPr dirty="0" smtClean="0" sz="1100" spc="24">
                <a:latin typeface="Sylfaen"/>
                <a:cs typeface="Sylfaen"/>
              </a:rPr>
              <a:t>ე</a:t>
            </a:r>
            <a:r>
              <a:rPr dirty="0" smtClean="0" sz="1100" spc="24">
                <a:latin typeface="Sylfaen"/>
                <a:cs typeface="Sylfaen"/>
              </a:rPr>
              <a:t>ლ</a:t>
            </a:r>
            <a:r>
              <a:rPr dirty="0" smtClean="0" sz="1100" spc="24">
                <a:latin typeface="Sylfaen"/>
                <a:cs typeface="Sylfaen"/>
              </a:rPr>
              <a:t>ოს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37685" y="4773913"/>
            <a:ext cx="225399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-10">
                <a:latin typeface="Sylfaen"/>
                <a:cs typeface="Sylfaen"/>
              </a:rPr>
              <a:t>რ</a:t>
            </a:r>
            <a:r>
              <a:rPr dirty="0" smtClean="0" sz="1100" spc="-10">
                <a:latin typeface="Sylfaen"/>
                <a:cs typeface="Sylfaen"/>
              </a:rPr>
              <a:t>ოვ</a:t>
            </a:r>
            <a:r>
              <a:rPr dirty="0" smtClean="0" sz="1100" spc="-10">
                <a:latin typeface="Sylfaen"/>
                <a:cs typeface="Sylfaen"/>
              </a:rPr>
              <a:t>ნ</a:t>
            </a:r>
            <a:r>
              <a:rPr dirty="0" smtClean="0" sz="1100" spc="-10">
                <a:latin typeface="Sylfaen"/>
                <a:cs typeface="Sylfaen"/>
              </a:rPr>
              <a:t>უ</a:t>
            </a:r>
            <a:r>
              <a:rPr dirty="0" smtClean="0" sz="1100" spc="-10">
                <a:latin typeface="Sylfaen"/>
                <a:cs typeface="Sylfaen"/>
              </a:rPr>
              <a:t>ლ</a:t>
            </a:r>
            <a:r>
              <a:rPr dirty="0" smtClean="0" sz="1100" spc="-10">
                <a:latin typeface="Sylfaen"/>
                <a:cs typeface="Sylfaen"/>
              </a:rPr>
              <a:t>-</a:t>
            </a:r>
            <a:r>
              <a:rPr dirty="0" smtClean="0" sz="1100" spc="-10">
                <a:latin typeface="Sylfaen"/>
                <a:cs typeface="Sylfaen"/>
              </a:rPr>
              <a:t>გ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ნ</a:t>
            </a:r>
            <a:r>
              <a:rPr dirty="0" smtClean="0" sz="1100" spc="-10">
                <a:latin typeface="Sylfaen"/>
                <a:cs typeface="Sylfaen"/>
              </a:rPr>
              <a:t>მ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ნ</a:t>
            </a:r>
            <a:r>
              <a:rPr dirty="0" smtClean="0" sz="1100" spc="-10">
                <a:latin typeface="Sylfaen"/>
                <a:cs typeface="Sylfaen"/>
              </a:rPr>
              <a:t>თ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ვ</a:t>
            </a:r>
            <a:r>
              <a:rPr dirty="0" smtClean="0" sz="1100" spc="-10">
                <a:latin typeface="Sylfaen"/>
                <a:cs typeface="Sylfaen"/>
              </a:rPr>
              <a:t>ი</a:t>
            </a:r>
            <a:r>
              <a:rPr dirty="0" smtClean="0" sz="1100" spc="-10">
                <a:latin typeface="Sylfaen"/>
                <a:cs typeface="Sylfaen"/>
              </a:rPr>
              <a:t>ს</a:t>
            </a:r>
            <a:r>
              <a:rPr dirty="0" smtClean="0" sz="1100" spc="-10">
                <a:latin typeface="Sylfaen"/>
                <a:cs typeface="Sylfaen"/>
              </a:rPr>
              <a:t>უ</a:t>
            </a:r>
            <a:r>
              <a:rPr dirty="0" smtClean="0" sz="1100" spc="-10">
                <a:latin typeface="Sylfaen"/>
                <a:cs typeface="Sylfaen"/>
              </a:rPr>
              <a:t>ფ</a:t>
            </a:r>
            <a:r>
              <a:rPr dirty="0" smtClean="0" sz="1100" spc="-10">
                <a:latin typeface="Sylfaen"/>
                <a:cs typeface="Sylfaen"/>
              </a:rPr>
              <a:t>ლ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-10">
                <a:latin typeface="Sylfaen"/>
                <a:cs typeface="Sylfaen"/>
              </a:rPr>
              <a:t>ბ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-10">
                <a:latin typeface="Sylfaen"/>
                <a:cs typeface="Sylfaen"/>
              </a:rPr>
              <a:t>ლ</a:t>
            </a:r>
            <a:r>
              <a:rPr dirty="0" smtClean="0" sz="1100" spc="-10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97249" y="5066521"/>
            <a:ext cx="269659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ძ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53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შ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61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17">
                <a:latin typeface="Sylfaen"/>
                <a:cs typeface="Sylfaen"/>
              </a:rPr>
              <a:t> 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79">
                <a:latin typeface="Sylfaen"/>
                <a:cs typeface="Sylfaen"/>
              </a:rPr>
              <a:t>ი</a:t>
            </a:r>
            <a:r>
              <a:rPr dirty="0" smtClean="0" sz="1100" spc="-83">
                <a:latin typeface="Sylfaen"/>
                <a:cs typeface="Sylfaen"/>
              </a:rPr>
              <a:t>ბ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90">
                <a:latin typeface="Sylfaen"/>
                <a:cs typeface="Sylfaen"/>
              </a:rPr>
              <a:t>რ</a:t>
            </a:r>
            <a:r>
              <a:rPr dirty="0" smtClean="0" sz="1100" spc="45">
                <a:latin typeface="Sylfaen"/>
                <a:cs typeface="Sylfaen"/>
              </a:rPr>
              <a:t>ა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0">
                <a:latin typeface="Sylfaen"/>
                <a:cs typeface="Sylfaen"/>
              </a:rPr>
              <a:t>რი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97249" y="5360907"/>
            <a:ext cx="269622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66">
                <a:latin typeface="Sylfaen"/>
                <a:cs typeface="Sylfaen"/>
              </a:rPr>
              <a:t>ფა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14">
                <a:latin typeface="Sylfaen"/>
                <a:cs typeface="Sylfaen"/>
              </a:rPr>
              <a:t>ო</a:t>
            </a:r>
            <a:r>
              <a:rPr dirty="0" smtClean="0" sz="1100" spc="5">
                <a:latin typeface="Sylfaen"/>
                <a:cs typeface="Sylfaen"/>
              </a:rPr>
              <a:t>ბ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66">
                <a:latin typeface="Sylfaen"/>
                <a:cs typeface="Sylfaen"/>
              </a:rPr>
              <a:t>ბ</a:t>
            </a:r>
            <a:r>
              <a:rPr dirty="0" smtClean="0" sz="1100" spc="-63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69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ც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შ</a:t>
            </a:r>
            <a:r>
              <a:rPr dirty="0" smtClean="0" sz="1100" spc="-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39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45">
                <a:latin typeface="Sylfaen"/>
                <a:cs typeface="Sylfaen"/>
              </a:rPr>
              <a:t>წო</a:t>
            </a:r>
            <a:r>
              <a:rPr dirty="0" smtClean="0" sz="1100" spc="42">
                <a:latin typeface="Sylfaen"/>
                <a:cs typeface="Sylfaen"/>
              </a:rPr>
              <a:t>რ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75">
                <a:latin typeface="Sylfaen"/>
                <a:cs typeface="Sylfaen"/>
              </a:rPr>
              <a:t>დ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97249" y="5655039"/>
            <a:ext cx="269622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30">
                <a:latin typeface="Sylfaen"/>
                <a:cs typeface="Sylfaen"/>
              </a:rPr>
              <a:t> </a:t>
            </a:r>
            <a:r>
              <a:rPr dirty="0" smtClean="0" sz="1100" spc="-79">
                <a:latin typeface="Sylfaen"/>
                <a:cs typeface="Sylfaen"/>
              </a:rPr>
              <a:t>დ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64">
                <a:latin typeface="Sylfaen"/>
                <a:cs typeface="Sylfaen"/>
              </a:rPr>
              <a:t>ხ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87">
                <a:latin typeface="Sylfaen"/>
                <a:cs typeface="Sylfaen"/>
              </a:rPr>
              <a:t>რ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66">
                <a:latin typeface="Sylfaen"/>
                <a:cs typeface="Sylfaen"/>
              </a:rPr>
              <a:t>ბ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57">
                <a:latin typeface="Sylfaen"/>
                <a:cs typeface="Sylfaen"/>
              </a:rPr>
              <a:t>ბის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118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1</a:t>
            </a:r>
            <a:r>
              <a:rPr dirty="0" smtClean="0" sz="1100" spc="-9">
                <a:latin typeface="Sylfaen"/>
                <a:cs typeface="Sylfaen"/>
              </a:rPr>
              <a:t>9</a:t>
            </a:r>
            <a:r>
              <a:rPr dirty="0" smtClean="0" sz="1100" spc="0">
                <a:latin typeface="Sylfaen"/>
                <a:cs typeface="Sylfaen"/>
              </a:rPr>
              <a:t>87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4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წ</a:t>
            </a:r>
            <a:r>
              <a:rPr dirty="0" smtClean="0" sz="1100" spc="-25">
                <a:latin typeface="Sylfaen"/>
                <a:cs typeface="Sylfaen"/>
              </a:rPr>
              <a:t>ე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21">
                <a:latin typeface="Sylfaen"/>
                <a:cs typeface="Sylfaen"/>
              </a:rPr>
              <a:t>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97249" y="5949171"/>
            <a:ext cx="269547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თვ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ოს</a:t>
            </a:r>
            <a:r>
              <a:rPr dirty="0" smtClean="0" sz="1100" spc="0">
                <a:latin typeface="Sylfaen"/>
                <a:cs typeface="Sylfaen"/>
              </a:rPr>
              <a:t>         </a:t>
            </a:r>
            <a:r>
              <a:rPr dirty="0" smtClean="0" sz="1100" spc="27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87">
                <a:latin typeface="Sylfaen"/>
                <a:cs typeface="Sylfaen"/>
              </a:rPr>
              <a:t>რ</a:t>
            </a:r>
            <a:r>
              <a:rPr dirty="0" smtClean="0" sz="1100" spc="44">
                <a:latin typeface="Sylfaen"/>
                <a:cs typeface="Sylfaen"/>
              </a:rPr>
              <a:t>თ</a:t>
            </a:r>
            <a:r>
              <a:rPr dirty="0" smtClean="0" sz="1100" spc="46">
                <a:latin typeface="Sylfaen"/>
                <a:cs typeface="Sylfaen"/>
              </a:rPr>
              <a:t>ლ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70">
                <a:latin typeface="Sylfaen"/>
                <a:cs typeface="Sylfaen"/>
              </a:rPr>
              <a:t>დ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-70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28">
                <a:latin typeface="Sylfaen"/>
                <a:cs typeface="Sylfaen"/>
              </a:rPr>
              <a:t>ბ</a:t>
            </a:r>
            <a:r>
              <a:rPr dirty="0" smtClean="0" sz="1100" spc="-31">
                <a:latin typeface="Sylfaen"/>
                <a:cs typeface="Sylfaen"/>
              </a:rPr>
              <a:t>ე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97249" y="6243303"/>
            <a:ext cx="269579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49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74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ჭ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ჭ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ვა</a:t>
            </a:r>
            <a:r>
              <a:rPr dirty="0" smtClean="0" sz="1100" spc="-4">
                <a:latin typeface="Sylfaen"/>
                <a:cs typeface="Sylfaen"/>
              </a:rPr>
              <a:t>ძ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80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წ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ნ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დ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97249" y="6537435"/>
            <a:ext cx="269692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შ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ც</a:t>
            </a:r>
            <a:r>
              <a:rPr dirty="0" smtClean="0" sz="1100" spc="-9">
                <a:latin typeface="Sylfaen"/>
                <a:cs typeface="Sylfaen"/>
              </a:rPr>
              <a:t>ხ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127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87">
                <a:latin typeface="Sylfaen"/>
                <a:cs typeface="Sylfaen"/>
              </a:rPr>
              <a:t> 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21">
                <a:latin typeface="Sylfaen"/>
                <a:cs typeface="Sylfaen"/>
              </a:rPr>
              <a:t>წ</a:t>
            </a:r>
            <a:r>
              <a:rPr dirty="0" smtClean="0" sz="1100" spc="20">
                <a:latin typeface="Sylfaen"/>
                <a:cs typeface="Sylfaen"/>
              </a:rPr>
              <a:t>ო</a:t>
            </a:r>
            <a:r>
              <a:rPr dirty="0" smtClean="0" sz="1100" spc="-70">
                <a:latin typeface="Sylfaen"/>
                <a:cs typeface="Sylfaen"/>
              </a:rPr>
              <a:t>დ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114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„</a:t>
            </a:r>
            <a:r>
              <a:rPr dirty="0" smtClean="0" sz="1100" spc="-16">
                <a:latin typeface="Sylfaen"/>
                <a:cs typeface="Sylfaen"/>
              </a:rPr>
              <a:t>ი</a:t>
            </a:r>
            <a:r>
              <a:rPr dirty="0" smtClean="0" sz="1100" spc="-20">
                <a:latin typeface="Sylfaen"/>
                <a:cs typeface="Sylfaen"/>
              </a:rPr>
              <a:t>ლ</a:t>
            </a:r>
            <a:r>
              <a:rPr dirty="0" smtClean="0" sz="1100" spc="-5">
                <a:latin typeface="Sylfaen"/>
                <a:cs typeface="Sylfaen"/>
              </a:rPr>
              <a:t>ია</a:t>
            </a:r>
            <a:r>
              <a:rPr dirty="0" smtClean="0" sz="1100" spc="124">
                <a:latin typeface="Sylfaen"/>
                <a:cs typeface="Sylfaen"/>
              </a:rPr>
              <a:t> 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21">
                <a:latin typeface="Sylfaen"/>
                <a:cs typeface="Sylfaen"/>
              </a:rPr>
              <a:t>რ</a:t>
            </a:r>
            <a:r>
              <a:rPr dirty="0" smtClean="0" sz="1100" spc="16">
                <a:latin typeface="Sylfaen"/>
                <a:cs typeface="Sylfaen"/>
              </a:rPr>
              <a:t>თ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0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“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54">
                <a:latin typeface="Sylfaen"/>
                <a:cs typeface="Sylfaen"/>
              </a:rPr>
              <a:t> </a:t>
            </a:r>
            <a:r>
              <a:rPr dirty="0" smtClean="0" sz="1100" spc="14">
                <a:latin typeface="Sylfaen"/>
                <a:cs typeface="Sylfaen"/>
              </a:rPr>
              <a:t>ამ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97249" y="6831567"/>
            <a:ext cx="269735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7">
                <a:latin typeface="Sylfaen"/>
                <a:cs typeface="Sylfaen"/>
              </a:rPr>
              <a:t>თ</a:t>
            </a:r>
            <a:r>
              <a:rPr dirty="0" smtClean="0" sz="1100" spc="-20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77">
                <a:latin typeface="Sylfaen"/>
                <a:cs typeface="Sylfaen"/>
              </a:rPr>
              <a:t>ზ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105">
                <a:latin typeface="Sylfaen"/>
                <a:cs typeface="Sylfaen"/>
              </a:rPr>
              <a:t>მ</a:t>
            </a:r>
            <a:r>
              <a:rPr dirty="0" smtClean="0" sz="1100" spc="-176">
                <a:latin typeface="Sylfaen"/>
                <a:cs typeface="Sylfaen"/>
              </a:rPr>
              <a:t>უ</a:t>
            </a:r>
            <a:r>
              <a:rPr dirty="0" smtClean="0" sz="1100" spc="-162">
                <a:latin typeface="Sylfaen"/>
                <a:cs typeface="Sylfaen"/>
              </a:rPr>
              <a:t>ზ</a:t>
            </a:r>
            <a:r>
              <a:rPr dirty="0" smtClean="0" sz="1100" spc="-101">
                <a:latin typeface="Sylfaen"/>
                <a:cs typeface="Sylfaen"/>
              </a:rPr>
              <a:t>ე</a:t>
            </a:r>
            <a:r>
              <a:rPr dirty="0" smtClean="0" sz="1100" spc="-176">
                <a:latin typeface="Sylfaen"/>
                <a:cs typeface="Sylfaen"/>
              </a:rPr>
              <a:t>უ</a:t>
            </a:r>
            <a:r>
              <a:rPr dirty="0" smtClean="0" sz="1100" spc="-105">
                <a:latin typeface="Sylfaen"/>
                <a:cs typeface="Sylfaen"/>
              </a:rPr>
              <a:t>მ</a:t>
            </a:r>
            <a:r>
              <a:rPr dirty="0" smtClean="0" sz="1100" spc="-117">
                <a:latin typeface="Sylfaen"/>
                <a:cs typeface="Sylfaen"/>
              </a:rPr>
              <a:t>ში</a:t>
            </a:r>
            <a:r>
              <a:rPr dirty="0" smtClean="0" sz="1100" spc="-55">
                <a:latin typeface="Sylfaen"/>
                <a:cs typeface="Sylfaen"/>
              </a:rPr>
              <a:t>    </a:t>
            </a:r>
            <a:r>
              <a:rPr dirty="0" smtClean="0" sz="1100" spc="-20">
                <a:latin typeface="Sylfaen"/>
                <a:cs typeface="Sylfaen"/>
              </a:rPr>
              <a:t> </a:t>
            </a:r>
            <a:r>
              <a:rPr dirty="0" smtClean="0" sz="1100" spc="-79">
                <a:latin typeface="Sylfaen"/>
                <a:cs typeface="Sylfaen"/>
              </a:rPr>
              <a:t>დ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75">
                <a:latin typeface="Sylfaen"/>
                <a:cs typeface="Sylfaen"/>
              </a:rPr>
              <a:t>ც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27">
                <a:latin typeface="Sylfaen"/>
                <a:cs typeface="Sylfaen"/>
              </a:rPr>
              <a:t>ია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277">
                <a:latin typeface="Sylfaen"/>
                <a:cs typeface="Sylfaen"/>
              </a:rPr>
              <a:t>ზ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-121">
                <a:latin typeface="Sylfaen"/>
                <a:cs typeface="Sylfaen"/>
              </a:rPr>
              <a:t>წ</a:t>
            </a:r>
            <a:r>
              <a:rPr dirty="0" smtClean="0" sz="1100" spc="-186">
                <a:latin typeface="Sylfaen"/>
                <a:cs typeface="Sylfaen"/>
              </a:rPr>
              <a:t>უ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1">
                <a:latin typeface="Sylfaen"/>
                <a:cs typeface="Sylfaen"/>
              </a:rPr>
              <a:t>ძ</a:t>
            </a:r>
            <a:r>
              <a:rPr dirty="0" smtClean="0" sz="1100" spc="-63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97249" y="7125699"/>
            <a:ext cx="269671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1">
                <a:latin typeface="Sylfaen"/>
                <a:cs typeface="Sylfaen"/>
              </a:rPr>
              <a:t>ფ</a:t>
            </a:r>
            <a:r>
              <a:rPr dirty="0" smtClean="0" sz="1100" spc="11">
                <a:latin typeface="Sylfaen"/>
                <a:cs typeface="Sylfaen"/>
              </a:rPr>
              <a:t>ე</a:t>
            </a:r>
            <a:r>
              <a:rPr dirty="0" smtClean="0" sz="1100" spc="11">
                <a:latin typeface="Sylfaen"/>
                <a:cs typeface="Sylfaen"/>
              </a:rPr>
              <a:t>რ</a:t>
            </a:r>
            <a:r>
              <a:rPr dirty="0" smtClean="0" sz="1100" spc="11">
                <a:latin typeface="Sylfaen"/>
                <a:cs typeface="Sylfaen"/>
              </a:rPr>
              <a:t>წ</a:t>
            </a:r>
            <a:r>
              <a:rPr dirty="0" smtClean="0" sz="1100" spc="11">
                <a:latin typeface="Sylfaen"/>
                <a:cs typeface="Sylfaen"/>
              </a:rPr>
              <a:t>ე</a:t>
            </a:r>
            <a:r>
              <a:rPr dirty="0" smtClean="0" sz="1100" spc="11">
                <a:latin typeface="Sylfaen"/>
                <a:cs typeface="Sylfaen"/>
              </a:rPr>
              <a:t>რ</a:t>
            </a:r>
            <a:r>
              <a:rPr dirty="0" smtClean="0" sz="1100" spc="11">
                <a:latin typeface="Sylfaen"/>
                <a:cs typeface="Sylfaen"/>
              </a:rPr>
              <a:t>უ</a:t>
            </a:r>
            <a:r>
              <a:rPr dirty="0" smtClean="0" sz="1100" spc="11">
                <a:latin typeface="Sylfaen"/>
                <a:cs typeface="Sylfaen"/>
              </a:rPr>
              <a:t>ლ</a:t>
            </a:r>
            <a:r>
              <a:rPr dirty="0" smtClean="0" sz="1100" spc="11">
                <a:latin typeface="Sylfaen"/>
                <a:cs typeface="Sylfaen"/>
              </a:rPr>
              <a:t>ი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ტ</a:t>
            </a:r>
            <a:r>
              <a:rPr dirty="0" smtClean="0" sz="1100" spc="11">
                <a:latin typeface="Sylfaen"/>
                <a:cs typeface="Sylfaen"/>
              </a:rPr>
              <a:t>ი</a:t>
            </a:r>
            <a:r>
              <a:rPr dirty="0" smtClean="0" sz="1100" spc="11">
                <a:latin typeface="Sylfaen"/>
                <a:cs typeface="Sylfaen"/>
              </a:rPr>
              <a:t>ლ</a:t>
            </a:r>
            <a:r>
              <a:rPr dirty="0" smtClean="0" sz="1100" spc="11">
                <a:latin typeface="Sylfaen"/>
                <a:cs typeface="Sylfaen"/>
              </a:rPr>
              <a:t>ო</a:t>
            </a:r>
            <a:r>
              <a:rPr dirty="0" smtClean="0" sz="1100" spc="11">
                <a:latin typeface="Sylfaen"/>
                <a:cs typeface="Sylfaen"/>
              </a:rPr>
              <a:t>.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ჭ</a:t>
            </a:r>
            <a:r>
              <a:rPr dirty="0" smtClean="0" sz="1100" spc="11">
                <a:latin typeface="Sylfaen"/>
                <a:cs typeface="Sylfaen"/>
              </a:rPr>
              <a:t>ა</a:t>
            </a:r>
            <a:r>
              <a:rPr dirty="0" smtClean="0" sz="1100" spc="11">
                <a:latin typeface="Sylfaen"/>
                <a:cs typeface="Sylfaen"/>
              </a:rPr>
              <a:t>ვჭა</a:t>
            </a:r>
            <a:r>
              <a:rPr dirty="0" smtClean="0" sz="1100" spc="11">
                <a:latin typeface="Sylfaen"/>
                <a:cs typeface="Sylfaen"/>
              </a:rPr>
              <a:t>ვ</a:t>
            </a:r>
            <a:r>
              <a:rPr dirty="0" smtClean="0" sz="1100" spc="11">
                <a:latin typeface="Sylfaen"/>
                <a:cs typeface="Sylfaen"/>
              </a:rPr>
              <a:t>ა</a:t>
            </a:r>
            <a:r>
              <a:rPr dirty="0" smtClean="0" sz="1100" spc="11">
                <a:latin typeface="Sylfaen"/>
                <a:cs typeface="Sylfaen"/>
              </a:rPr>
              <a:t>ძ</a:t>
            </a:r>
            <a:r>
              <a:rPr dirty="0" smtClean="0" sz="1100" spc="11">
                <a:latin typeface="Sylfaen"/>
                <a:cs typeface="Sylfaen"/>
              </a:rPr>
              <a:t>ე</a:t>
            </a:r>
            <a:r>
              <a:rPr dirty="0" smtClean="0" sz="1100" spc="11">
                <a:latin typeface="Sylfaen"/>
                <a:cs typeface="Sylfaen"/>
              </a:rPr>
              <a:t>თა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გ</a:t>
            </a:r>
            <a:r>
              <a:rPr dirty="0" smtClean="0" sz="1100" spc="11">
                <a:latin typeface="Sylfaen"/>
                <a:cs typeface="Sylfaen"/>
              </a:rPr>
              <a:t>ვარი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2004" y="7420212"/>
            <a:ext cx="568911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4">
                <a:latin typeface="Sylfaen"/>
                <a:cs typeface="Sylfaen"/>
              </a:rPr>
              <a:t>ქ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რ</a:t>
            </a:r>
            <a:r>
              <a:rPr dirty="0" smtClean="0" sz="1100" spc="-14">
                <a:latin typeface="Sylfaen"/>
                <a:cs typeface="Sylfaen"/>
              </a:rPr>
              <a:t>თულ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ს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ი</a:t>
            </a:r>
            <a:r>
              <a:rPr dirty="0" smtClean="0" sz="1100" spc="-14">
                <a:latin typeface="Sylfaen"/>
                <a:cs typeface="Sylfaen"/>
              </a:rPr>
              <a:t>ს</a:t>
            </a:r>
            <a:r>
              <a:rPr dirty="0" smtClean="0" sz="1100" spc="-14">
                <a:latin typeface="Sylfaen"/>
                <a:cs typeface="Sylfaen"/>
              </a:rPr>
              <a:t>ტ</a:t>
            </a:r>
            <a:r>
              <a:rPr dirty="0" smtClean="0" sz="1100" spc="-14">
                <a:latin typeface="Sylfaen"/>
                <a:cs typeface="Sylfaen"/>
              </a:rPr>
              <a:t>ორ</a:t>
            </a:r>
            <a:r>
              <a:rPr dirty="0" smtClean="0" sz="1100" spc="-14">
                <a:latin typeface="Sylfaen"/>
                <a:cs typeface="Sylfaen"/>
              </a:rPr>
              <a:t>ი</a:t>
            </a:r>
            <a:r>
              <a:rPr dirty="0" smtClean="0" sz="1100" spc="-14">
                <a:latin typeface="Sylfaen"/>
                <a:cs typeface="Sylfaen"/>
              </a:rPr>
              <a:t>ო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წ</a:t>
            </a:r>
            <a:r>
              <a:rPr dirty="0" smtClean="0" sz="1100" spc="-14">
                <a:latin typeface="Sylfaen"/>
                <a:cs typeface="Sylfaen"/>
              </a:rPr>
              <a:t>ყ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რ</a:t>
            </a:r>
            <a:r>
              <a:rPr dirty="0" smtClean="0" sz="1100" spc="-14">
                <a:latin typeface="Sylfaen"/>
                <a:cs typeface="Sylfaen"/>
              </a:rPr>
              <a:t>ო</a:t>
            </a:r>
            <a:r>
              <a:rPr dirty="0" smtClean="0" sz="1100" spc="-14">
                <a:latin typeface="Sylfaen"/>
                <a:cs typeface="Sylfaen"/>
              </a:rPr>
              <a:t>ე</a:t>
            </a:r>
            <a:r>
              <a:rPr dirty="0" smtClean="0" sz="1100" spc="-14">
                <a:latin typeface="Sylfaen"/>
                <a:cs typeface="Sylfaen"/>
              </a:rPr>
              <a:t>ბში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XV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ს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უ</a:t>
            </a:r>
            <a:r>
              <a:rPr dirty="0" smtClean="0" sz="1100" spc="-14">
                <a:latin typeface="Sylfaen"/>
                <a:cs typeface="Sylfaen"/>
              </a:rPr>
              <a:t>კ</a:t>
            </a:r>
            <a:r>
              <a:rPr dirty="0" smtClean="0" sz="1100" spc="-14">
                <a:latin typeface="Sylfaen"/>
                <a:cs typeface="Sylfaen"/>
              </a:rPr>
              <a:t>უ</a:t>
            </a:r>
            <a:r>
              <a:rPr dirty="0" smtClean="0" sz="1100" spc="-14">
                <a:latin typeface="Sylfaen"/>
                <a:cs typeface="Sylfaen"/>
              </a:rPr>
              <a:t>ნ</a:t>
            </a:r>
            <a:r>
              <a:rPr dirty="0" smtClean="0" sz="1100" spc="-14">
                <a:latin typeface="Sylfaen"/>
                <a:cs typeface="Sylfaen"/>
              </a:rPr>
              <a:t>ი</a:t>
            </a:r>
            <a:r>
              <a:rPr dirty="0" smtClean="0" sz="1100" spc="-14">
                <a:latin typeface="Sylfaen"/>
                <a:cs typeface="Sylfaen"/>
              </a:rPr>
              <a:t>დ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ნ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მ</a:t>
            </a:r>
            <a:r>
              <a:rPr dirty="0" smtClean="0" sz="1100" spc="-14">
                <a:latin typeface="Sylfaen"/>
                <a:cs typeface="Sylfaen"/>
              </a:rPr>
              <a:t>ოი</a:t>
            </a:r>
            <a:r>
              <a:rPr dirty="0" smtClean="0" sz="1100" spc="-14">
                <a:latin typeface="Sylfaen"/>
                <a:cs typeface="Sylfaen"/>
              </a:rPr>
              <a:t>ხ</a:t>
            </a:r>
            <a:r>
              <a:rPr dirty="0" smtClean="0" sz="1100" spc="-14">
                <a:latin typeface="Sylfaen"/>
                <a:cs typeface="Sylfaen"/>
              </a:rPr>
              <a:t>ს</a:t>
            </a:r>
            <a:r>
              <a:rPr dirty="0" smtClean="0" sz="1100" spc="-14">
                <a:latin typeface="Sylfaen"/>
                <a:cs typeface="Sylfaen"/>
              </a:rPr>
              <a:t>ე</a:t>
            </a:r>
            <a:r>
              <a:rPr dirty="0" smtClean="0" sz="1100" spc="-14">
                <a:latin typeface="Sylfaen"/>
                <a:cs typeface="Sylfaen"/>
              </a:rPr>
              <a:t>ნ</a:t>
            </a:r>
            <a:r>
              <a:rPr dirty="0" smtClean="0" sz="1100" spc="-14">
                <a:latin typeface="Sylfaen"/>
                <a:cs typeface="Sylfaen"/>
              </a:rPr>
              <a:t>ი</a:t>
            </a:r>
            <a:r>
              <a:rPr dirty="0" smtClean="0" sz="1100" spc="-14">
                <a:latin typeface="Sylfaen"/>
                <a:cs typeface="Sylfaen"/>
              </a:rPr>
              <a:t>ე</a:t>
            </a:r>
            <a:r>
              <a:rPr dirty="0" smtClean="0" sz="1100" spc="-14">
                <a:latin typeface="Sylfaen"/>
                <a:cs typeface="Sylfaen"/>
              </a:rPr>
              <a:t>ბ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.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ი</a:t>
            </a:r>
            <a:r>
              <a:rPr dirty="0" smtClean="0" sz="1100" spc="-14">
                <a:latin typeface="Sylfaen"/>
                <a:cs typeface="Sylfaen"/>
              </a:rPr>
              <a:t>ლ</a:t>
            </a:r>
            <a:r>
              <a:rPr dirty="0" smtClean="0" sz="1100" spc="-14">
                <a:latin typeface="Sylfaen"/>
                <a:cs typeface="Sylfaen"/>
              </a:rPr>
              <a:t>ი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ს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წ</a:t>
            </a:r>
            <a:r>
              <a:rPr dirty="0" smtClean="0" sz="1100" spc="-14">
                <a:latin typeface="Sylfaen"/>
                <a:cs typeface="Sylfaen"/>
              </a:rPr>
              <a:t>ი</a:t>
            </a:r>
            <a:r>
              <a:rPr dirty="0" smtClean="0" sz="1100" spc="-14">
                <a:latin typeface="Sylfaen"/>
                <a:cs typeface="Sylfaen"/>
              </a:rPr>
              <a:t>ნ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პ</a:t>
            </a:r>
            <a:r>
              <a:rPr dirty="0" smtClean="0" sz="1100" spc="-14">
                <a:latin typeface="Sylfaen"/>
                <a:cs typeface="Sylfaen"/>
              </a:rPr>
              <a:t>რ</a:t>
            </a:r>
            <a:r>
              <a:rPr dirty="0" smtClean="0" sz="1100" spc="-14">
                <a:latin typeface="Sylfaen"/>
                <a:cs typeface="Sylfaen"/>
              </a:rPr>
              <a:t>ე</a:t>
            </a:r>
            <a:r>
              <a:rPr dirty="0" smtClean="0" sz="1100" spc="-14">
                <a:latin typeface="Sylfaen"/>
                <a:cs typeface="Sylfaen"/>
              </a:rPr>
              <a:t>ბი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X</a:t>
            </a:r>
            <a:r>
              <a:rPr dirty="0" smtClean="0" sz="1100" spc="-14">
                <a:latin typeface="Sylfaen"/>
                <a:cs typeface="Sylfaen"/>
              </a:rPr>
              <a:t>V</a:t>
            </a:r>
            <a:r>
              <a:rPr dirty="0" smtClean="0" sz="1100" spc="-14">
                <a:latin typeface="Sylfaen"/>
                <a:cs typeface="Sylfaen"/>
              </a:rPr>
              <a:t>-X</a:t>
            </a:r>
            <a:r>
              <a:rPr dirty="0" smtClean="0" sz="1100" spc="-14">
                <a:latin typeface="Sylfaen"/>
                <a:cs typeface="Sylfaen"/>
              </a:rPr>
              <a:t>VIII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2004" y="7712820"/>
            <a:ext cx="5690085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">
                <a:latin typeface="Sylfaen"/>
                <a:cs typeface="Sylfaen"/>
              </a:rPr>
              <a:t>სს</a:t>
            </a:r>
            <a:r>
              <a:rPr dirty="0" smtClean="0" sz="1100" spc="-2">
                <a:latin typeface="Sylfaen"/>
                <a:cs typeface="Sylfaen"/>
              </a:rPr>
              <a:t>.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ს</a:t>
            </a:r>
            <a:r>
              <a:rPr dirty="0" smtClean="0" sz="1100" spc="-2">
                <a:latin typeface="Sylfaen"/>
                <a:cs typeface="Sylfaen"/>
              </a:rPr>
              <a:t>ტ</a:t>
            </a:r>
            <a:r>
              <a:rPr dirty="0" smtClean="0" sz="1100" spc="-2">
                <a:latin typeface="Sylfaen"/>
                <a:cs typeface="Sylfaen"/>
              </a:rPr>
              <a:t>ორიული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პ</a:t>
            </a:r>
            <a:r>
              <a:rPr dirty="0" smtClean="0" sz="1100" spc="-2">
                <a:latin typeface="Sylfaen"/>
                <a:cs typeface="Sylfaen"/>
              </a:rPr>
              <a:t>ირ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ბ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.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ქ</a:t>
            </a:r>
            <a:r>
              <a:rPr dirty="0" smtClean="0" sz="1100" spc="-2">
                <a:latin typeface="Sylfaen"/>
                <a:cs typeface="Sylfaen"/>
              </a:rPr>
              <a:t>ს</a:t>
            </a:r>
            <a:r>
              <a:rPr dirty="0" smtClean="0" sz="1100" spc="-2">
                <a:latin typeface="Sylfaen"/>
                <a:cs typeface="Sylfaen"/>
              </a:rPr>
              <a:t>პო</a:t>
            </a:r>
            <a:r>
              <a:rPr dirty="0" smtClean="0" sz="1100" spc="-2">
                <a:latin typeface="Sylfaen"/>
                <a:cs typeface="Sylfaen"/>
              </a:rPr>
              <a:t>ზ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ც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ში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წ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რ</a:t>
            </a:r>
            <a:r>
              <a:rPr dirty="0" smtClean="0" sz="1100" spc="-2">
                <a:latin typeface="Sylfaen"/>
                <a:cs typeface="Sylfaen"/>
              </a:rPr>
              <a:t>მ</a:t>
            </a:r>
            <a:r>
              <a:rPr dirty="0" smtClean="0" sz="1100" spc="-2">
                <a:latin typeface="Sylfaen"/>
                <a:cs typeface="Sylfaen"/>
              </a:rPr>
              <a:t>ო</a:t>
            </a:r>
            <a:r>
              <a:rPr dirty="0" smtClean="0" sz="1100" spc="-2">
                <a:latin typeface="Sylfaen"/>
                <a:cs typeface="Sylfaen"/>
              </a:rPr>
              <a:t>დ</a:t>
            </a:r>
            <a:r>
              <a:rPr dirty="0" smtClean="0" sz="1100" spc="-2">
                <a:latin typeface="Sylfaen"/>
                <a:cs typeface="Sylfaen"/>
              </a:rPr>
              <a:t>გ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ნ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ლ</a:t>
            </a:r>
            <a:r>
              <a:rPr dirty="0" smtClean="0" sz="1100" spc="-2">
                <a:latin typeface="Sylfaen"/>
                <a:cs typeface="Sylfaen"/>
              </a:rPr>
              <a:t>ია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ჭ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ვჭა</a:t>
            </a:r>
            <a:r>
              <a:rPr dirty="0" smtClean="0" sz="1100" spc="-2">
                <a:latin typeface="Sylfaen"/>
                <a:cs typeface="Sylfaen"/>
              </a:rPr>
              <a:t>ვ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ძ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თ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გ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ნ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ლ</a:t>
            </a:r>
            <a:r>
              <a:rPr dirty="0" smtClean="0" sz="1100" spc="-2">
                <a:latin typeface="Sylfaen"/>
                <a:cs typeface="Sylfaen"/>
              </a:rPr>
              <a:t>ო</a:t>
            </a:r>
            <a:r>
              <a:rPr dirty="0" smtClean="0" sz="1100" spc="-2">
                <a:latin typeface="Sylfaen"/>
                <a:cs typeface="Sylfaen"/>
              </a:rPr>
              <a:t>გ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უ</a:t>
            </a:r>
            <a:r>
              <a:rPr dirty="0" smtClean="0" sz="1100" spc="-2">
                <a:latin typeface="Sylfaen"/>
                <a:cs typeface="Sylfaen"/>
              </a:rPr>
              <a:t>რი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004" y="8006952"/>
            <a:ext cx="5071167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შტ</a:t>
            </a:r>
            <a:r>
              <a:rPr dirty="0" smtClean="0" sz="1100" spc="4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88">
                <a:latin typeface="Sylfaen"/>
                <a:cs typeface="Sylfaen"/>
              </a:rPr>
              <a:t> </a:t>
            </a:r>
            <a:r>
              <a:rPr dirty="0" smtClean="0" sz="1100" spc="88">
                <a:latin typeface="Sylfaen"/>
                <a:cs typeface="Sylfaen"/>
              </a:rPr>
              <a:t>ფ</a:t>
            </a:r>
            <a:r>
              <a:rPr dirty="0" smtClean="0" sz="1100" spc="-15">
                <a:latin typeface="Sylfaen"/>
                <a:cs typeface="Sylfaen"/>
              </a:rPr>
              <a:t>ო</a:t>
            </a:r>
            <a:r>
              <a:rPr dirty="0" smtClean="0" sz="1100" spc="-21">
                <a:latin typeface="Sylfaen"/>
                <a:cs typeface="Sylfaen"/>
              </a:rPr>
              <a:t>ტ</a:t>
            </a:r>
            <a:r>
              <a:rPr dirty="0" smtClean="0" sz="1100" spc="81">
                <a:latin typeface="Sylfaen"/>
                <a:cs typeface="Sylfaen"/>
              </a:rPr>
              <a:t>ო</a:t>
            </a:r>
            <a:r>
              <a:rPr dirty="0" smtClean="0" sz="1100" spc="-9">
                <a:latin typeface="Sylfaen"/>
                <a:cs typeface="Sylfaen"/>
              </a:rPr>
              <a:t>-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0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104">
                <a:latin typeface="Sylfaen"/>
                <a:cs typeface="Sylfaen"/>
              </a:rPr>
              <a:t> </a:t>
            </a:r>
            <a:r>
              <a:rPr dirty="0" smtClean="0" sz="1100" spc="66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რი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63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104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ტ</a:t>
            </a:r>
            <a:r>
              <a:rPr dirty="0" smtClean="0" sz="1100" spc="0">
                <a:latin typeface="Sylfaen"/>
                <a:cs typeface="Sylfaen"/>
              </a:rPr>
              <a:t>ორ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95">
                <a:latin typeface="Sylfaen"/>
                <a:cs typeface="Sylfaen"/>
              </a:rPr>
              <a:t> </a:t>
            </a:r>
            <a:r>
              <a:rPr dirty="0" smtClean="0" sz="1100" spc="-24">
                <a:latin typeface="Sylfaen"/>
                <a:cs typeface="Sylfaen"/>
              </a:rPr>
              <a:t>ც</a:t>
            </a:r>
            <a:r>
              <a:rPr dirty="0" smtClean="0" sz="1100" spc="-12">
                <a:latin typeface="Sylfaen"/>
                <a:cs typeface="Sylfaen"/>
              </a:rPr>
              <a:t>ნ</a:t>
            </a:r>
            <a:r>
              <a:rPr dirty="0" smtClean="0" sz="1100" spc="-23">
                <a:latin typeface="Sylfaen"/>
                <a:cs typeface="Sylfaen"/>
              </a:rPr>
              <a:t>ო</a:t>
            </a:r>
            <a:r>
              <a:rPr dirty="0" smtClean="0" sz="1100" spc="-21">
                <a:latin typeface="Sylfaen"/>
                <a:cs typeface="Sylfaen"/>
              </a:rPr>
              <a:t>ბ</a:t>
            </a:r>
            <a:r>
              <a:rPr dirty="0" smtClean="0" sz="1100" spc="-18">
                <a:latin typeface="Sylfaen"/>
                <a:cs typeface="Sylfaen"/>
              </a:rPr>
              <a:t>ი</a:t>
            </a:r>
            <a:r>
              <a:rPr dirty="0" smtClean="0" sz="1100" spc="-41">
                <a:latin typeface="Sylfaen"/>
                <a:cs typeface="Sylfaen"/>
              </a:rPr>
              <a:t>ლ</a:t>
            </a:r>
            <a:r>
              <a:rPr dirty="0" smtClean="0" sz="1100" spc="-18">
                <a:latin typeface="Sylfaen"/>
                <a:cs typeface="Sylfaen"/>
              </a:rPr>
              <a:t>ი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199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ქ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87">
                <a:latin typeface="Sylfaen"/>
                <a:cs typeface="Sylfaen"/>
              </a:rPr>
              <a:t>რ</a:t>
            </a:r>
            <a:r>
              <a:rPr dirty="0" smtClean="0" sz="1100" spc="-28">
                <a:latin typeface="Sylfaen"/>
                <a:cs typeface="Sylfaen"/>
              </a:rPr>
              <a:t>თვ</a:t>
            </a:r>
            <a:r>
              <a:rPr dirty="0" smtClean="0" sz="1100" spc="-25">
                <a:latin typeface="Sylfaen"/>
                <a:cs typeface="Sylfaen"/>
              </a:rPr>
              <a:t>ე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100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ხ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ტ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12002" y="8006952"/>
            <a:ext cx="480374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1">
                <a:latin typeface="Sylfaen"/>
                <a:cs typeface="Sylfaen"/>
              </a:rPr>
              <a:t>ლ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41">
                <a:latin typeface="Sylfaen"/>
                <a:cs typeface="Sylfaen"/>
              </a:rPr>
              <a:t>დ</a:t>
            </a:r>
            <a:r>
              <a:rPr dirty="0" smtClean="0" sz="1100" spc="41">
                <a:latin typeface="Sylfaen"/>
                <a:cs typeface="Sylfaen"/>
              </a:rPr>
              <a:t>ო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8301084"/>
            <a:ext cx="5690768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9">
                <a:latin typeface="Sylfaen"/>
                <a:cs typeface="Sylfaen"/>
              </a:rPr>
              <a:t>გ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70">
                <a:latin typeface="Sylfaen"/>
                <a:cs typeface="Sylfaen"/>
              </a:rPr>
              <a:t>დ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50">
                <a:latin typeface="Sylfaen"/>
                <a:cs typeface="Sylfaen"/>
              </a:rPr>
              <a:t>შვ</a:t>
            </a:r>
            <a:r>
              <a:rPr dirty="0" smtClean="0" sz="1100" spc="-70">
                <a:latin typeface="Sylfaen"/>
                <a:cs typeface="Sylfaen"/>
              </a:rPr>
              <a:t>ი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0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54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162">
                <a:latin typeface="Sylfaen"/>
                <a:cs typeface="Sylfaen"/>
              </a:rPr>
              <a:t>ზ</a:t>
            </a:r>
            <a:r>
              <a:rPr dirty="0" smtClean="0" sz="1100" spc="-100">
                <a:latin typeface="Sylfaen"/>
                <a:cs typeface="Sylfaen"/>
              </a:rPr>
              <a:t>ე</a:t>
            </a:r>
            <a:r>
              <a:rPr dirty="0" smtClean="0" sz="1100" spc="-286">
                <a:latin typeface="Sylfaen"/>
                <a:cs typeface="Sylfaen"/>
              </a:rPr>
              <a:t>უ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63">
                <a:latin typeface="Sylfaen"/>
                <a:cs typeface="Sylfaen"/>
              </a:rPr>
              <a:t>ის</a:t>
            </a:r>
            <a:r>
              <a:rPr dirty="0" smtClean="0" sz="1100" spc="109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24">
                <a:latin typeface="Sylfaen"/>
                <a:cs typeface="Sylfaen"/>
              </a:rPr>
              <a:t>ქ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25">
                <a:latin typeface="Sylfaen"/>
                <a:cs typeface="Sylfaen"/>
              </a:rPr>
              <a:t>პ</a:t>
            </a:r>
            <a:r>
              <a:rPr dirty="0" smtClean="0" sz="1100" spc="28">
                <a:latin typeface="Sylfaen"/>
                <a:cs typeface="Sylfaen"/>
              </a:rPr>
              <a:t>ო</a:t>
            </a:r>
            <a:r>
              <a:rPr dirty="0" smtClean="0" sz="1100" spc="-210">
                <a:latin typeface="Sylfaen"/>
                <a:cs typeface="Sylfaen"/>
              </a:rPr>
              <a:t>ზ</a:t>
            </a:r>
            <a:r>
              <a:rPr dirty="0" smtClean="0" sz="1100" spc="-169">
                <a:latin typeface="Sylfaen"/>
                <a:cs typeface="Sylfaen"/>
              </a:rPr>
              <a:t>ი</a:t>
            </a:r>
            <a:r>
              <a:rPr dirty="0" smtClean="0" sz="1100" spc="-66">
                <a:latin typeface="Sylfaen"/>
                <a:cs typeface="Sylfaen"/>
              </a:rPr>
              <a:t>ც</a:t>
            </a:r>
            <a:r>
              <a:rPr dirty="0" smtClean="0" sz="1100" spc="-30">
                <a:latin typeface="Sylfaen"/>
                <a:cs typeface="Sylfaen"/>
              </a:rPr>
              <a:t>ი</a:t>
            </a:r>
            <a:r>
              <a:rPr dirty="0" smtClean="0" sz="1100" spc="-18">
                <a:latin typeface="Sylfaen"/>
                <a:cs typeface="Sylfaen"/>
              </a:rPr>
              <a:t>ა</a:t>
            </a:r>
            <a:r>
              <a:rPr dirty="0" smtClean="0" sz="1100" spc="-48">
                <a:latin typeface="Sylfaen"/>
                <a:cs typeface="Sylfaen"/>
              </a:rPr>
              <a:t>შ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1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თვ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ჩ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76">
                <a:latin typeface="Sylfaen"/>
                <a:cs typeface="Sylfaen"/>
              </a:rPr>
              <a:t>ო</a:t>
            </a:r>
            <a:r>
              <a:rPr dirty="0" smtClean="0" sz="1100" spc="114">
                <a:latin typeface="Sylfaen"/>
                <a:cs typeface="Sylfaen"/>
              </a:rPr>
              <a:t> </a:t>
            </a:r>
            <a:r>
              <a:rPr dirty="0" smtClean="0" sz="1100" spc="-24">
                <a:latin typeface="Sylfaen"/>
                <a:cs typeface="Sylfaen"/>
              </a:rPr>
              <a:t>ა</a:t>
            </a:r>
            <a:r>
              <a:rPr dirty="0" smtClean="0" sz="1100" spc="-23">
                <a:latin typeface="Sylfaen"/>
                <a:cs typeface="Sylfaen"/>
              </a:rPr>
              <a:t>დ</a:t>
            </a:r>
            <a:r>
              <a:rPr dirty="0" smtClean="0" sz="1100" spc="-13">
                <a:latin typeface="Sylfaen"/>
                <a:cs typeface="Sylfaen"/>
              </a:rPr>
              <a:t>გ</a:t>
            </a:r>
            <a:r>
              <a:rPr dirty="0" smtClean="0" sz="1100" spc="-28">
                <a:latin typeface="Sylfaen"/>
                <a:cs typeface="Sylfaen"/>
              </a:rPr>
              <a:t>ი</a:t>
            </a:r>
            <a:r>
              <a:rPr dirty="0" smtClean="0" sz="1100" spc="-27">
                <a:latin typeface="Sylfaen"/>
                <a:cs typeface="Sylfaen"/>
              </a:rPr>
              <a:t>ლ</a:t>
            </a:r>
            <a:r>
              <a:rPr dirty="0" smtClean="0" sz="1100" spc="-18">
                <a:latin typeface="Sylfaen"/>
                <a:cs typeface="Sylfaen"/>
              </a:rPr>
              <a:t>ი</a:t>
            </a:r>
            <a:r>
              <a:rPr dirty="0" smtClean="0" sz="1100" spc="137">
                <a:latin typeface="Sylfaen"/>
                <a:cs typeface="Sylfaen"/>
              </a:rPr>
              <a:t> 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30">
                <a:latin typeface="Sylfaen"/>
                <a:cs typeface="Sylfaen"/>
              </a:rPr>
              <a:t>ჭი</a:t>
            </a:r>
            <a:r>
              <a:rPr dirty="0" smtClean="0" sz="1100" spc="-48">
                <a:latin typeface="Sylfaen"/>
                <a:cs typeface="Sylfaen"/>
              </a:rPr>
              <a:t>რ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7">
                <a:latin typeface="Sylfaen"/>
                <a:cs typeface="Sylfaen"/>
              </a:rPr>
              <a:t>ვს</a:t>
            </a:r>
            <a:r>
              <a:rPr dirty="0" smtClean="0" sz="1100" spc="114">
                <a:latin typeface="Sylfaen"/>
                <a:cs typeface="Sylfaen"/>
              </a:rPr>
              <a:t> </a:t>
            </a:r>
            <a:r>
              <a:rPr dirty="0" smtClean="0" sz="1100" spc="-22">
                <a:latin typeface="Sylfaen"/>
                <a:cs typeface="Sylfaen"/>
              </a:rPr>
              <a:t>ი</a:t>
            </a:r>
            <a:r>
              <a:rPr dirty="0" smtClean="0" sz="1100" spc="-17">
                <a:latin typeface="Sylfaen"/>
                <a:cs typeface="Sylfaen"/>
              </a:rPr>
              <a:t>ლ</a:t>
            </a:r>
            <a:r>
              <a:rPr dirty="0" smtClean="0" sz="1100" spc="-12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ს</a:t>
            </a:r>
            <a:r>
              <a:rPr dirty="0" smtClean="0" sz="1100" spc="126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14">
                <a:latin typeface="Sylfaen"/>
                <a:cs typeface="Sylfaen"/>
              </a:rPr>
              <a:t>შ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ბ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ბის</a:t>
            </a:r>
            <a:r>
              <a:rPr dirty="0" smtClean="0" sz="1100" spc="0">
                <a:latin typeface="Sylfaen"/>
                <a:cs typeface="Sylfaen"/>
              </a:rPr>
              <a:t>: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8595216"/>
            <a:ext cx="5111648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4">
                <a:latin typeface="Sylfaen"/>
                <a:cs typeface="Sylfaen"/>
              </a:rPr>
              <a:t>მ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მ</a:t>
            </a:r>
            <a:r>
              <a:rPr dirty="0" smtClean="0" sz="1100" spc="-14">
                <a:latin typeface="Sylfaen"/>
                <a:cs typeface="Sylfaen"/>
              </a:rPr>
              <a:t>ის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-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გ</a:t>
            </a:r>
            <a:r>
              <a:rPr dirty="0" smtClean="0" sz="1100" spc="-14">
                <a:latin typeface="Sylfaen"/>
                <a:cs typeface="Sylfaen"/>
              </a:rPr>
              <a:t>რ</a:t>
            </a:r>
            <a:r>
              <a:rPr dirty="0" smtClean="0" sz="1100" spc="-14">
                <a:latin typeface="Sylfaen"/>
                <a:cs typeface="Sylfaen"/>
              </a:rPr>
              <a:t>ი</a:t>
            </a:r>
            <a:r>
              <a:rPr dirty="0" smtClean="0" sz="1100" spc="-14">
                <a:latin typeface="Sylfaen"/>
                <a:cs typeface="Sylfaen"/>
              </a:rPr>
              <a:t>გ</a:t>
            </a:r>
            <a:r>
              <a:rPr dirty="0" smtClean="0" sz="1100" spc="-14">
                <a:latin typeface="Sylfaen"/>
                <a:cs typeface="Sylfaen"/>
              </a:rPr>
              <a:t>ო</a:t>
            </a:r>
            <a:r>
              <a:rPr dirty="0" smtClean="0" sz="1100" spc="-14">
                <a:latin typeface="Sylfaen"/>
                <a:cs typeface="Sylfaen"/>
              </a:rPr>
              <a:t>ლ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ჭ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ვჭა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ძ</a:t>
            </a:r>
            <a:r>
              <a:rPr dirty="0" smtClean="0" sz="1100" spc="-14">
                <a:latin typeface="Sylfaen"/>
                <a:cs typeface="Sylfaen"/>
              </a:rPr>
              <a:t>ის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დ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დ</a:t>
            </a:r>
            <a:r>
              <a:rPr dirty="0" smtClean="0" sz="1100" spc="-14">
                <a:latin typeface="Sylfaen"/>
                <a:cs typeface="Sylfaen"/>
              </a:rPr>
              <a:t>ე</a:t>
            </a:r>
            <a:r>
              <a:rPr dirty="0" smtClean="0" sz="1100" spc="-14">
                <a:latin typeface="Sylfaen"/>
                <a:cs typeface="Sylfaen"/>
              </a:rPr>
              <a:t>დ</a:t>
            </a:r>
            <a:r>
              <a:rPr dirty="0" smtClean="0" sz="1100" spc="-14">
                <a:latin typeface="Sylfaen"/>
                <a:cs typeface="Sylfaen"/>
              </a:rPr>
              <a:t>ის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მ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რ</a:t>
            </a:r>
            <a:r>
              <a:rPr dirty="0" smtClean="0" sz="1100" spc="-14">
                <a:latin typeface="Sylfaen"/>
                <a:cs typeface="Sylfaen"/>
              </a:rPr>
              <a:t>ი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მ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(</a:t>
            </a:r>
            <a:r>
              <a:rPr dirty="0" smtClean="0" sz="1100" spc="-14">
                <a:latin typeface="Sylfaen"/>
                <a:cs typeface="Sylfaen"/>
              </a:rPr>
              <a:t>მ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გ</a:t>
            </a:r>
            <a:r>
              <a:rPr dirty="0" smtClean="0" sz="1100" spc="-14">
                <a:latin typeface="Sylfaen"/>
                <a:cs typeface="Sylfaen"/>
              </a:rPr>
              <a:t>დ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ნ</a:t>
            </a:r>
            <a:r>
              <a:rPr dirty="0" smtClean="0" sz="1100" spc="-14">
                <a:latin typeface="Sylfaen"/>
                <a:cs typeface="Sylfaen"/>
              </a:rPr>
              <a:t>)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ბ</a:t>
            </a:r>
            <a:r>
              <a:rPr dirty="0" smtClean="0" sz="1100" spc="-14">
                <a:latin typeface="Sylfaen"/>
                <a:cs typeface="Sylfaen"/>
              </a:rPr>
              <a:t>ე</a:t>
            </a:r>
            <a:r>
              <a:rPr dirty="0" smtClean="0" sz="1100" spc="-14">
                <a:latin typeface="Sylfaen"/>
                <a:cs typeface="Sylfaen"/>
              </a:rPr>
              <a:t>ბურიშ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-14">
                <a:latin typeface="Sylfaen"/>
                <a:cs typeface="Sylfaen"/>
              </a:rPr>
              <a:t>ი</a:t>
            </a:r>
            <a:r>
              <a:rPr dirty="0" smtClean="0" sz="1100" spc="-14">
                <a:latin typeface="Sylfaen"/>
                <a:cs typeface="Sylfaen"/>
              </a:rPr>
              <a:t>ლ</a:t>
            </a:r>
            <a:r>
              <a:rPr dirty="0" smtClean="0" sz="1100" spc="-14">
                <a:latin typeface="Sylfaen"/>
                <a:cs typeface="Sylfaen"/>
              </a:rPr>
              <a:t>ის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ფ</a:t>
            </a:r>
            <a:r>
              <a:rPr dirty="0" smtClean="0" sz="1100" spc="-14">
                <a:latin typeface="Sylfaen"/>
                <a:cs typeface="Sylfaen"/>
              </a:rPr>
              <a:t>ო</a:t>
            </a:r>
            <a:r>
              <a:rPr dirty="0" smtClean="0" sz="1100" spc="-14">
                <a:latin typeface="Sylfaen"/>
                <a:cs typeface="Sylfaen"/>
              </a:rPr>
              <a:t>ტ</a:t>
            </a:r>
            <a:r>
              <a:rPr dirty="0" smtClean="0" sz="1100" spc="-14">
                <a:latin typeface="Sylfaen"/>
                <a:cs typeface="Sylfaen"/>
              </a:rPr>
              <a:t>ო</a:t>
            </a:r>
            <a:r>
              <a:rPr dirty="0" smtClean="0" sz="1100" spc="-14">
                <a:latin typeface="Sylfaen"/>
                <a:cs typeface="Sylfaen"/>
              </a:rPr>
              <a:t>ე</a:t>
            </a:r>
            <a:r>
              <a:rPr dirty="0" smtClean="0" sz="1100" spc="-14">
                <a:latin typeface="Sylfaen"/>
                <a:cs typeface="Sylfaen"/>
              </a:rPr>
              <a:t>ბს</a:t>
            </a:r>
            <a:r>
              <a:rPr dirty="0" smtClean="0" sz="1100" spc="-14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3276" y="8889348"/>
            <a:ext cx="5419496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24">
                <a:latin typeface="Sylfaen"/>
                <a:cs typeface="Sylfaen"/>
              </a:rPr>
              <a:t>ქ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25">
                <a:latin typeface="Sylfaen"/>
                <a:cs typeface="Sylfaen"/>
              </a:rPr>
              <a:t>პ</a:t>
            </a:r>
            <a:r>
              <a:rPr dirty="0" smtClean="0" sz="1100" spc="28">
                <a:latin typeface="Sylfaen"/>
                <a:cs typeface="Sylfaen"/>
              </a:rPr>
              <a:t>ო</a:t>
            </a:r>
            <a:r>
              <a:rPr dirty="0" smtClean="0" sz="1100" spc="-210">
                <a:latin typeface="Sylfaen"/>
                <a:cs typeface="Sylfaen"/>
              </a:rPr>
              <a:t>ზ</a:t>
            </a:r>
            <a:r>
              <a:rPr dirty="0" smtClean="0" sz="1100" spc="-169">
                <a:latin typeface="Sylfaen"/>
                <a:cs typeface="Sylfaen"/>
              </a:rPr>
              <a:t>ი</a:t>
            </a:r>
            <a:r>
              <a:rPr dirty="0" smtClean="0" sz="1100" spc="-66">
                <a:latin typeface="Sylfaen"/>
                <a:cs typeface="Sylfaen"/>
              </a:rPr>
              <a:t>ც</a:t>
            </a:r>
            <a:r>
              <a:rPr dirty="0" smtClean="0" sz="1100" spc="-30">
                <a:latin typeface="Sylfaen"/>
                <a:cs typeface="Sylfaen"/>
              </a:rPr>
              <a:t>ი</a:t>
            </a:r>
            <a:r>
              <a:rPr dirty="0" smtClean="0" sz="1100" spc="-18">
                <a:latin typeface="Sylfaen"/>
                <a:cs typeface="Sylfaen"/>
              </a:rPr>
              <a:t>ა</a:t>
            </a:r>
            <a:r>
              <a:rPr dirty="0" smtClean="0" sz="1100" spc="-48">
                <a:latin typeface="Sylfaen"/>
                <a:cs typeface="Sylfaen"/>
              </a:rPr>
              <a:t>შ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64">
                <a:latin typeface="Sylfaen"/>
                <a:cs typeface="Sylfaen"/>
              </a:rPr>
              <a:t> </a:t>
            </a:r>
            <a:r>
              <a:rPr dirty="0" smtClean="0" sz="1100" spc="29">
                <a:latin typeface="Sylfaen"/>
                <a:cs typeface="Sylfaen"/>
              </a:rPr>
              <a:t>წა</a:t>
            </a:r>
            <a:r>
              <a:rPr dirty="0" smtClean="0" sz="1100" spc="34">
                <a:latin typeface="Sylfaen"/>
                <a:cs typeface="Sylfaen"/>
              </a:rPr>
              <a:t>რ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66">
                <a:latin typeface="Sylfaen"/>
                <a:cs typeface="Sylfaen"/>
              </a:rPr>
              <a:t>ო</a:t>
            </a:r>
            <a:r>
              <a:rPr dirty="0" smtClean="0" sz="1100" spc="-79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გ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59">
                <a:latin typeface="Sylfaen"/>
                <a:cs typeface="Sylfaen"/>
              </a:rPr>
              <a:t> 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-18">
                <a:latin typeface="Sylfaen"/>
                <a:cs typeface="Sylfaen"/>
              </a:rPr>
              <a:t>ა</a:t>
            </a:r>
            <a:r>
              <a:rPr dirty="0" smtClean="0" sz="1100" spc="-25">
                <a:latin typeface="Sylfaen"/>
                <a:cs typeface="Sylfaen"/>
              </a:rPr>
              <a:t>კ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42">
                <a:latin typeface="Sylfaen"/>
                <a:cs typeface="Sylfaen"/>
              </a:rPr>
              <a:t>ტ</a:t>
            </a:r>
            <a:r>
              <a:rPr dirty="0" smtClean="0" sz="1100" spc="-25">
                <a:latin typeface="Sylfaen"/>
                <a:cs typeface="Sylfaen"/>
              </a:rPr>
              <a:t>ი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160">
                <a:latin typeface="Sylfaen"/>
                <a:cs typeface="Sylfaen"/>
              </a:rPr>
              <a:t> </a:t>
            </a:r>
            <a:r>
              <a:rPr dirty="0" smtClean="0" sz="1100" spc="-34">
                <a:latin typeface="Sylfaen"/>
                <a:cs typeface="Sylfaen"/>
              </a:rPr>
              <a:t>ი</a:t>
            </a:r>
            <a:r>
              <a:rPr dirty="0" smtClean="0" sz="1100" spc="-38">
                <a:latin typeface="Sylfaen"/>
                <a:cs typeface="Sylfaen"/>
              </a:rPr>
              <a:t>ლ</a:t>
            </a:r>
            <a:r>
              <a:rPr dirty="0" smtClean="0" sz="1100" spc="-21">
                <a:latin typeface="Sylfaen"/>
                <a:cs typeface="Sylfaen"/>
              </a:rPr>
              <a:t>ია</a:t>
            </a:r>
            <a:r>
              <a:rPr dirty="0" smtClean="0" sz="1100" spc="-10">
                <a:latin typeface="Sylfaen"/>
                <a:cs typeface="Sylfaen"/>
              </a:rPr>
              <a:t>  </a:t>
            </a:r>
            <a:r>
              <a:rPr dirty="0" smtClean="0" sz="1100" spc="34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ჭ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ვჭა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ძ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239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ყ</a:t>
            </a:r>
            <a:r>
              <a:rPr dirty="0" smtClean="0" sz="1100" spc="0">
                <a:latin typeface="Sylfaen"/>
                <a:cs typeface="Sylfaen"/>
              </a:rPr>
              <a:t>ვა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68">
                <a:latin typeface="Sylfaen"/>
                <a:cs typeface="Sylfaen"/>
              </a:rPr>
              <a:t> </a:t>
            </a:r>
            <a:r>
              <a:rPr dirty="0" smtClean="0" sz="1100" spc="-41">
                <a:latin typeface="Sylfaen"/>
                <a:cs typeface="Sylfaen"/>
              </a:rPr>
              <a:t>ს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74">
                <a:latin typeface="Sylfaen"/>
                <a:cs typeface="Sylfaen"/>
              </a:rPr>
              <a:t>ხ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-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87">
                <a:latin typeface="Sylfaen"/>
                <a:cs typeface="Sylfaen"/>
              </a:rPr>
              <a:t>რ</a:t>
            </a:r>
            <a:r>
              <a:rPr dirty="0" smtClean="0" sz="1100" spc="-67">
                <a:latin typeface="Sylfaen"/>
                <a:cs typeface="Sylfaen"/>
              </a:rPr>
              <a:t>ი</a:t>
            </a:r>
            <a:r>
              <a:rPr dirty="0" smtClean="0" sz="1100" spc="-64">
                <a:latin typeface="Sylfaen"/>
                <a:cs typeface="Sylfaen"/>
              </a:rPr>
              <a:t>ს</a:t>
            </a:r>
            <a:r>
              <a:rPr dirty="0" smtClean="0" sz="1100" spc="46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9183480"/>
            <a:ext cx="5690116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ც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ის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ბ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გ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ზ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რ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(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ვ</a:t>
            </a:r>
            <a:r>
              <a:rPr dirty="0" smtClean="0" sz="1100" spc="-4">
                <a:latin typeface="Sylfaen"/>
                <a:cs typeface="Sylfaen"/>
              </a:rPr>
              <a:t>ტ</a:t>
            </a:r>
            <a:r>
              <a:rPr dirty="0" smtClean="0" sz="1100" spc="-4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რ</a:t>
            </a:r>
            <a:r>
              <a:rPr dirty="0" smtClean="0" sz="1100" spc="-4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მ</a:t>
            </a:r>
            <a:r>
              <a:rPr dirty="0" smtClean="0" sz="1100" spc="-4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ქ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ნ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-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ზურ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ბ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წ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რ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თ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ლ</a:t>
            </a:r>
            <a:r>
              <a:rPr dirty="0" smtClean="0" sz="1100" spc="-4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)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ქ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ხ</a:t>
            </a:r>
            <a:r>
              <a:rPr dirty="0" smtClean="0" sz="1100" spc="-4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ლ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ვ</a:t>
            </a:r>
            <a:r>
              <a:rPr dirty="0" smtClean="0" sz="1100" spc="-4">
                <a:latin typeface="Sylfaen"/>
                <a:cs typeface="Sylfaen"/>
              </a:rPr>
              <a:t>თ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9477866"/>
            <a:ext cx="5690292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55">
                <a:latin typeface="Sylfaen"/>
                <a:cs typeface="Sylfaen"/>
              </a:rPr>
              <a:t>მ</a:t>
            </a:r>
            <a:r>
              <a:rPr dirty="0" smtClean="0" sz="1100" spc="-67">
                <a:latin typeface="Sylfaen"/>
                <a:cs typeface="Sylfaen"/>
              </a:rPr>
              <a:t>ი</a:t>
            </a:r>
            <a:r>
              <a:rPr dirty="0" smtClean="0" sz="1100" spc="-64">
                <a:latin typeface="Sylfaen"/>
                <a:cs typeface="Sylfaen"/>
              </a:rPr>
              <a:t>ს</a:t>
            </a:r>
            <a:r>
              <a:rPr dirty="0" smtClean="0" sz="1100" spc="-67">
                <a:latin typeface="Sylfaen"/>
                <a:cs typeface="Sylfaen"/>
              </a:rPr>
              <a:t>ი</a:t>
            </a:r>
            <a:r>
              <a:rPr dirty="0" smtClean="0" sz="1100" spc="205">
                <a:latin typeface="Sylfaen"/>
                <a:cs typeface="Sylfaen"/>
              </a:rPr>
              <a:t> </a:t>
            </a:r>
            <a:r>
              <a:rPr dirty="0" smtClean="0" sz="1100" spc="-87">
                <a:latin typeface="Sylfaen"/>
                <a:cs typeface="Sylfaen"/>
              </a:rPr>
              <a:t>ოჯ</a:t>
            </a:r>
            <a:r>
              <a:rPr dirty="0" smtClean="0" sz="1100" spc="-60">
                <a:latin typeface="Sylfaen"/>
                <a:cs typeface="Sylfaen"/>
              </a:rPr>
              <a:t>ა</a:t>
            </a:r>
            <a:r>
              <a:rPr dirty="0" smtClean="0" sz="1100" spc="-63">
                <a:latin typeface="Sylfaen"/>
                <a:cs typeface="Sylfaen"/>
              </a:rPr>
              <a:t>ხის</a:t>
            </a:r>
            <a:r>
              <a:rPr dirty="0" smtClean="0" sz="1100" spc="-3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-60">
                <a:latin typeface="Sylfaen"/>
                <a:cs typeface="Sylfaen"/>
              </a:rPr>
              <a:t>კ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36">
                <a:latin typeface="Sylfaen"/>
                <a:cs typeface="Sylfaen"/>
              </a:rPr>
              <a:t>თვ</a:t>
            </a:r>
            <a:r>
              <a:rPr dirty="0" smtClean="0" sz="1100" spc="-22">
                <a:latin typeface="Sylfaen"/>
                <a:cs typeface="Sylfaen"/>
              </a:rPr>
              <a:t>ნ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135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-129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ივ</a:t>
            </a:r>
            <a:r>
              <a:rPr dirty="0" smtClean="0" sz="1100" spc="-9">
                <a:latin typeface="Sylfaen"/>
                <a:cs typeface="Sylfaen"/>
              </a:rPr>
              <a:t>თ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ბს</a:t>
            </a:r>
            <a:r>
              <a:rPr dirty="0" smtClean="0" sz="1100" spc="0">
                <a:latin typeface="Sylfaen"/>
                <a:cs typeface="Sylfaen"/>
              </a:rPr>
              <a:t>: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25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9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რს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01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9">
                <a:latin typeface="Sylfaen"/>
                <a:cs typeface="Sylfaen"/>
              </a:rPr>
              <a:t>გ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-70">
                <a:latin typeface="Sylfaen"/>
                <a:cs typeface="Sylfaen"/>
              </a:rPr>
              <a:t>დ</a:t>
            </a:r>
            <a:r>
              <a:rPr dirty="0" smtClean="0" sz="1100" spc="46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-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90">
                <a:latin typeface="Sylfaen"/>
                <a:cs typeface="Sylfaen"/>
              </a:rPr>
              <a:t>რ</a:t>
            </a:r>
            <a:r>
              <a:rPr dirty="0" smtClean="0" sz="1100" spc="45">
                <a:latin typeface="Sylfaen"/>
                <a:cs typeface="Sylfaen"/>
              </a:rPr>
              <a:t>ა</a:t>
            </a:r>
            <a:r>
              <a:rPr dirty="0" smtClean="0" sz="1100" spc="-70">
                <a:latin typeface="Sylfaen"/>
                <a:cs typeface="Sylfaen"/>
              </a:rPr>
              <a:t>დ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-69">
                <a:latin typeface="Sylfaen"/>
                <a:cs typeface="Sylfaen"/>
              </a:rPr>
              <a:t> </a:t>
            </a:r>
            <a:r>
              <a:rPr dirty="0" smtClean="0" sz="1100" spc="-22">
                <a:latin typeface="Sylfaen"/>
                <a:cs typeface="Sylfaen"/>
              </a:rPr>
              <a:t>ი</a:t>
            </a:r>
            <a:r>
              <a:rPr dirty="0" smtClean="0" sz="1100" spc="-17">
                <a:latin typeface="Sylfaen"/>
                <a:cs typeface="Sylfaen"/>
              </a:rPr>
              <a:t>ლ</a:t>
            </a:r>
            <a:r>
              <a:rPr dirty="0" smtClean="0" sz="1100" spc="-12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ს</a:t>
            </a:r>
            <a:r>
              <a:rPr dirty="0" smtClean="0" sz="1100" spc="226">
                <a:latin typeface="Sylfaen"/>
                <a:cs typeface="Sylfaen"/>
              </a:rPr>
              <a:t> 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95">
                <a:latin typeface="Sylfaen"/>
                <a:cs typeface="Sylfaen"/>
              </a:rPr>
              <a:t>ღ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67">
                <a:latin typeface="Sylfaen"/>
                <a:cs typeface="Sylfaen"/>
              </a:rPr>
              <a:t>ი</a:t>
            </a:r>
            <a:r>
              <a:rPr dirty="0" smtClean="0" sz="1100" spc="-6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-69">
                <a:latin typeface="Sylfaen"/>
                <a:cs typeface="Sylfaen"/>
              </a:rPr>
              <a:t> </a:t>
            </a:r>
            <a:r>
              <a:rPr dirty="0" smtClean="0" sz="1100" spc="92">
                <a:latin typeface="Sylfaen"/>
                <a:cs typeface="Sylfaen"/>
              </a:rPr>
              <a:t>ო</a:t>
            </a:r>
            <a:r>
              <a:rPr dirty="0" smtClean="0" sz="1100" spc="120">
                <a:latin typeface="Sylfaen"/>
                <a:cs typeface="Sylfaen"/>
              </a:rPr>
              <a:t>ლ</a:t>
            </a:r>
            <a:r>
              <a:rPr dirty="0" smtClean="0" sz="1100" spc="95">
                <a:latin typeface="Sylfaen"/>
                <a:cs typeface="Sylfaen"/>
              </a:rPr>
              <a:t>ღ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493002" y="9916160"/>
            <a:ext cx="189640" cy="165608"/>
          </a:xfrm>
          <a:prstGeom prst="rect">
            <a:avLst/>
          </a:prstGeom>
        </p:spPr>
        <p:txBody>
          <a:bodyPr wrap="square" lIns="0" tIns="7651" rIns="0" bIns="0" rtlCol="0">
            <a:noAutofit/>
          </a:bodyPr>
          <a:lstStyle/>
          <a:p>
            <a:pPr marL="12700">
              <a:lnSpc>
                <a:spcPts val="1205"/>
              </a:lnSpc>
            </a:pPr>
            <a:r>
              <a:rPr dirty="0" smtClean="0" sz="1100" spc="4">
                <a:latin typeface="Calibri"/>
                <a:cs typeface="Calibri"/>
              </a:rPr>
              <a:t>13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bject 49"/>
          <p:cNvSpPr/>
          <p:nvPr/>
        </p:nvSpPr>
        <p:spPr>
          <a:xfrm>
            <a:off x="975360" y="1844674"/>
            <a:ext cx="2845435" cy="21329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902004" y="951340"/>
            <a:ext cx="569099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9">
                <a:latin typeface="Sylfaen"/>
                <a:cs typeface="Sylfaen"/>
              </a:rPr>
              <a:t>გ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90">
                <a:latin typeface="Sylfaen"/>
                <a:cs typeface="Sylfaen"/>
              </a:rPr>
              <a:t>რ</a:t>
            </a:r>
            <a:r>
              <a:rPr dirty="0" smtClean="0" sz="1100" spc="45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62">
                <a:latin typeface="Sylfaen"/>
                <a:cs typeface="Sylfaen"/>
              </a:rPr>
              <a:t>იშვ</a:t>
            </a:r>
            <a:r>
              <a:rPr dirty="0" smtClean="0" sz="1100" spc="-82">
                <a:latin typeface="Sylfaen"/>
                <a:cs typeface="Sylfaen"/>
              </a:rPr>
              <a:t>ი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63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10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ქ</a:t>
            </a:r>
            <a:r>
              <a:rPr dirty="0" smtClean="0" sz="1100" spc="0">
                <a:latin typeface="Sylfaen"/>
                <a:cs typeface="Sylfaen"/>
              </a:rPr>
              <a:t>ონ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63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რა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5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29">
                <a:latin typeface="Sylfaen"/>
                <a:cs typeface="Sylfaen"/>
              </a:rPr>
              <a:t> </a:t>
            </a:r>
            <a:r>
              <a:rPr dirty="0" smtClean="0" sz="1100" spc="87">
                <a:latin typeface="Sylfaen"/>
                <a:cs typeface="Sylfaen"/>
              </a:rPr>
              <a:t>რ</a:t>
            </a:r>
            <a:r>
              <a:rPr dirty="0" smtClean="0" sz="1100" spc="30">
                <a:latin typeface="Sylfaen"/>
                <a:cs typeface="Sylfaen"/>
              </a:rPr>
              <a:t>ო</a:t>
            </a:r>
            <a:r>
              <a:rPr dirty="0" smtClean="0" sz="1100" spc="16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-70">
                <a:latin typeface="Sylfaen"/>
                <a:cs typeface="Sylfaen"/>
              </a:rPr>
              <a:t>ც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94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ყ</a:t>
            </a:r>
            <a:r>
              <a:rPr dirty="0" smtClean="0" sz="1100" spc="0">
                <a:latin typeface="Sylfaen"/>
                <a:cs typeface="Sylfaen"/>
              </a:rPr>
              <a:t>ოვ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თვის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53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ქ</a:t>
            </a:r>
            <a:r>
              <a:rPr dirty="0" smtClean="0" sz="1100" spc="-4">
                <a:latin typeface="Sylfaen"/>
                <a:cs typeface="Sylfaen"/>
              </a:rPr>
              <a:t>ც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ვს</a:t>
            </a:r>
            <a:r>
              <a:rPr dirty="0" smtClean="0" sz="1100" spc="237">
                <a:latin typeface="Sylfaen"/>
                <a:cs typeface="Sylfaen"/>
              </a:rPr>
              <a:t> </a:t>
            </a:r>
            <a:r>
              <a:rPr dirty="0" smtClean="0" sz="1100" spc="-116">
                <a:latin typeface="Sylfaen"/>
                <a:cs typeface="Sylfaen"/>
              </a:rPr>
              <a:t>ვიზი</a:t>
            </a:r>
            <a:r>
              <a:rPr dirty="0" smtClean="0" sz="1100" spc="-152">
                <a:latin typeface="Sylfaen"/>
                <a:cs typeface="Sylfaen"/>
              </a:rPr>
              <a:t>ტ</a:t>
            </a:r>
            <a:r>
              <a:rPr dirty="0" smtClean="0" sz="1100" spc="92">
                <a:latin typeface="Sylfaen"/>
                <a:cs typeface="Sylfaen"/>
              </a:rPr>
              <a:t>ო</a:t>
            </a:r>
            <a:r>
              <a:rPr dirty="0" smtClean="0" sz="1100" spc="80">
                <a:latin typeface="Sylfaen"/>
                <a:cs typeface="Sylfaen"/>
              </a:rPr>
              <a:t>რ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57">
                <a:latin typeface="Sylfaen"/>
                <a:cs typeface="Sylfaen"/>
              </a:rPr>
              <a:t>ბის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02004" y="1245472"/>
            <a:ext cx="244437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ყ</a:t>
            </a:r>
            <a:r>
              <a:rPr dirty="0" smtClean="0" sz="1100" spc="0">
                <a:latin typeface="Sylfaen"/>
                <a:cs typeface="Sylfaen"/>
              </a:rPr>
              <a:t>უ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ღ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ქ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რთ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ქ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თვის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453511" y="1245472"/>
            <a:ext cx="313860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6">
                <a:latin typeface="Sylfaen"/>
                <a:cs typeface="Sylfaen"/>
              </a:rPr>
              <a:t>ძ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ლ</a:t>
            </a:r>
            <a:r>
              <a:rPr dirty="0" smtClean="0" sz="1100" spc="-6">
                <a:latin typeface="Sylfaen"/>
                <a:cs typeface="Sylfaen"/>
              </a:rPr>
              <a:t>ი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ნ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ქ</a:t>
            </a:r>
            <a:r>
              <a:rPr dirty="0" smtClean="0" sz="1100" spc="-6">
                <a:latin typeface="Sylfaen"/>
                <a:cs typeface="Sylfaen"/>
              </a:rPr>
              <a:t>ტ</a:t>
            </a:r>
            <a:r>
              <a:rPr dirty="0" smtClean="0" sz="1100" spc="-6">
                <a:latin typeface="Sylfaen"/>
                <a:cs typeface="Sylfaen"/>
              </a:rPr>
              <a:t>უ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ლ</a:t>
            </a:r>
            <a:r>
              <a:rPr dirty="0" smtClean="0" sz="1100" spc="-6">
                <a:latin typeface="Sylfaen"/>
                <a:cs typeface="Sylfaen"/>
              </a:rPr>
              <a:t>უ</a:t>
            </a:r>
            <a:r>
              <a:rPr dirty="0" smtClean="0" sz="1100" spc="-6">
                <a:latin typeface="Sylfaen"/>
                <a:cs typeface="Sylfaen"/>
              </a:rPr>
              <a:t>რი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ი</a:t>
            </a:r>
            <a:r>
              <a:rPr dirty="0" smtClean="0" sz="1100" spc="-6">
                <a:latin typeface="Sylfaen"/>
                <a:cs typeface="Sylfaen"/>
              </a:rPr>
              <a:t>ყ</a:t>
            </a:r>
            <a:r>
              <a:rPr dirty="0" smtClean="0" sz="1100" spc="-6">
                <a:latin typeface="Sylfaen"/>
                <a:cs typeface="Sylfaen"/>
              </a:rPr>
              <a:t>ო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მ</a:t>
            </a:r>
            <a:r>
              <a:rPr dirty="0" smtClean="0" sz="1100" spc="-6">
                <a:latin typeface="Sylfaen"/>
                <a:cs typeface="Sylfaen"/>
              </a:rPr>
              <a:t>ო</a:t>
            </a:r>
            <a:r>
              <a:rPr dirty="0" smtClean="0" sz="1100" spc="-6">
                <a:latin typeface="Sylfaen"/>
                <a:cs typeface="Sylfaen"/>
              </a:rPr>
              <a:t>ხ</a:t>
            </a:r>
            <a:r>
              <a:rPr dirty="0" smtClean="0" sz="1100" spc="-6">
                <a:latin typeface="Sylfaen"/>
                <a:cs typeface="Sylfaen"/>
              </a:rPr>
              <a:t>დ</a:t>
            </a:r>
            <a:r>
              <a:rPr dirty="0" smtClean="0" sz="1100" spc="-6">
                <a:latin typeface="Sylfaen"/>
                <a:cs typeface="Sylfaen"/>
              </a:rPr>
              <a:t>ე</a:t>
            </a:r>
            <a:r>
              <a:rPr dirty="0" smtClean="0" sz="1100" spc="-6">
                <a:latin typeface="Sylfaen"/>
                <a:cs typeface="Sylfaen"/>
              </a:rPr>
              <a:t>ნ</a:t>
            </a:r>
            <a:r>
              <a:rPr dirty="0" smtClean="0" sz="1100" spc="-6">
                <a:latin typeface="Sylfaen"/>
                <a:cs typeface="Sylfaen"/>
              </a:rPr>
              <a:t>ი</a:t>
            </a:r>
            <a:r>
              <a:rPr dirty="0" smtClean="0" sz="1100" spc="-6">
                <a:latin typeface="Sylfaen"/>
                <a:cs typeface="Sylfaen"/>
              </a:rPr>
              <a:t>ლ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ს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მ</a:t>
            </a:r>
            <a:r>
              <a:rPr dirty="0" smtClean="0" sz="1100" spc="-6">
                <a:latin typeface="Sylfaen"/>
                <a:cs typeface="Sylfaen"/>
              </a:rPr>
              <a:t>ო</a:t>
            </a:r>
            <a:r>
              <a:rPr dirty="0" smtClean="0" sz="1100" spc="-6">
                <a:latin typeface="Sylfaen"/>
                <a:cs typeface="Sylfaen"/>
              </a:rPr>
              <a:t>ს</a:t>
            </a:r>
            <a:r>
              <a:rPr dirty="0" smtClean="0" sz="1100" spc="-6">
                <a:latin typeface="Sylfaen"/>
                <a:cs typeface="Sylfaen"/>
              </a:rPr>
              <a:t>თ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ნ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02004" y="1539604"/>
            <a:ext cx="568975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">
                <a:latin typeface="Sylfaen"/>
                <a:cs typeface="Sylfaen"/>
              </a:rPr>
              <a:t>დ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კ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ვ</a:t>
            </a:r>
            <a:r>
              <a:rPr dirty="0" smtClean="0" sz="1100" spc="1">
                <a:latin typeface="Sylfaen"/>
                <a:cs typeface="Sylfaen"/>
              </a:rPr>
              <a:t>შ</a:t>
            </a:r>
            <a:r>
              <a:rPr dirty="0" smtClean="0" sz="1100" spc="1">
                <a:latin typeface="Sylfaen"/>
                <a:cs typeface="Sylfaen"/>
              </a:rPr>
              <a:t>ირ</a:t>
            </a:r>
            <a:r>
              <a:rPr dirty="0" smtClean="0" sz="1100" spc="1">
                <a:latin typeface="Sylfaen"/>
                <a:cs typeface="Sylfaen"/>
              </a:rPr>
              <a:t>ე</a:t>
            </a:r>
            <a:r>
              <a:rPr dirty="0" smtClean="0" sz="1100" spc="1">
                <a:latin typeface="Sylfaen"/>
                <a:cs typeface="Sylfaen"/>
              </a:rPr>
              <a:t>ბული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ს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კ</a:t>
            </a:r>
            <a:r>
              <a:rPr dirty="0" smtClean="0" sz="1100" spc="1">
                <a:latin typeface="Sylfaen"/>
                <a:cs typeface="Sylfaen"/>
              </a:rPr>
              <a:t>ი</a:t>
            </a:r>
            <a:r>
              <a:rPr dirty="0" smtClean="0" sz="1100" spc="1">
                <a:latin typeface="Sylfaen"/>
                <a:cs typeface="Sylfaen"/>
              </a:rPr>
              <a:t>თ</a:t>
            </a:r>
            <a:r>
              <a:rPr dirty="0" smtClean="0" sz="1100" spc="1">
                <a:latin typeface="Sylfaen"/>
                <a:cs typeface="Sylfaen"/>
              </a:rPr>
              <a:t>ხ</a:t>
            </a:r>
            <a:r>
              <a:rPr dirty="0" smtClean="0" sz="1100" spc="1">
                <a:latin typeface="Sylfaen"/>
                <a:cs typeface="Sylfaen"/>
              </a:rPr>
              <a:t>ე</a:t>
            </a:r>
            <a:r>
              <a:rPr dirty="0" smtClean="0" sz="1100" spc="1">
                <a:latin typeface="Sylfaen"/>
                <a:cs typeface="Sylfaen"/>
              </a:rPr>
              <a:t>ბ</a:t>
            </a:r>
            <a:r>
              <a:rPr dirty="0" smtClean="0" sz="1100" spc="1">
                <a:latin typeface="Sylfaen"/>
                <a:cs typeface="Sylfaen"/>
              </a:rPr>
              <a:t>ი</a:t>
            </a:r>
            <a:r>
              <a:rPr dirty="0" smtClean="0" sz="1100" spc="1">
                <a:latin typeface="Sylfaen"/>
                <a:cs typeface="Sylfaen"/>
              </a:rPr>
              <a:t>.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მ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თ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ი</a:t>
            </a:r>
            <a:r>
              <a:rPr dirty="0" smtClean="0" sz="1100" spc="1">
                <a:latin typeface="Sylfaen"/>
                <a:cs typeface="Sylfaen"/>
              </a:rPr>
              <a:t>ც</a:t>
            </a:r>
            <a:r>
              <a:rPr dirty="0" smtClean="0" sz="1100" spc="1">
                <a:latin typeface="Sylfaen"/>
                <a:cs typeface="Sylfaen"/>
              </a:rPr>
              <a:t>ო</a:t>
            </a:r>
            <a:r>
              <a:rPr dirty="0" smtClean="0" sz="1100" spc="1">
                <a:latin typeface="Sylfaen"/>
                <a:cs typeface="Sylfaen"/>
              </a:rPr>
              <a:t>დ</a:t>
            </a:r>
            <a:r>
              <a:rPr dirty="0" smtClean="0" sz="1100" spc="1">
                <a:latin typeface="Sylfaen"/>
                <a:cs typeface="Sylfaen"/>
              </a:rPr>
              <a:t>ნ</a:t>
            </a:r>
            <a:r>
              <a:rPr dirty="0" smtClean="0" sz="1100" spc="1">
                <a:latin typeface="Sylfaen"/>
                <a:cs typeface="Sylfaen"/>
              </a:rPr>
              <a:t>ე</a:t>
            </a:r>
            <a:r>
              <a:rPr dirty="0" smtClean="0" sz="1100" spc="1">
                <a:latin typeface="Sylfaen"/>
                <a:cs typeface="Sylfaen"/>
              </a:rPr>
              <a:t>ნ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კ</a:t>
            </a:r>
            <a:r>
              <a:rPr dirty="0" smtClean="0" sz="1100" spc="1">
                <a:latin typeface="Sylfaen"/>
                <a:cs typeface="Sylfaen"/>
              </a:rPr>
              <a:t>ე</a:t>
            </a:r>
            <a:r>
              <a:rPr dirty="0" smtClean="0" sz="1100" spc="1">
                <a:latin typeface="Sylfaen"/>
                <a:cs typeface="Sylfaen"/>
              </a:rPr>
              <a:t>რ</a:t>
            </a:r>
            <a:r>
              <a:rPr dirty="0" smtClean="0" sz="1100" spc="1">
                <a:latin typeface="Sylfaen"/>
                <a:cs typeface="Sylfaen"/>
              </a:rPr>
              <a:t>ვ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,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ქ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რ</a:t>
            </a:r>
            <a:r>
              <a:rPr dirty="0" smtClean="0" sz="1100" spc="1">
                <a:latin typeface="Sylfaen"/>
                <a:cs typeface="Sylfaen"/>
              </a:rPr>
              <a:t>გ</a:t>
            </a:r>
            <a:r>
              <a:rPr dirty="0" smtClean="0" sz="1100" spc="1">
                <a:latin typeface="Sylfaen"/>
                <a:cs typeface="Sylfaen"/>
              </a:rPr>
              <a:t>ვა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დ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ხ</a:t>
            </a:r>
            <a:r>
              <a:rPr dirty="0" smtClean="0" sz="1100" spc="1">
                <a:latin typeface="Sylfaen"/>
                <a:cs typeface="Sylfaen"/>
              </a:rPr>
              <a:t>შ</a:t>
            </a:r>
            <a:r>
              <a:rPr dirty="0" smtClean="0" sz="1100" spc="1">
                <a:latin typeface="Sylfaen"/>
                <a:cs typeface="Sylfaen"/>
              </a:rPr>
              <a:t>ი</a:t>
            </a:r>
            <a:r>
              <a:rPr dirty="0" smtClean="0" sz="1100" spc="1">
                <a:latin typeface="Sylfaen"/>
                <a:cs typeface="Sylfaen"/>
              </a:rPr>
              <a:t>რ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დ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თ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ვ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დ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ქ</a:t>
            </a:r>
            <a:r>
              <a:rPr dirty="0" smtClean="0" sz="1100" spc="1">
                <a:latin typeface="Sylfaen"/>
                <a:cs typeface="Sylfaen"/>
              </a:rPr>
              <a:t>მ</a:t>
            </a:r>
            <a:r>
              <a:rPr dirty="0" smtClean="0" sz="1100" spc="1">
                <a:latin typeface="Sylfaen"/>
                <a:cs typeface="Sylfaen"/>
              </a:rPr>
              <a:t>ნ</a:t>
            </a:r>
            <a:r>
              <a:rPr dirty="0" smtClean="0" sz="1100" spc="1">
                <a:latin typeface="Sylfaen"/>
                <a:cs typeface="Sylfaen"/>
              </a:rPr>
              <a:t>ი</a:t>
            </a:r>
            <a:r>
              <a:rPr dirty="0" smtClean="0" sz="1100" spc="1">
                <a:latin typeface="Sylfaen"/>
                <a:cs typeface="Sylfaen"/>
              </a:rPr>
              <a:t>დ</a:t>
            </a:r>
            <a:r>
              <a:rPr dirty="0" smtClean="0" sz="1100" spc="1">
                <a:latin typeface="Sylfaen"/>
                <a:cs typeface="Sylfaen"/>
              </a:rPr>
              <a:t>ნ</a:t>
            </a:r>
            <a:r>
              <a:rPr dirty="0" smtClean="0" sz="1100" spc="1">
                <a:latin typeface="Sylfaen"/>
                <a:cs typeface="Sylfaen"/>
              </a:rPr>
              <a:t>ე</a:t>
            </a:r>
            <a:r>
              <a:rPr dirty="0" smtClean="0" sz="1100" spc="1">
                <a:latin typeface="Sylfaen"/>
                <a:cs typeface="Sylfaen"/>
              </a:rPr>
              <a:t>ნ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923157" y="1833736"/>
            <a:ext cx="59632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3">
                <a:latin typeface="Sylfaen"/>
                <a:cs typeface="Sylfaen"/>
              </a:rPr>
              <a:t>ს</a:t>
            </a:r>
            <a:r>
              <a:rPr dirty="0" smtClean="0" sz="1100" spc="-23">
                <a:latin typeface="Sylfaen"/>
                <a:cs typeface="Sylfaen"/>
              </a:rPr>
              <a:t>ა</a:t>
            </a:r>
            <a:r>
              <a:rPr dirty="0" smtClean="0" sz="1100" spc="-23">
                <a:latin typeface="Sylfaen"/>
                <a:cs typeface="Sylfaen"/>
              </a:rPr>
              <a:t>კ</a:t>
            </a:r>
            <a:r>
              <a:rPr dirty="0" smtClean="0" sz="1100" spc="-23">
                <a:latin typeface="Sylfaen"/>
                <a:cs typeface="Sylfaen"/>
              </a:rPr>
              <a:t>უ</a:t>
            </a:r>
            <a:r>
              <a:rPr dirty="0" smtClean="0" sz="1100" spc="-23">
                <a:latin typeface="Sylfaen"/>
                <a:cs typeface="Sylfaen"/>
              </a:rPr>
              <a:t>თ</a:t>
            </a:r>
            <a:r>
              <a:rPr dirty="0" smtClean="0" sz="1100" spc="-23">
                <a:latin typeface="Sylfaen"/>
                <a:cs typeface="Sylfaen"/>
              </a:rPr>
              <a:t>ა</a:t>
            </a:r>
            <a:r>
              <a:rPr dirty="0" smtClean="0" sz="1100" spc="-23">
                <a:latin typeface="Sylfaen"/>
                <a:cs typeface="Sylfaen"/>
              </a:rPr>
              <a:t>რ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738497" y="1833736"/>
            <a:ext cx="185340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49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პ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რვ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წ</a:t>
            </a:r>
            <a:r>
              <a:rPr dirty="0" smtClean="0" sz="1100" spc="-9">
                <a:latin typeface="Sylfaen"/>
                <a:cs typeface="Sylfaen"/>
              </a:rPr>
              <a:t>ყ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თი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923157" y="2127868"/>
            <a:ext cx="266908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6">
                <a:latin typeface="Sylfaen"/>
                <a:cs typeface="Sylfaen"/>
              </a:rPr>
              <a:t>გ</a:t>
            </a:r>
            <a:r>
              <a:rPr dirty="0" smtClean="0" sz="1100" spc="16">
                <a:latin typeface="Sylfaen"/>
                <a:cs typeface="Sylfaen"/>
              </a:rPr>
              <a:t>ა</a:t>
            </a:r>
            <a:r>
              <a:rPr dirty="0" smtClean="0" sz="1100" spc="16">
                <a:latin typeface="Sylfaen"/>
                <a:cs typeface="Sylfaen"/>
              </a:rPr>
              <a:t>ნ</a:t>
            </a:r>
            <a:r>
              <a:rPr dirty="0" smtClean="0" sz="1100" spc="16">
                <a:latin typeface="Sylfaen"/>
                <a:cs typeface="Sylfaen"/>
              </a:rPr>
              <a:t>ა</a:t>
            </a:r>
            <a:r>
              <a:rPr dirty="0" smtClean="0" sz="1100" spc="16">
                <a:latin typeface="Sylfaen"/>
                <a:cs typeface="Sylfaen"/>
              </a:rPr>
              <a:t>თ</a:t>
            </a:r>
            <a:r>
              <a:rPr dirty="0" smtClean="0" sz="1100" spc="16">
                <a:latin typeface="Sylfaen"/>
                <a:cs typeface="Sylfaen"/>
              </a:rPr>
              <a:t>ლ</a:t>
            </a:r>
            <a:r>
              <a:rPr dirty="0" smtClean="0" sz="1100" spc="16">
                <a:latin typeface="Sylfaen"/>
                <a:cs typeface="Sylfaen"/>
              </a:rPr>
              <a:t>ე</a:t>
            </a:r>
            <a:r>
              <a:rPr dirty="0" smtClean="0" sz="1100" spc="16">
                <a:latin typeface="Sylfaen"/>
                <a:cs typeface="Sylfaen"/>
              </a:rPr>
              <a:t>ბ</a:t>
            </a:r>
            <a:r>
              <a:rPr dirty="0" smtClean="0" sz="1100" spc="16">
                <a:latin typeface="Sylfaen"/>
                <a:cs typeface="Sylfaen"/>
              </a:rPr>
              <a:t>ის</a:t>
            </a:r>
            <a:r>
              <a:rPr dirty="0" smtClean="0" sz="1100" spc="16">
                <a:latin typeface="Sylfaen"/>
                <a:cs typeface="Sylfaen"/>
              </a:rPr>
              <a:t> </a:t>
            </a:r>
            <a:r>
              <a:rPr dirty="0" smtClean="0" sz="1100" spc="16">
                <a:latin typeface="Sylfaen"/>
                <a:cs typeface="Sylfaen"/>
              </a:rPr>
              <a:t>მ</a:t>
            </a:r>
            <a:r>
              <a:rPr dirty="0" smtClean="0" sz="1100" spc="16">
                <a:latin typeface="Sylfaen"/>
                <a:cs typeface="Sylfaen"/>
              </a:rPr>
              <a:t>ი</a:t>
            </a:r>
            <a:r>
              <a:rPr dirty="0" smtClean="0" sz="1100" spc="16">
                <a:latin typeface="Sylfaen"/>
                <a:cs typeface="Sylfaen"/>
              </a:rPr>
              <a:t>ს</a:t>
            </a:r>
            <a:r>
              <a:rPr dirty="0" smtClean="0" sz="1100" spc="16">
                <a:latin typeface="Sylfaen"/>
                <a:cs typeface="Sylfaen"/>
              </a:rPr>
              <a:t>ა</a:t>
            </a:r>
            <a:r>
              <a:rPr dirty="0" smtClean="0" sz="1100" spc="16">
                <a:latin typeface="Sylfaen"/>
                <a:cs typeface="Sylfaen"/>
              </a:rPr>
              <a:t>ღ</a:t>
            </a:r>
            <a:r>
              <a:rPr dirty="0" smtClean="0" sz="1100" spc="16">
                <a:latin typeface="Sylfaen"/>
                <a:cs typeface="Sylfaen"/>
              </a:rPr>
              <a:t>ე</a:t>
            </a:r>
            <a:r>
              <a:rPr dirty="0" smtClean="0" sz="1100" spc="16">
                <a:latin typeface="Sylfaen"/>
                <a:cs typeface="Sylfaen"/>
              </a:rPr>
              <a:t>ბ</a:t>
            </a:r>
            <a:r>
              <a:rPr dirty="0" smtClean="0" sz="1100" spc="16">
                <a:latin typeface="Sylfaen"/>
                <a:cs typeface="Sylfaen"/>
              </a:rPr>
              <a:t>ა</a:t>
            </a:r>
            <a:r>
              <a:rPr dirty="0" smtClean="0" sz="1100" spc="16">
                <a:latin typeface="Sylfaen"/>
                <a:cs typeface="Sylfaen"/>
              </a:rPr>
              <a:t>დ</a:t>
            </a:r>
            <a:r>
              <a:rPr dirty="0" smtClean="0" sz="1100" spc="16">
                <a:latin typeface="Sylfaen"/>
                <a:cs typeface="Sylfaen"/>
              </a:rPr>
              <a:t> </a:t>
            </a:r>
            <a:r>
              <a:rPr dirty="0" smtClean="0" sz="1100" spc="16">
                <a:latin typeface="Sylfaen"/>
                <a:cs typeface="Sylfaen"/>
              </a:rPr>
              <a:t>1848-</a:t>
            </a:r>
            <a:r>
              <a:rPr dirty="0" smtClean="0" sz="1100" spc="16">
                <a:latin typeface="Sylfaen"/>
                <a:cs typeface="Sylfaen"/>
              </a:rPr>
              <a:t>5</a:t>
            </a:r>
            <a:r>
              <a:rPr dirty="0" smtClean="0" sz="1100" spc="16">
                <a:latin typeface="Sylfaen"/>
                <a:cs typeface="Sylfaen"/>
              </a:rPr>
              <a:t>2</a:t>
            </a:r>
            <a:r>
              <a:rPr dirty="0" smtClean="0" sz="1100" spc="16">
                <a:latin typeface="Sylfaen"/>
                <a:cs typeface="Sylfaen"/>
              </a:rPr>
              <a:t> </a:t>
            </a:r>
            <a:r>
              <a:rPr dirty="0" smtClean="0" sz="1100" spc="16">
                <a:latin typeface="Sylfaen"/>
                <a:cs typeface="Sylfaen"/>
              </a:rPr>
              <a:t>წ</a:t>
            </a:r>
            <a:r>
              <a:rPr dirty="0" smtClean="0" sz="1100" spc="16">
                <a:latin typeface="Sylfaen"/>
                <a:cs typeface="Sylfaen"/>
              </a:rPr>
              <a:t>ლ</a:t>
            </a:r>
            <a:r>
              <a:rPr dirty="0" smtClean="0" sz="1100" spc="16">
                <a:latin typeface="Sylfaen"/>
                <a:cs typeface="Sylfaen"/>
              </a:rPr>
              <a:t>ე</a:t>
            </a:r>
            <a:r>
              <a:rPr dirty="0" smtClean="0" sz="1100" spc="16">
                <a:latin typeface="Sylfaen"/>
                <a:cs typeface="Sylfaen"/>
              </a:rPr>
              <a:t>ბში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923157" y="2420476"/>
            <a:ext cx="266882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2">
                <a:latin typeface="Sylfaen"/>
                <a:cs typeface="Sylfaen"/>
              </a:rPr>
              <a:t>ი</a:t>
            </a:r>
            <a:r>
              <a:rPr dirty="0" smtClean="0" sz="1100" spc="-17">
                <a:latin typeface="Sylfaen"/>
                <a:cs typeface="Sylfaen"/>
              </a:rPr>
              <a:t>ლ</a:t>
            </a:r>
            <a:r>
              <a:rPr dirty="0" smtClean="0" sz="1100" spc="-22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  </a:t>
            </a:r>
            <a:r>
              <a:rPr dirty="0" smtClean="0" sz="1100" spc="166">
                <a:latin typeface="Sylfaen"/>
                <a:cs typeface="Sylfaen"/>
              </a:rPr>
              <a:t> </a:t>
            </a:r>
            <a:r>
              <a:rPr dirty="0" smtClean="0" sz="1100" spc="-187">
                <a:latin typeface="Sylfaen"/>
                <a:cs typeface="Sylfaen"/>
              </a:rPr>
              <a:t>ჯ</a:t>
            </a:r>
            <a:r>
              <a:rPr dirty="0" smtClean="0" sz="1100" spc="-124">
                <a:latin typeface="Sylfaen"/>
                <a:cs typeface="Sylfaen"/>
              </a:rPr>
              <a:t>ე</a:t>
            </a:r>
            <a:r>
              <a:rPr dirty="0" smtClean="0" sz="1100" spc="97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19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„</a:t>
            </a:r>
            <a:r>
              <a:rPr dirty="0" smtClean="0" sz="1100" spc="0">
                <a:latin typeface="Sylfaen"/>
                <a:cs typeface="Sylfaen"/>
              </a:rPr>
              <a:t>ჰა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“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28">
                <a:latin typeface="Sylfaen"/>
                <a:cs typeface="Sylfaen"/>
              </a:rPr>
              <a:t> </a:t>
            </a:r>
            <a:r>
              <a:rPr dirty="0" smtClean="0" sz="1100" spc="-21">
                <a:latin typeface="Sylfaen"/>
                <a:cs typeface="Sylfaen"/>
              </a:rPr>
              <a:t>პ</a:t>
            </a:r>
            <a:r>
              <a:rPr dirty="0" smtClean="0" sz="1100" spc="-28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ნ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27">
                <a:latin typeface="Sylfaen"/>
                <a:cs typeface="Sylfaen"/>
              </a:rPr>
              <a:t>იო</a:t>
            </a:r>
            <a:r>
              <a:rPr dirty="0" smtClean="0" sz="1100" spc="-17">
                <a:latin typeface="Sylfaen"/>
                <a:cs typeface="Sylfaen"/>
              </a:rPr>
              <a:t>ნ</a:t>
            </a:r>
            <a:r>
              <a:rPr dirty="0" smtClean="0" sz="1100" spc="-37">
                <a:latin typeface="Sylfaen"/>
                <a:cs typeface="Sylfaen"/>
              </a:rPr>
              <a:t>შ</a:t>
            </a:r>
            <a:r>
              <a:rPr dirty="0" smtClean="0" sz="1100" spc="-15">
                <a:latin typeface="Sylfaen"/>
                <a:cs typeface="Sylfaen"/>
              </a:rPr>
              <a:t>ი</a:t>
            </a:r>
            <a:r>
              <a:rPr dirty="0" smtClean="0" sz="1100" spc="-10">
                <a:latin typeface="Sylfaen"/>
                <a:cs typeface="Sylfaen"/>
              </a:rPr>
              <a:t>,</a:t>
            </a:r>
            <a:r>
              <a:rPr dirty="0" smtClean="0" sz="1100" spc="-10">
                <a:latin typeface="Sylfaen"/>
                <a:cs typeface="Sylfaen"/>
              </a:rPr>
              <a:t>  </a:t>
            </a:r>
            <a:r>
              <a:rPr dirty="0" smtClean="0" sz="1100" spc="168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შ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გ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923157" y="2714608"/>
            <a:ext cx="70078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1">
                <a:latin typeface="Sylfaen"/>
                <a:cs typeface="Sylfaen"/>
              </a:rPr>
              <a:t>თ</a:t>
            </a:r>
            <a:r>
              <a:rPr dirty="0" smtClean="0" sz="1100" spc="-41">
                <a:latin typeface="Sylfaen"/>
                <a:cs typeface="Sylfaen"/>
              </a:rPr>
              <a:t>ბ</a:t>
            </a:r>
            <a:r>
              <a:rPr dirty="0" smtClean="0" sz="1100" spc="-41">
                <a:latin typeface="Sylfaen"/>
                <a:cs typeface="Sylfaen"/>
              </a:rPr>
              <a:t>ი</a:t>
            </a:r>
            <a:r>
              <a:rPr dirty="0" smtClean="0" sz="1100" spc="-41">
                <a:latin typeface="Sylfaen"/>
                <a:cs typeface="Sylfaen"/>
              </a:rPr>
              <a:t>ლ</a:t>
            </a:r>
            <a:r>
              <a:rPr dirty="0" smtClean="0" sz="1100" spc="-41">
                <a:latin typeface="Sylfaen"/>
                <a:cs typeface="Sylfaen"/>
              </a:rPr>
              <a:t>ი</a:t>
            </a:r>
            <a:r>
              <a:rPr dirty="0" smtClean="0" sz="1100" spc="-41">
                <a:latin typeface="Sylfaen"/>
                <a:cs typeface="Sylfaen"/>
              </a:rPr>
              <a:t>ს</a:t>
            </a:r>
            <a:r>
              <a:rPr dirty="0" smtClean="0" sz="1100" spc="-41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651629" y="2714608"/>
            <a:ext cx="194104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5">
                <a:latin typeface="Sylfaen"/>
                <a:cs typeface="Sylfaen"/>
              </a:rPr>
              <a:t>გ</a:t>
            </a:r>
            <a:r>
              <a:rPr dirty="0" smtClean="0" sz="1100" spc="-15">
                <a:latin typeface="Sylfaen"/>
                <a:cs typeface="Sylfaen"/>
              </a:rPr>
              <a:t>ი</a:t>
            </a:r>
            <a:r>
              <a:rPr dirty="0" smtClean="0" sz="1100" spc="-15">
                <a:latin typeface="Sylfaen"/>
                <a:cs typeface="Sylfaen"/>
              </a:rPr>
              <a:t>ნ</a:t>
            </a:r>
            <a:r>
              <a:rPr dirty="0" smtClean="0" sz="1100" spc="-15">
                <a:latin typeface="Sylfaen"/>
                <a:cs typeface="Sylfaen"/>
              </a:rPr>
              <a:t>მ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ზ</a:t>
            </a:r>
            <a:r>
              <a:rPr dirty="0" smtClean="0" sz="1100" spc="-15">
                <a:latin typeface="Sylfaen"/>
                <a:cs typeface="Sylfaen"/>
              </a:rPr>
              <a:t>ი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ში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ს</a:t>
            </a:r>
            <a:r>
              <a:rPr dirty="0" smtClean="0" sz="1100" spc="-15">
                <a:latin typeface="Sylfaen"/>
                <a:cs typeface="Sylfaen"/>
              </a:rPr>
              <a:t>წავ</a:t>
            </a:r>
            <a:r>
              <a:rPr dirty="0" smtClean="0" sz="1100" spc="-15">
                <a:latin typeface="Sylfaen"/>
                <a:cs typeface="Sylfaen"/>
              </a:rPr>
              <a:t>ლ</a:t>
            </a:r>
            <a:r>
              <a:rPr dirty="0" smtClean="0" sz="1100" spc="-15">
                <a:latin typeface="Sylfaen"/>
                <a:cs typeface="Sylfaen"/>
              </a:rPr>
              <a:t>ო</a:t>
            </a:r>
            <a:r>
              <a:rPr dirty="0" smtClean="0" sz="1100" spc="-15">
                <a:latin typeface="Sylfaen"/>
                <a:cs typeface="Sylfaen"/>
              </a:rPr>
              <a:t>ბ</a:t>
            </a:r>
            <a:r>
              <a:rPr dirty="0" smtClean="0" sz="1100" spc="-15">
                <a:latin typeface="Sylfaen"/>
                <a:cs typeface="Sylfaen"/>
              </a:rPr>
              <a:t>დ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.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1</a:t>
            </a:r>
            <a:r>
              <a:rPr dirty="0" smtClean="0" sz="1100" spc="-15">
                <a:latin typeface="Sylfaen"/>
                <a:cs typeface="Sylfaen"/>
              </a:rPr>
              <a:t>857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923157" y="3008740"/>
            <a:ext cx="66144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წ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7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799457" y="3008740"/>
            <a:ext cx="179203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1">
                <a:latin typeface="Sylfaen"/>
                <a:cs typeface="Sylfaen"/>
              </a:rPr>
              <a:t>პ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11">
                <a:latin typeface="Sylfaen"/>
                <a:cs typeface="Sylfaen"/>
              </a:rPr>
              <a:t>ტ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11">
                <a:latin typeface="Sylfaen"/>
                <a:cs typeface="Sylfaen"/>
              </a:rPr>
              <a:t>რ</a:t>
            </a:r>
            <a:r>
              <a:rPr dirty="0" smtClean="0" sz="1100" spc="-11">
                <a:latin typeface="Sylfaen"/>
                <a:cs typeface="Sylfaen"/>
              </a:rPr>
              <a:t>ბუ</a:t>
            </a:r>
            <a:r>
              <a:rPr dirty="0" smtClean="0" sz="1100" spc="-11">
                <a:latin typeface="Sylfaen"/>
                <a:cs typeface="Sylfaen"/>
              </a:rPr>
              <a:t>რ</a:t>
            </a:r>
            <a:r>
              <a:rPr dirty="0" smtClean="0" sz="1100" spc="-11">
                <a:latin typeface="Sylfaen"/>
                <a:cs typeface="Sylfaen"/>
              </a:rPr>
              <a:t>გ</a:t>
            </a:r>
            <a:r>
              <a:rPr dirty="0" smtClean="0" sz="1100" spc="-11">
                <a:latin typeface="Sylfaen"/>
                <a:cs typeface="Sylfaen"/>
              </a:rPr>
              <a:t>ში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მ</a:t>
            </a:r>
            <a:r>
              <a:rPr dirty="0" smtClean="0" sz="1100" spc="-11">
                <a:latin typeface="Sylfaen"/>
                <a:cs typeface="Sylfaen"/>
              </a:rPr>
              <a:t>ი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11">
                <a:latin typeface="Sylfaen"/>
                <a:cs typeface="Sylfaen"/>
              </a:rPr>
              <a:t>მ</a:t>
            </a:r>
            <a:r>
              <a:rPr dirty="0" smtClean="0" sz="1100" spc="-11">
                <a:latin typeface="Sylfaen"/>
                <a:cs typeface="Sylfaen"/>
              </a:rPr>
              <a:t>ზ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ვრ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11">
                <a:latin typeface="Sylfaen"/>
                <a:cs typeface="Sylfaen"/>
              </a:rPr>
              <a:t>ბა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923157" y="3303253"/>
            <a:ext cx="70568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9">
                <a:latin typeface="Sylfaen"/>
                <a:cs typeface="Sylfaen"/>
              </a:rPr>
              <a:t>უ</a:t>
            </a:r>
            <a:r>
              <a:rPr dirty="0" smtClean="0" sz="1100" spc="-19">
                <a:latin typeface="Sylfaen"/>
                <a:cs typeface="Sylfaen"/>
              </a:rPr>
              <a:t>მ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ღ</a:t>
            </a:r>
            <a:r>
              <a:rPr dirty="0" smtClean="0" sz="1100" spc="-19">
                <a:latin typeface="Sylfaen"/>
                <a:cs typeface="Sylfaen"/>
              </a:rPr>
              <a:t>ლ</a:t>
            </a:r>
            <a:r>
              <a:rPr dirty="0" smtClean="0" sz="1100" spc="-19">
                <a:latin typeface="Sylfaen"/>
                <a:cs typeface="Sylfaen"/>
              </a:rPr>
              <a:t>ე</a:t>
            </a:r>
            <a:r>
              <a:rPr dirty="0" smtClean="0" sz="1100" spc="-19">
                <a:latin typeface="Sylfaen"/>
                <a:cs typeface="Sylfaen"/>
              </a:rPr>
              <a:t>ს</a:t>
            </a:r>
            <a:r>
              <a:rPr dirty="0" smtClean="0" sz="1100" spc="-19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813173" y="3303253"/>
            <a:ext cx="83762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">
                <a:latin typeface="Sylfaen"/>
                <a:cs typeface="Sylfaen"/>
              </a:rPr>
              <a:t>გ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ნ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თ</a:t>
            </a:r>
            <a:r>
              <a:rPr dirty="0" smtClean="0" sz="1100" spc="-3">
                <a:latin typeface="Sylfaen"/>
                <a:cs typeface="Sylfaen"/>
              </a:rPr>
              <a:t>ლ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ბ</a:t>
            </a:r>
            <a:r>
              <a:rPr dirty="0" smtClean="0" sz="1100" spc="-3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834634" y="3303253"/>
            <a:ext cx="75813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">
                <a:latin typeface="Sylfaen"/>
                <a:cs typeface="Sylfaen"/>
              </a:rPr>
              <a:t>მ</a:t>
            </a:r>
            <a:r>
              <a:rPr dirty="0" smtClean="0" sz="1100" spc="-1">
                <a:latin typeface="Sylfaen"/>
                <a:cs typeface="Sylfaen"/>
              </a:rPr>
              <a:t>ი</a:t>
            </a:r>
            <a:r>
              <a:rPr dirty="0" smtClean="0" sz="1100" spc="-1">
                <a:latin typeface="Sylfaen"/>
                <a:cs typeface="Sylfaen"/>
              </a:rPr>
              <a:t>ს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ღ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ბ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დ</a:t>
            </a:r>
            <a:r>
              <a:rPr dirty="0" smtClean="0" sz="1100" spc="-1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923157" y="3597385"/>
            <a:ext cx="266978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162">
                <a:latin typeface="Sylfaen"/>
                <a:cs typeface="Sylfaen"/>
              </a:rPr>
              <a:t>ზ</a:t>
            </a:r>
            <a:r>
              <a:rPr dirty="0" smtClean="0" sz="1100" spc="-100">
                <a:latin typeface="Sylfaen"/>
                <a:cs typeface="Sylfaen"/>
              </a:rPr>
              <a:t>ე</a:t>
            </a:r>
            <a:r>
              <a:rPr dirty="0" smtClean="0" sz="1100" spc="-286">
                <a:latin typeface="Sylfaen"/>
                <a:cs typeface="Sylfaen"/>
              </a:rPr>
              <a:t>უ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70">
                <a:latin typeface="Sylfaen"/>
                <a:cs typeface="Sylfaen"/>
              </a:rPr>
              <a:t>ში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100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74">
                <a:latin typeface="Sylfaen"/>
                <a:cs typeface="Sylfaen"/>
              </a:rPr>
              <a:t>ხ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277">
                <a:latin typeface="Sylfaen"/>
                <a:cs typeface="Sylfaen"/>
              </a:rPr>
              <a:t>ზ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94">
                <a:latin typeface="Sylfaen"/>
                <a:cs typeface="Sylfaen"/>
              </a:rPr>
              <a:t> </a:t>
            </a:r>
            <a:r>
              <a:rPr dirty="0" smtClean="0" sz="1100" spc="-41">
                <a:latin typeface="Sylfaen"/>
                <a:cs typeface="Sylfaen"/>
              </a:rPr>
              <a:t>ს</a:t>
            </a:r>
            <a:r>
              <a:rPr dirty="0" smtClean="0" sz="1100" spc="-114">
                <a:latin typeface="Sylfaen"/>
                <a:cs typeface="Sylfaen"/>
              </a:rPr>
              <a:t>ტ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79">
                <a:latin typeface="Sylfaen"/>
                <a:cs typeface="Sylfaen"/>
              </a:rPr>
              <a:t>დ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31">
                <a:latin typeface="Sylfaen"/>
                <a:cs typeface="Sylfaen"/>
              </a:rPr>
              <a:t>ნ</a:t>
            </a:r>
            <a:r>
              <a:rPr dirty="0" smtClean="0" sz="1100" spc="-114">
                <a:latin typeface="Sylfaen"/>
                <a:cs typeface="Sylfaen"/>
              </a:rPr>
              <a:t>ტ</a:t>
            </a:r>
            <a:r>
              <a:rPr dirty="0" smtClean="0" sz="1100" spc="66">
                <a:latin typeface="Sylfaen"/>
                <a:cs typeface="Sylfaen"/>
              </a:rPr>
              <a:t>ო</a:t>
            </a:r>
            <a:r>
              <a:rPr dirty="0" smtClean="0" sz="1100" spc="-57">
                <a:latin typeface="Sylfaen"/>
                <a:cs typeface="Sylfaen"/>
              </a:rPr>
              <a:t>ბის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10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წ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923157" y="3891517"/>
            <a:ext cx="267015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8">
                <a:latin typeface="Sylfaen"/>
                <a:cs typeface="Sylfaen"/>
              </a:rPr>
              <a:t>ა</a:t>
            </a:r>
            <a:r>
              <a:rPr dirty="0" smtClean="0" sz="1100" spc="8">
                <a:latin typeface="Sylfaen"/>
                <a:cs typeface="Sylfaen"/>
              </a:rPr>
              <a:t>მ</a:t>
            </a:r>
            <a:r>
              <a:rPr dirty="0" smtClean="0" sz="1100" spc="8">
                <a:latin typeface="Sylfaen"/>
                <a:cs typeface="Sylfaen"/>
              </a:rPr>
              <a:t>ს</a:t>
            </a:r>
            <a:r>
              <a:rPr dirty="0" smtClean="0" sz="1100" spc="8">
                <a:latin typeface="Sylfaen"/>
                <a:cs typeface="Sylfaen"/>
              </a:rPr>
              <a:t>ა</a:t>
            </a:r>
            <a:r>
              <a:rPr dirty="0" smtClean="0" sz="1100" spc="8">
                <a:latin typeface="Sylfaen"/>
                <a:cs typeface="Sylfaen"/>
              </a:rPr>
              <a:t>ხ</a:t>
            </a:r>
            <a:r>
              <a:rPr dirty="0" smtClean="0" sz="1100" spc="8">
                <a:latin typeface="Sylfaen"/>
                <a:cs typeface="Sylfaen"/>
              </a:rPr>
              <a:t>ვ</a:t>
            </a:r>
            <a:r>
              <a:rPr dirty="0" smtClean="0" sz="1100" spc="8">
                <a:latin typeface="Sylfaen"/>
                <a:cs typeface="Sylfaen"/>
              </a:rPr>
              <a:t>ე</a:t>
            </a:r>
            <a:r>
              <a:rPr dirty="0" smtClean="0" sz="1100" spc="8">
                <a:latin typeface="Sylfaen"/>
                <a:cs typeface="Sylfaen"/>
              </a:rPr>
              <a:t>ლ</a:t>
            </a:r>
            <a:r>
              <a:rPr dirty="0" smtClean="0" sz="1100" spc="8">
                <a:latin typeface="Sylfaen"/>
                <a:cs typeface="Sylfaen"/>
              </a:rPr>
              <a:t>ი</a:t>
            </a:r>
            <a:r>
              <a:rPr dirty="0" smtClean="0" sz="1100" spc="8">
                <a:latin typeface="Sylfaen"/>
                <a:cs typeface="Sylfaen"/>
              </a:rPr>
              <a:t> </a:t>
            </a:r>
            <a:r>
              <a:rPr dirty="0" smtClean="0" sz="1100" spc="8">
                <a:latin typeface="Sylfaen"/>
                <a:cs typeface="Sylfaen"/>
              </a:rPr>
              <a:t> </a:t>
            </a:r>
            <a:r>
              <a:rPr dirty="0" smtClean="0" sz="1100" spc="8">
                <a:latin typeface="Sylfaen"/>
                <a:cs typeface="Sylfaen"/>
              </a:rPr>
              <a:t>ფ</a:t>
            </a:r>
            <a:r>
              <a:rPr dirty="0" smtClean="0" sz="1100" spc="8">
                <a:latin typeface="Sylfaen"/>
                <a:cs typeface="Sylfaen"/>
              </a:rPr>
              <a:t>ო</a:t>
            </a:r>
            <a:r>
              <a:rPr dirty="0" smtClean="0" sz="1100" spc="8">
                <a:latin typeface="Sylfaen"/>
                <a:cs typeface="Sylfaen"/>
              </a:rPr>
              <a:t>ტ</a:t>
            </a:r>
            <a:r>
              <a:rPr dirty="0" smtClean="0" sz="1100" spc="8">
                <a:latin typeface="Sylfaen"/>
                <a:cs typeface="Sylfaen"/>
              </a:rPr>
              <a:t>ო</a:t>
            </a:r>
            <a:r>
              <a:rPr dirty="0" smtClean="0" sz="1100" spc="8">
                <a:latin typeface="Sylfaen"/>
                <a:cs typeface="Sylfaen"/>
              </a:rPr>
              <a:t>-</a:t>
            </a:r>
            <a:r>
              <a:rPr dirty="0" smtClean="0" sz="1100" spc="8">
                <a:latin typeface="Sylfaen"/>
                <a:cs typeface="Sylfaen"/>
              </a:rPr>
              <a:t>მ</a:t>
            </a:r>
            <a:r>
              <a:rPr dirty="0" smtClean="0" sz="1100" spc="8">
                <a:latin typeface="Sylfaen"/>
                <a:cs typeface="Sylfaen"/>
              </a:rPr>
              <a:t>ა</a:t>
            </a:r>
            <a:r>
              <a:rPr dirty="0" smtClean="0" sz="1100" spc="8">
                <a:latin typeface="Sylfaen"/>
                <a:cs typeface="Sylfaen"/>
              </a:rPr>
              <a:t>ს</a:t>
            </a:r>
            <a:r>
              <a:rPr dirty="0" smtClean="0" sz="1100" spc="8">
                <a:latin typeface="Sylfaen"/>
                <a:cs typeface="Sylfaen"/>
              </a:rPr>
              <a:t>ა</a:t>
            </a:r>
            <a:r>
              <a:rPr dirty="0" smtClean="0" sz="1100" spc="8">
                <a:latin typeface="Sylfaen"/>
                <a:cs typeface="Sylfaen"/>
              </a:rPr>
              <a:t>ლ</a:t>
            </a:r>
            <a:r>
              <a:rPr dirty="0" smtClean="0" sz="1100" spc="8">
                <a:latin typeface="Sylfaen"/>
                <a:cs typeface="Sylfaen"/>
              </a:rPr>
              <a:t>ე</a:t>
            </a:r>
            <a:r>
              <a:rPr dirty="0" smtClean="0" sz="1100" spc="8">
                <a:latin typeface="Sylfaen"/>
                <a:cs typeface="Sylfaen"/>
              </a:rPr>
              <a:t>ბ</a:t>
            </a:r>
            <a:r>
              <a:rPr dirty="0" smtClean="0" sz="1100" spc="8">
                <a:latin typeface="Sylfaen"/>
                <a:cs typeface="Sylfaen"/>
              </a:rPr>
              <a:t>ი</a:t>
            </a:r>
            <a:r>
              <a:rPr dirty="0" smtClean="0" sz="1100" spc="8">
                <a:latin typeface="Sylfaen"/>
                <a:cs typeface="Sylfaen"/>
              </a:rPr>
              <a:t>.</a:t>
            </a:r>
            <a:r>
              <a:rPr dirty="0" smtClean="0" sz="1100" spc="8">
                <a:latin typeface="Sylfaen"/>
                <a:cs typeface="Sylfaen"/>
              </a:rPr>
              <a:t> </a:t>
            </a:r>
            <a:r>
              <a:rPr dirty="0" smtClean="0" sz="1100" spc="8">
                <a:latin typeface="Sylfaen"/>
                <a:cs typeface="Sylfaen"/>
              </a:rPr>
              <a:t> </a:t>
            </a:r>
            <a:r>
              <a:rPr dirty="0" smtClean="0" sz="1100" spc="8">
                <a:latin typeface="Sylfaen"/>
                <a:cs typeface="Sylfaen"/>
              </a:rPr>
              <a:t>1863</a:t>
            </a:r>
            <a:r>
              <a:rPr dirty="0" smtClean="0" sz="1100" spc="8">
                <a:latin typeface="Sylfaen"/>
                <a:cs typeface="Sylfaen"/>
              </a:rPr>
              <a:t> </a:t>
            </a:r>
            <a:r>
              <a:rPr dirty="0" smtClean="0" sz="1100" spc="8">
                <a:latin typeface="Sylfaen"/>
                <a:cs typeface="Sylfaen"/>
              </a:rPr>
              <a:t>წ</a:t>
            </a:r>
            <a:r>
              <a:rPr dirty="0" smtClean="0" sz="1100" spc="8">
                <a:latin typeface="Sylfaen"/>
                <a:cs typeface="Sylfaen"/>
              </a:rPr>
              <a:t>ლ</a:t>
            </a:r>
            <a:r>
              <a:rPr dirty="0" smtClean="0" sz="1100" spc="8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02004" y="4185649"/>
            <a:ext cx="5690085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5">
                <a:latin typeface="Sylfaen"/>
                <a:cs typeface="Sylfaen"/>
              </a:rPr>
              <a:t>10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პრ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ლ</a:t>
            </a:r>
            <a:r>
              <a:rPr dirty="0" smtClean="0" sz="1100" spc="-5">
                <a:latin typeface="Sylfaen"/>
                <a:cs typeface="Sylfaen"/>
              </a:rPr>
              <a:t>ს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ლ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ჭ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ვ</a:t>
            </a:r>
            <a:r>
              <a:rPr dirty="0" smtClean="0" sz="1100" spc="-5">
                <a:latin typeface="Sylfaen"/>
                <a:cs typeface="Sylfaen"/>
              </a:rPr>
              <a:t>ჭ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ვა</a:t>
            </a:r>
            <a:r>
              <a:rPr dirty="0" smtClean="0" sz="1100" spc="-5">
                <a:latin typeface="Sylfaen"/>
                <a:cs typeface="Sylfaen"/>
              </a:rPr>
              <a:t>ძ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დ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ქ</a:t>
            </a:r>
            <a:r>
              <a:rPr dirty="0" smtClean="0" sz="1100" spc="-5">
                <a:latin typeface="Sylfaen"/>
                <a:cs typeface="Sylfaen"/>
              </a:rPr>
              <a:t>ორწ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ნ</a:t>
            </a:r>
            <a:r>
              <a:rPr dirty="0" smtClean="0" sz="1100" spc="-5">
                <a:latin typeface="Sylfaen"/>
                <a:cs typeface="Sylfaen"/>
              </a:rPr>
              <a:t>დ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ქ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რ</a:t>
            </a:r>
            <a:r>
              <a:rPr dirty="0" smtClean="0" sz="1100" spc="-5">
                <a:latin typeface="Sylfaen"/>
                <a:cs typeface="Sylfaen"/>
              </a:rPr>
              <a:t>თ</a:t>
            </a:r>
            <a:r>
              <a:rPr dirty="0" smtClean="0" sz="1100" spc="-5">
                <a:latin typeface="Sylfaen"/>
                <a:cs typeface="Sylfaen"/>
              </a:rPr>
              <a:t>ლ</a:t>
            </a:r>
            <a:r>
              <a:rPr dirty="0" smtClean="0" sz="1100" spc="-5">
                <a:latin typeface="Sylfaen"/>
                <a:cs typeface="Sylfaen"/>
              </a:rPr>
              <a:t>ის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უ</a:t>
            </a:r>
            <a:r>
              <a:rPr dirty="0" smtClean="0" sz="1100" spc="-5">
                <a:latin typeface="Sylfaen"/>
                <a:cs typeface="Sylfaen"/>
              </a:rPr>
              <a:t>მ</a:t>
            </a:r>
            <a:r>
              <a:rPr dirty="0" smtClean="0" sz="1100" spc="-5">
                <a:latin typeface="Sylfaen"/>
                <a:cs typeface="Sylfaen"/>
              </a:rPr>
              <a:t>დ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დ</a:t>
            </a:r>
            <a:r>
              <a:rPr dirty="0" smtClean="0" sz="1100" spc="-5">
                <a:latin typeface="Sylfaen"/>
                <a:cs typeface="Sylfaen"/>
              </a:rPr>
              <a:t>რ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ს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მ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მ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მ</a:t>
            </a:r>
            <a:r>
              <a:rPr dirty="0" smtClean="0" sz="1100" spc="-5">
                <a:latin typeface="Sylfaen"/>
                <a:cs typeface="Sylfaen"/>
              </a:rPr>
              <a:t>უ</a:t>
            </a:r>
            <a:r>
              <a:rPr dirty="0" smtClean="0" sz="1100" spc="-5">
                <a:latin typeface="Sylfaen"/>
                <a:cs typeface="Sylfaen"/>
              </a:rPr>
              <a:t>ლ</a:t>
            </a:r>
            <a:r>
              <a:rPr dirty="0" smtClean="0" sz="1100" spc="-5">
                <a:latin typeface="Sylfaen"/>
                <a:cs typeface="Sylfaen"/>
              </a:rPr>
              <a:t>ის</a:t>
            </a:r>
            <a:r>
              <a:rPr dirty="0" smtClean="0" sz="1100" spc="-5">
                <a:latin typeface="Sylfaen"/>
                <a:cs typeface="Sylfaen"/>
              </a:rPr>
              <a:t>,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თ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დ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ო</a:t>
            </a:r>
            <a:r>
              <a:rPr dirty="0" smtClean="0" sz="1100" spc="-5">
                <a:latin typeface="Sylfaen"/>
                <a:cs typeface="Sylfaen"/>
              </a:rPr>
              <a:t>ზ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02004" y="4479781"/>
            <a:ext cx="569076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2">
                <a:latin typeface="Sylfaen"/>
                <a:cs typeface="Sylfaen"/>
              </a:rPr>
              <a:t>გ</a:t>
            </a:r>
            <a:r>
              <a:rPr dirty="0" smtClean="0" sz="1100" spc="-12">
                <a:latin typeface="Sylfaen"/>
                <a:cs typeface="Sylfaen"/>
              </a:rPr>
              <a:t>უ</a:t>
            </a:r>
            <a:r>
              <a:rPr dirty="0" smtClean="0" sz="1100" spc="-12">
                <a:latin typeface="Sylfaen"/>
                <a:cs typeface="Sylfaen"/>
              </a:rPr>
              <a:t>რ</a:t>
            </a:r>
            <a:r>
              <a:rPr dirty="0" smtClean="0" sz="1100" spc="-12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მ</a:t>
            </a:r>
            <a:r>
              <a:rPr dirty="0" smtClean="0" sz="1100" spc="-12">
                <a:latin typeface="Sylfaen"/>
                <a:cs typeface="Sylfaen"/>
              </a:rPr>
              <a:t>იშვ</a:t>
            </a:r>
            <a:r>
              <a:rPr dirty="0" smtClean="0" sz="1100" spc="-12">
                <a:latin typeface="Sylfaen"/>
                <a:cs typeface="Sylfaen"/>
              </a:rPr>
              <a:t>ი</a:t>
            </a:r>
            <a:r>
              <a:rPr dirty="0" smtClean="0" sz="1100" spc="-12">
                <a:latin typeface="Sylfaen"/>
                <a:cs typeface="Sylfaen"/>
              </a:rPr>
              <a:t>ლ</a:t>
            </a:r>
            <a:r>
              <a:rPr dirty="0" smtClean="0" sz="1100" spc="-12">
                <a:latin typeface="Sylfaen"/>
                <a:cs typeface="Sylfaen"/>
              </a:rPr>
              <a:t>ის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ქ</a:t>
            </a:r>
            <a:r>
              <a:rPr dirty="0" smtClean="0" sz="1100" spc="-12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ლ</a:t>
            </a:r>
            <a:r>
              <a:rPr dirty="0" smtClean="0" sz="1100" spc="-12">
                <a:latin typeface="Sylfaen"/>
                <a:cs typeface="Sylfaen"/>
              </a:rPr>
              <a:t>ზ</a:t>
            </a:r>
            <a:r>
              <a:rPr dirty="0" smtClean="0" sz="1100" spc="-12">
                <a:latin typeface="Sylfaen"/>
                <a:cs typeface="Sylfaen"/>
              </a:rPr>
              <a:t>ე</a:t>
            </a:r>
            <a:r>
              <a:rPr dirty="0" smtClean="0" sz="1100" spc="-12">
                <a:latin typeface="Sylfaen"/>
                <a:cs typeface="Sylfaen"/>
              </a:rPr>
              <a:t>-</a:t>
            </a:r>
            <a:r>
              <a:rPr dirty="0" smtClean="0" sz="1100" spc="-12">
                <a:latin typeface="Sylfaen"/>
                <a:cs typeface="Sylfaen"/>
              </a:rPr>
              <a:t>ო</a:t>
            </a:r>
            <a:r>
              <a:rPr dirty="0" smtClean="0" sz="1100" spc="-12">
                <a:latin typeface="Sylfaen"/>
                <a:cs typeface="Sylfaen"/>
              </a:rPr>
              <a:t>ლ</a:t>
            </a:r>
            <a:r>
              <a:rPr dirty="0" smtClean="0" sz="1100" spc="-12">
                <a:latin typeface="Sylfaen"/>
                <a:cs typeface="Sylfaen"/>
              </a:rPr>
              <a:t>ღა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გ</a:t>
            </a:r>
            <a:r>
              <a:rPr dirty="0" smtClean="0" sz="1100" spc="-12">
                <a:latin typeface="Sylfaen"/>
                <a:cs typeface="Sylfaen"/>
              </a:rPr>
              <a:t>უ</a:t>
            </a:r>
            <a:r>
              <a:rPr dirty="0" smtClean="0" sz="1100" spc="-12">
                <a:latin typeface="Sylfaen"/>
                <a:cs typeface="Sylfaen"/>
              </a:rPr>
              <a:t>რ</a:t>
            </a:r>
            <a:r>
              <a:rPr dirty="0" smtClean="0" sz="1100" spc="-12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მ</a:t>
            </a:r>
            <a:r>
              <a:rPr dirty="0" smtClean="0" sz="1100" spc="-12">
                <a:latin typeface="Sylfaen"/>
                <a:cs typeface="Sylfaen"/>
              </a:rPr>
              <a:t>იშვ</a:t>
            </a:r>
            <a:r>
              <a:rPr dirty="0" smtClean="0" sz="1100" spc="-12">
                <a:latin typeface="Sylfaen"/>
                <a:cs typeface="Sylfaen"/>
              </a:rPr>
              <a:t>ი</a:t>
            </a:r>
            <a:r>
              <a:rPr dirty="0" smtClean="0" sz="1100" spc="-12">
                <a:latin typeface="Sylfaen"/>
                <a:cs typeface="Sylfaen"/>
              </a:rPr>
              <a:t>ლ</a:t>
            </a:r>
            <a:r>
              <a:rPr dirty="0" smtClean="0" sz="1100" spc="-12">
                <a:latin typeface="Sylfaen"/>
                <a:cs typeface="Sylfaen"/>
              </a:rPr>
              <a:t>ზ</a:t>
            </a:r>
            <a:r>
              <a:rPr dirty="0" smtClean="0" sz="1100" spc="-12">
                <a:latin typeface="Sylfaen"/>
                <a:cs typeface="Sylfaen"/>
              </a:rPr>
              <a:t>ე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დ</a:t>
            </a:r>
            <a:r>
              <a:rPr dirty="0" smtClean="0" sz="1100" spc="-12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მ</a:t>
            </a:r>
            <a:r>
              <a:rPr dirty="0" smtClean="0" sz="1100" spc="-12">
                <a:latin typeface="Sylfaen"/>
                <a:cs typeface="Sylfaen"/>
              </a:rPr>
              <a:t>ზ</a:t>
            </a:r>
            <a:r>
              <a:rPr dirty="0" smtClean="0" sz="1100" spc="-12">
                <a:latin typeface="Sylfaen"/>
                <a:cs typeface="Sylfaen"/>
              </a:rPr>
              <a:t>ი</a:t>
            </a:r>
            <a:r>
              <a:rPr dirty="0" smtClean="0" sz="1100" spc="-12">
                <a:latin typeface="Sylfaen"/>
                <a:cs typeface="Sylfaen"/>
              </a:rPr>
              <a:t>თ</a:t>
            </a:r>
            <a:r>
              <a:rPr dirty="0" smtClean="0" sz="1100" spc="-12">
                <a:latin typeface="Sylfaen"/>
                <a:cs typeface="Sylfaen"/>
              </a:rPr>
              <a:t>ე</a:t>
            </a:r>
            <a:r>
              <a:rPr dirty="0" smtClean="0" sz="1100" spc="-12">
                <a:latin typeface="Sylfaen"/>
                <a:cs typeface="Sylfaen"/>
              </a:rPr>
              <a:t>ვში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ე</a:t>
            </a:r>
            <a:r>
              <a:rPr dirty="0" smtClean="0" sz="1100" spc="-12">
                <a:latin typeface="Sylfaen"/>
                <a:cs typeface="Sylfaen"/>
              </a:rPr>
              <a:t>რ</a:t>
            </a:r>
            <a:r>
              <a:rPr dirty="0" smtClean="0" sz="1100" spc="-12">
                <a:latin typeface="Sylfaen"/>
                <a:cs typeface="Sylfaen"/>
              </a:rPr>
              <a:t>გ</a:t>
            </a:r>
            <a:r>
              <a:rPr dirty="0" smtClean="0" sz="1100" spc="-12">
                <a:latin typeface="Sylfaen"/>
                <a:cs typeface="Sylfaen"/>
              </a:rPr>
              <a:t>ო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ს</a:t>
            </a:r>
            <a:r>
              <a:rPr dirty="0" smtClean="0" sz="1100" spc="-12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გ</a:t>
            </a:r>
            <a:r>
              <a:rPr dirty="0" smtClean="0" sz="1100" spc="-12">
                <a:latin typeface="Sylfaen"/>
                <a:cs typeface="Sylfaen"/>
              </a:rPr>
              <a:t>უ</a:t>
            </a:r>
            <a:r>
              <a:rPr dirty="0" smtClean="0" sz="1100" spc="-12">
                <a:latin typeface="Sylfaen"/>
                <a:cs typeface="Sylfaen"/>
              </a:rPr>
              <a:t>რა</a:t>
            </a:r>
            <a:r>
              <a:rPr dirty="0" smtClean="0" sz="1100" spc="-12">
                <a:latin typeface="Sylfaen"/>
                <a:cs typeface="Sylfaen"/>
              </a:rPr>
              <a:t>მ</a:t>
            </a:r>
            <a:r>
              <a:rPr dirty="0" smtClean="0" sz="1100" spc="-12">
                <a:latin typeface="Sylfaen"/>
                <a:cs typeface="Sylfaen"/>
              </a:rPr>
              <a:t>ოს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მ</a:t>
            </a:r>
            <a:r>
              <a:rPr dirty="0" smtClean="0" sz="1100" spc="-12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მ</a:t>
            </a:r>
            <a:r>
              <a:rPr dirty="0" smtClean="0" sz="1100" spc="-12">
                <a:latin typeface="Sylfaen"/>
                <a:cs typeface="Sylfaen"/>
              </a:rPr>
              <a:t>უ</a:t>
            </a:r>
            <a:r>
              <a:rPr dirty="0" smtClean="0" sz="1100" spc="-12">
                <a:latin typeface="Sylfaen"/>
                <a:cs typeface="Sylfaen"/>
              </a:rPr>
              <a:t>ლ</a:t>
            </a:r>
            <a:r>
              <a:rPr dirty="0" smtClean="0" sz="1100" spc="-12">
                <a:latin typeface="Sylfaen"/>
                <a:cs typeface="Sylfaen"/>
              </a:rPr>
              <a:t>ი</a:t>
            </a:r>
            <a:r>
              <a:rPr dirty="0" smtClean="0" sz="1100" spc="-12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02004" y="4773913"/>
            <a:ext cx="569004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1896</a:t>
            </a:r>
            <a:r>
              <a:rPr dirty="0" smtClean="0" sz="1100" spc="265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წლ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35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20</a:t>
            </a:r>
            <a:r>
              <a:rPr dirty="0" smtClean="0" sz="1100" spc="265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125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227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9">
                <a:latin typeface="Sylfaen"/>
                <a:cs typeface="Sylfaen"/>
              </a:rPr>
              <a:t>გ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90">
                <a:latin typeface="Sylfaen"/>
                <a:cs typeface="Sylfaen"/>
              </a:rPr>
              <a:t>რ</a:t>
            </a:r>
            <a:r>
              <a:rPr dirty="0" smtClean="0" sz="1100" spc="45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19">
                <a:latin typeface="Sylfaen"/>
                <a:cs typeface="Sylfaen"/>
              </a:rPr>
              <a:t>ოში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თა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67">
                <a:latin typeface="Sylfaen"/>
                <a:cs typeface="Sylfaen"/>
              </a:rPr>
              <a:t> </a:t>
            </a:r>
            <a:r>
              <a:rPr dirty="0" smtClean="0" sz="1100" spc="-21">
                <a:latin typeface="Sylfaen"/>
                <a:cs typeface="Sylfaen"/>
              </a:rPr>
              <a:t>ს</a:t>
            </a:r>
            <a:r>
              <a:rPr dirty="0" smtClean="0" sz="1100" spc="-24">
                <a:latin typeface="Sylfaen"/>
                <a:cs typeface="Sylfaen"/>
              </a:rPr>
              <a:t>ა</a:t>
            </a:r>
            <a:r>
              <a:rPr dirty="0" smtClean="0" sz="1100" spc="-23">
                <a:latin typeface="Sylfaen"/>
                <a:cs typeface="Sylfaen"/>
              </a:rPr>
              <a:t>დ</a:t>
            </a:r>
            <a:r>
              <a:rPr dirty="0" smtClean="0" sz="1100" spc="-28">
                <a:latin typeface="Sylfaen"/>
                <a:cs typeface="Sylfaen"/>
              </a:rPr>
              <a:t>ი</a:t>
            </a:r>
            <a:r>
              <a:rPr dirty="0" smtClean="0" sz="1100" spc="-27">
                <a:latin typeface="Sylfaen"/>
                <a:cs typeface="Sylfaen"/>
              </a:rPr>
              <a:t>ლ</a:t>
            </a:r>
            <a:r>
              <a:rPr dirty="0" smtClean="0" sz="1100" spc="-18">
                <a:latin typeface="Sylfaen"/>
                <a:cs typeface="Sylfaen"/>
              </a:rPr>
              <a:t>ი</a:t>
            </a:r>
            <a:r>
              <a:rPr dirty="0" smtClean="0" sz="1100" spc="-8">
                <a:latin typeface="Sylfaen"/>
                <a:cs typeface="Sylfaen"/>
              </a:rPr>
              <a:t>,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5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ც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38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25">
                <a:latin typeface="Sylfaen"/>
                <a:cs typeface="Sylfaen"/>
              </a:rPr>
              <a:t>წრ</a:t>
            </a:r>
            <a:r>
              <a:rPr dirty="0" smtClean="0" sz="1100" spc="9">
                <a:latin typeface="Sylfaen"/>
                <a:cs typeface="Sylfaen"/>
              </a:rPr>
              <a:t>ე</a:t>
            </a:r>
            <a:r>
              <a:rPr dirty="0" smtClean="0" sz="1100" spc="10">
                <a:latin typeface="Sylfaen"/>
                <a:cs typeface="Sylfaen"/>
              </a:rPr>
              <a:t>ბ</a:t>
            </a:r>
            <a:r>
              <a:rPr dirty="0" smtClean="0" sz="1100" spc="9">
                <a:latin typeface="Sylfaen"/>
                <a:cs typeface="Sylfaen"/>
              </a:rPr>
              <a:t>ო</a:t>
            </a:r>
            <a:r>
              <a:rPr dirty="0" smtClean="0" sz="1100" spc="-79">
                <a:latin typeface="Sylfaen"/>
                <a:cs typeface="Sylfaen"/>
              </a:rPr>
              <a:t>დ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02004" y="5066521"/>
            <a:ext cx="569017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4">
                <a:latin typeface="Sylfaen"/>
                <a:cs typeface="Sylfaen"/>
              </a:rPr>
              <a:t>ი</a:t>
            </a:r>
            <a:r>
              <a:rPr dirty="0" smtClean="0" sz="1100" spc="-14">
                <a:latin typeface="Sylfaen"/>
                <a:cs typeface="Sylfaen"/>
              </a:rPr>
              <a:t>ლ</a:t>
            </a:r>
            <a:r>
              <a:rPr dirty="0" smtClean="0" sz="1100" spc="-14">
                <a:latin typeface="Sylfaen"/>
                <a:cs typeface="Sylfaen"/>
              </a:rPr>
              <a:t>ი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ს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„</a:t>
            </a:r>
            <a:r>
              <a:rPr dirty="0" smtClean="0" sz="1100" spc="-14">
                <a:latin typeface="Sylfaen"/>
                <a:cs typeface="Sylfaen"/>
              </a:rPr>
              <a:t>გ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ნ</a:t>
            </a:r>
            <a:r>
              <a:rPr dirty="0" smtClean="0" sz="1100" spc="-14">
                <a:latin typeface="Sylfaen"/>
                <a:cs typeface="Sylfaen"/>
              </a:rPr>
              <a:t>დ</a:t>
            </a:r>
            <a:r>
              <a:rPr dirty="0" smtClean="0" sz="1100" spc="-14">
                <a:latin typeface="Sylfaen"/>
                <a:cs typeface="Sylfaen"/>
              </a:rPr>
              <a:t>ე</a:t>
            </a:r>
            <a:r>
              <a:rPr dirty="0" smtClean="0" sz="1100" spc="-14">
                <a:latin typeface="Sylfaen"/>
                <a:cs typeface="Sylfaen"/>
              </a:rPr>
              <a:t>გ</a:t>
            </a:r>
            <a:r>
              <a:rPr dirty="0" smtClean="0" sz="1100" spc="-14">
                <a:latin typeface="Sylfaen"/>
                <a:cs typeface="Sylfaen"/>
              </a:rPr>
              <a:t>ი</a:t>
            </a:r>
            <a:r>
              <a:rPr dirty="0" smtClean="0" sz="1100" spc="-14">
                <a:latin typeface="Sylfaen"/>
                <a:cs typeface="Sylfaen"/>
              </a:rPr>
              <a:t>ლ</a:t>
            </a:r>
            <a:r>
              <a:rPr dirty="0" smtClean="0" sz="1100" spc="-14">
                <a:latin typeface="Sylfaen"/>
                <a:cs typeface="Sylfaen"/>
              </a:rPr>
              <a:t>ი</a:t>
            </a:r>
            <a:r>
              <a:rPr dirty="0" smtClean="0" sz="1100" spc="-14">
                <a:latin typeface="Sylfaen"/>
                <a:cs typeface="Sylfaen"/>
              </a:rPr>
              <a:t>ს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“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დ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რ</a:t>
            </a:r>
            <a:r>
              <a:rPr dirty="0" smtClean="0" sz="1100" spc="-14">
                <a:latin typeface="Sylfaen"/>
                <a:cs typeface="Sylfaen"/>
              </a:rPr>
              <a:t>უ</a:t>
            </a:r>
            <a:r>
              <a:rPr dirty="0" smtClean="0" sz="1100" spc="-14">
                <a:latin typeface="Sylfaen"/>
                <a:cs typeface="Sylfaen"/>
              </a:rPr>
              <a:t>ს</a:t>
            </a:r>
            <a:r>
              <a:rPr dirty="0" smtClean="0" sz="1100" spc="-14">
                <a:latin typeface="Sylfaen"/>
                <a:cs typeface="Sylfaen"/>
              </a:rPr>
              <a:t>თ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-14">
                <a:latin typeface="Sylfaen"/>
                <a:cs typeface="Sylfaen"/>
              </a:rPr>
              <a:t>ე</a:t>
            </a:r>
            <a:r>
              <a:rPr dirty="0" smtClean="0" sz="1100" spc="-14">
                <a:latin typeface="Sylfaen"/>
                <a:cs typeface="Sylfaen"/>
              </a:rPr>
              <a:t>ლ</a:t>
            </a:r>
            <a:r>
              <a:rPr dirty="0" smtClean="0" sz="1100" spc="-14">
                <a:latin typeface="Sylfaen"/>
                <a:cs typeface="Sylfaen"/>
              </a:rPr>
              <a:t>ის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„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-14">
                <a:latin typeface="Sylfaen"/>
                <a:cs typeface="Sylfaen"/>
              </a:rPr>
              <a:t>ე</a:t>
            </a:r>
            <a:r>
              <a:rPr dirty="0" smtClean="0" sz="1100" spc="-14">
                <a:latin typeface="Sylfaen"/>
                <a:cs typeface="Sylfaen"/>
              </a:rPr>
              <a:t>ფხ</a:t>
            </a:r>
            <a:r>
              <a:rPr dirty="0" smtClean="0" sz="1100" spc="-14">
                <a:latin typeface="Sylfaen"/>
                <a:cs typeface="Sylfaen"/>
              </a:rPr>
              <a:t>ი</a:t>
            </a:r>
            <a:r>
              <a:rPr dirty="0" smtClean="0" sz="1100" spc="-14">
                <a:latin typeface="Sylfaen"/>
                <a:cs typeface="Sylfaen"/>
              </a:rPr>
              <a:t>ს</a:t>
            </a:r>
            <a:r>
              <a:rPr dirty="0" smtClean="0" sz="1100" spc="-14">
                <a:latin typeface="Sylfaen"/>
                <a:cs typeface="Sylfaen"/>
              </a:rPr>
              <a:t>ტ</a:t>
            </a:r>
            <a:r>
              <a:rPr dirty="0" smtClean="0" sz="1100" spc="-14">
                <a:latin typeface="Sylfaen"/>
                <a:cs typeface="Sylfaen"/>
              </a:rPr>
              <a:t>ყ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ო</a:t>
            </a:r>
            <a:r>
              <a:rPr dirty="0" smtClean="0" sz="1100" spc="-14">
                <a:latin typeface="Sylfaen"/>
                <a:cs typeface="Sylfaen"/>
              </a:rPr>
              <a:t>ს</a:t>
            </a:r>
            <a:r>
              <a:rPr dirty="0" smtClean="0" sz="1100" spc="-14">
                <a:latin typeface="Sylfaen"/>
                <a:cs typeface="Sylfaen"/>
              </a:rPr>
              <a:t>ნ</a:t>
            </a:r>
            <a:r>
              <a:rPr dirty="0" smtClean="0" sz="1100" spc="-14">
                <a:latin typeface="Sylfaen"/>
                <a:cs typeface="Sylfaen"/>
              </a:rPr>
              <a:t>ის</a:t>
            </a:r>
            <a:r>
              <a:rPr dirty="0" smtClean="0" sz="1100" spc="-14">
                <a:latin typeface="Sylfaen"/>
                <a:cs typeface="Sylfaen"/>
              </a:rPr>
              <a:t>“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ი</a:t>
            </a:r>
            <a:r>
              <a:rPr dirty="0" smtClean="0" sz="1100" spc="-14">
                <a:latin typeface="Sylfaen"/>
                <a:cs typeface="Sylfaen"/>
              </a:rPr>
              <a:t>ნ</a:t>
            </a:r>
            <a:r>
              <a:rPr dirty="0" smtClean="0" sz="1100" spc="-14">
                <a:latin typeface="Sylfaen"/>
                <a:cs typeface="Sylfaen"/>
              </a:rPr>
              <a:t>გ</a:t>
            </a:r>
            <a:r>
              <a:rPr dirty="0" smtClean="0" sz="1100" spc="-14">
                <a:latin typeface="Sylfaen"/>
                <a:cs typeface="Sylfaen"/>
              </a:rPr>
              <a:t>ლ</a:t>
            </a:r>
            <a:r>
              <a:rPr dirty="0" smtClean="0" sz="1100" spc="-14">
                <a:latin typeface="Sylfaen"/>
                <a:cs typeface="Sylfaen"/>
              </a:rPr>
              <a:t>ი</a:t>
            </a:r>
            <a:r>
              <a:rPr dirty="0" smtClean="0" sz="1100" spc="-14">
                <a:latin typeface="Sylfaen"/>
                <a:cs typeface="Sylfaen"/>
              </a:rPr>
              <a:t>ს</a:t>
            </a:r>
            <a:r>
              <a:rPr dirty="0" smtClean="0" sz="1100" spc="-14">
                <a:latin typeface="Sylfaen"/>
                <a:cs typeface="Sylfaen"/>
              </a:rPr>
              <a:t>უ</a:t>
            </a:r>
            <a:r>
              <a:rPr dirty="0" smtClean="0" sz="1100" spc="-14">
                <a:latin typeface="Sylfaen"/>
                <a:cs typeface="Sylfaen"/>
              </a:rPr>
              <a:t>რ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ე</a:t>
            </a:r>
            <a:r>
              <a:rPr dirty="0" smtClean="0" sz="1100" spc="-14">
                <a:latin typeface="Sylfaen"/>
                <a:cs typeface="Sylfaen"/>
              </a:rPr>
              <a:t>ნ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ზ</a:t>
            </a:r>
            <a:r>
              <a:rPr dirty="0" smtClean="0" sz="1100" spc="-14">
                <a:latin typeface="Sylfaen"/>
                <a:cs typeface="Sylfaen"/>
              </a:rPr>
              <a:t>ე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მ</a:t>
            </a:r>
            <a:r>
              <a:rPr dirty="0" smtClean="0" sz="1100" spc="-14">
                <a:latin typeface="Sylfaen"/>
                <a:cs typeface="Sylfaen"/>
              </a:rPr>
              <a:t>თ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რ</a:t>
            </a:r>
            <a:r>
              <a:rPr dirty="0" smtClean="0" sz="1100" spc="-14">
                <a:latin typeface="Sylfaen"/>
                <a:cs typeface="Sylfaen"/>
              </a:rPr>
              <a:t>გ</a:t>
            </a:r>
            <a:r>
              <a:rPr dirty="0" smtClean="0" sz="1100" spc="-14">
                <a:latin typeface="Sylfaen"/>
                <a:cs typeface="Sylfaen"/>
              </a:rPr>
              <a:t>მ</a:t>
            </a:r>
            <a:r>
              <a:rPr dirty="0" smtClean="0" sz="1100" spc="-14">
                <a:latin typeface="Sylfaen"/>
                <a:cs typeface="Sylfaen"/>
              </a:rPr>
              <a:t>ნ</a:t>
            </a:r>
            <a:r>
              <a:rPr dirty="0" smtClean="0" sz="1100" spc="-14">
                <a:latin typeface="Sylfaen"/>
                <a:cs typeface="Sylfaen"/>
              </a:rPr>
              <a:t>ე</a:t>
            </a:r>
            <a:r>
              <a:rPr dirty="0" smtClean="0" sz="1100" spc="-14">
                <a:latin typeface="Sylfaen"/>
                <a:cs typeface="Sylfaen"/>
              </a:rPr>
              <a:t>ლ</a:t>
            </a:r>
            <a:r>
              <a:rPr dirty="0" smtClean="0" sz="1100" spc="-14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02004" y="5360907"/>
            <a:ext cx="9955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>
                <a:latin typeface="Sylfaen"/>
                <a:cs typeface="Sylfaen"/>
              </a:rPr>
              <a:t>-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09268" y="5360907"/>
            <a:ext cx="63698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ჯ</a:t>
            </a:r>
            <a:r>
              <a:rPr dirty="0" smtClean="0" sz="1100" spc="0">
                <a:latin typeface="Sylfaen"/>
                <a:cs typeface="Sylfaen"/>
              </a:rPr>
              <a:t>ორი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54454" y="5360907"/>
            <a:ext cx="82862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3">
                <a:latin typeface="Sylfaen"/>
                <a:cs typeface="Sylfaen"/>
              </a:rPr>
              <a:t>უ</a:t>
            </a:r>
            <a:r>
              <a:rPr dirty="0" smtClean="0" sz="1100" spc="-13">
                <a:latin typeface="Sylfaen"/>
                <a:cs typeface="Sylfaen"/>
              </a:rPr>
              <a:t>ო</a:t>
            </a:r>
            <a:r>
              <a:rPr dirty="0" smtClean="0" sz="1100" spc="-13">
                <a:latin typeface="Sylfaen"/>
                <a:cs typeface="Sylfaen"/>
              </a:rPr>
              <a:t>რ</a:t>
            </a:r>
            <a:r>
              <a:rPr dirty="0" smtClean="0" sz="1100" spc="-13">
                <a:latin typeface="Sylfaen"/>
                <a:cs typeface="Sylfaen"/>
              </a:rPr>
              <a:t>დ</a:t>
            </a:r>
            <a:r>
              <a:rPr dirty="0" smtClean="0" sz="1100" spc="-13">
                <a:latin typeface="Sylfaen"/>
                <a:cs typeface="Sylfaen"/>
              </a:rPr>
              <a:t>რ</a:t>
            </a:r>
            <a:r>
              <a:rPr dirty="0" smtClean="0" sz="1100" spc="-13">
                <a:latin typeface="Sylfaen"/>
                <a:cs typeface="Sylfaen"/>
              </a:rPr>
              <a:t>ოპ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790571" y="5360907"/>
            <a:ext cx="58847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25">
                <a:latin typeface="Sylfaen"/>
                <a:cs typeface="Sylfaen"/>
              </a:rPr>
              <a:t>მ</a:t>
            </a:r>
            <a:r>
              <a:rPr dirty="0" smtClean="0" sz="1100" spc="-125">
                <a:latin typeface="Sylfaen"/>
                <a:cs typeface="Sylfaen"/>
              </a:rPr>
              <a:t>უ</a:t>
            </a:r>
            <a:r>
              <a:rPr dirty="0" smtClean="0" sz="1100" spc="-125">
                <a:latin typeface="Sylfaen"/>
                <a:cs typeface="Sylfaen"/>
              </a:rPr>
              <a:t>ზ</a:t>
            </a:r>
            <a:r>
              <a:rPr dirty="0" smtClean="0" sz="1100" spc="-125">
                <a:latin typeface="Sylfaen"/>
                <a:cs typeface="Sylfaen"/>
              </a:rPr>
              <a:t>ე</a:t>
            </a:r>
            <a:r>
              <a:rPr dirty="0" smtClean="0" sz="1100" spc="-125">
                <a:latin typeface="Sylfaen"/>
                <a:cs typeface="Sylfaen"/>
              </a:rPr>
              <a:t>უ</a:t>
            </a:r>
            <a:r>
              <a:rPr dirty="0" smtClean="0" sz="1100" spc="-125">
                <a:latin typeface="Sylfaen"/>
                <a:cs typeface="Sylfaen"/>
              </a:rPr>
              <a:t>მ</a:t>
            </a:r>
            <a:r>
              <a:rPr dirty="0" smtClean="0" sz="1100" spc="-125">
                <a:latin typeface="Sylfaen"/>
                <a:cs typeface="Sylfaen"/>
              </a:rPr>
              <a:t>ში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485515" y="5360907"/>
            <a:ext cx="64455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3">
                <a:latin typeface="Sylfaen"/>
                <a:cs typeface="Sylfaen"/>
              </a:rPr>
              <a:t>დ</a:t>
            </a:r>
            <a:r>
              <a:rPr dirty="0" smtClean="0" sz="1100" spc="-43">
                <a:latin typeface="Sylfaen"/>
                <a:cs typeface="Sylfaen"/>
              </a:rPr>
              <a:t>ა</a:t>
            </a:r>
            <a:r>
              <a:rPr dirty="0" smtClean="0" sz="1100" spc="-43">
                <a:latin typeface="Sylfaen"/>
                <a:cs typeface="Sylfaen"/>
              </a:rPr>
              <a:t>ც</a:t>
            </a:r>
            <a:r>
              <a:rPr dirty="0" smtClean="0" sz="1100" spc="-43">
                <a:latin typeface="Sylfaen"/>
                <a:cs typeface="Sylfaen"/>
              </a:rPr>
              <a:t>უ</a:t>
            </a:r>
            <a:r>
              <a:rPr dirty="0" smtClean="0" sz="1100" spc="-43">
                <a:latin typeface="Sylfaen"/>
                <a:cs typeface="Sylfaen"/>
              </a:rPr>
              <a:t>ლ</a:t>
            </a:r>
            <a:r>
              <a:rPr dirty="0" smtClean="0" sz="1100" spc="-43">
                <a:latin typeface="Sylfaen"/>
                <a:cs typeface="Sylfaen"/>
              </a:rPr>
              <a:t>ია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37101" y="5360907"/>
            <a:ext cx="57305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">
                <a:latin typeface="Sylfaen"/>
                <a:cs typeface="Sylfaen"/>
              </a:rPr>
              <a:t>მ</a:t>
            </a:r>
            <a:r>
              <a:rPr dirty="0" smtClean="0" sz="1100" spc="-2">
                <a:latin typeface="Sylfaen"/>
                <a:cs typeface="Sylfaen"/>
              </a:rPr>
              <a:t>ხ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ტ</a:t>
            </a:r>
            <a:r>
              <a:rPr dirty="0" smtClean="0" sz="1100" spc="-2">
                <a:latin typeface="Sylfaen"/>
                <a:cs typeface="Sylfaen"/>
              </a:rPr>
              <a:t>ვ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რ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18329" y="5360907"/>
            <a:ext cx="121269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6">
                <a:latin typeface="Sylfaen"/>
                <a:cs typeface="Sylfaen"/>
              </a:rPr>
              <a:t>ზ</a:t>
            </a:r>
            <a:r>
              <a:rPr dirty="0" smtClean="0" sz="1100" spc="-6">
                <a:latin typeface="Sylfaen"/>
                <a:cs typeface="Sylfaen"/>
              </a:rPr>
              <a:t>.</a:t>
            </a:r>
            <a:r>
              <a:rPr dirty="0" smtClean="0" sz="1100" spc="-6">
                <a:latin typeface="Sylfaen"/>
                <a:cs typeface="Sylfaen"/>
              </a:rPr>
              <a:t>გ</a:t>
            </a:r>
            <a:r>
              <a:rPr dirty="0" smtClean="0" sz="1100" spc="-6">
                <a:latin typeface="Sylfaen"/>
                <a:cs typeface="Sylfaen"/>
              </a:rPr>
              <a:t>ო</a:t>
            </a:r>
            <a:r>
              <a:rPr dirty="0" smtClean="0" sz="1100" spc="-6">
                <a:latin typeface="Sylfaen"/>
                <a:cs typeface="Sylfaen"/>
              </a:rPr>
              <a:t>გ</a:t>
            </a:r>
            <a:r>
              <a:rPr dirty="0" smtClean="0" sz="1100" spc="-6">
                <a:latin typeface="Sylfaen"/>
                <a:cs typeface="Sylfaen"/>
              </a:rPr>
              <a:t>ო</a:t>
            </a:r>
            <a:r>
              <a:rPr dirty="0" smtClean="0" sz="1100" spc="-6">
                <a:latin typeface="Sylfaen"/>
                <a:cs typeface="Sylfaen"/>
              </a:rPr>
              <a:t>ლ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შვ</a:t>
            </a:r>
            <a:r>
              <a:rPr dirty="0" smtClean="0" sz="1100" spc="-6">
                <a:latin typeface="Sylfaen"/>
                <a:cs typeface="Sylfaen"/>
              </a:rPr>
              <a:t>ი</a:t>
            </a:r>
            <a:r>
              <a:rPr dirty="0" smtClean="0" sz="1100" spc="-6">
                <a:latin typeface="Sylfaen"/>
                <a:cs typeface="Sylfaen"/>
              </a:rPr>
              <a:t>ლ</a:t>
            </a:r>
            <a:r>
              <a:rPr dirty="0" smtClean="0" sz="1100" spc="-6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238494" y="5360907"/>
            <a:ext cx="35404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7">
                <a:latin typeface="Sylfaen"/>
                <a:cs typeface="Sylfaen"/>
              </a:rPr>
              <a:t>მ</a:t>
            </a:r>
            <a:r>
              <a:rPr dirty="0" smtClean="0" sz="1100" spc="-7">
                <a:latin typeface="Sylfaen"/>
                <a:cs typeface="Sylfaen"/>
              </a:rPr>
              <a:t>ი</a:t>
            </a:r>
            <a:r>
              <a:rPr dirty="0" smtClean="0" sz="1100" spc="-7">
                <a:latin typeface="Sylfaen"/>
                <a:cs typeface="Sylfaen"/>
              </a:rPr>
              <a:t>ე</a:t>
            </a:r>
            <a:r>
              <a:rPr dirty="0" smtClean="0" sz="1100" spc="-7">
                <a:latin typeface="Sylfaen"/>
                <a:cs typeface="Sylfaen"/>
              </a:rPr>
              <a:t>რ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2004" y="5655039"/>
            <a:ext cx="568941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">
                <a:latin typeface="Sylfaen"/>
                <a:cs typeface="Sylfaen"/>
              </a:rPr>
              <a:t>შ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4">
                <a:latin typeface="Sylfaen"/>
                <a:cs typeface="Sylfaen"/>
              </a:rPr>
              <a:t>რ</a:t>
            </a:r>
            <a:r>
              <a:rPr dirty="0" smtClean="0" sz="1100" spc="-4">
                <a:latin typeface="Sylfaen"/>
                <a:cs typeface="Sylfaen"/>
              </a:rPr>
              <a:t>უ</a:t>
            </a:r>
            <a:r>
              <a:rPr dirty="0" smtClean="0" sz="1100" spc="-4">
                <a:latin typeface="Sylfaen"/>
                <a:cs typeface="Sylfaen"/>
              </a:rPr>
              <a:t>ლ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ბ</a:t>
            </a:r>
            <a:r>
              <a:rPr dirty="0" smtClean="0" sz="1100" spc="-4">
                <a:latin typeface="Sylfaen"/>
                <a:cs typeface="Sylfaen"/>
              </a:rPr>
              <a:t>უ</a:t>
            </a:r>
            <a:r>
              <a:rPr dirty="0" smtClean="0" sz="1100" spc="-4">
                <a:latin typeface="Sylfaen"/>
                <a:cs typeface="Sylfaen"/>
              </a:rPr>
              <a:t>ლ</a:t>
            </a:r>
            <a:r>
              <a:rPr dirty="0" smtClean="0" sz="1100" spc="-4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ფ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რ</a:t>
            </a:r>
            <a:r>
              <a:rPr dirty="0" smtClean="0" sz="1100" spc="-4">
                <a:latin typeface="Sylfaen"/>
                <a:cs typeface="Sylfaen"/>
              </a:rPr>
              <a:t>წ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რ</a:t>
            </a:r>
            <a:r>
              <a:rPr dirty="0" smtClean="0" sz="1100" spc="-4">
                <a:latin typeface="Sylfaen"/>
                <a:cs typeface="Sylfaen"/>
              </a:rPr>
              <a:t>უ</a:t>
            </a:r>
            <a:r>
              <a:rPr dirty="0" smtClean="0" sz="1100" spc="-4">
                <a:latin typeface="Sylfaen"/>
                <a:cs typeface="Sylfaen"/>
              </a:rPr>
              <a:t>ლ</a:t>
            </a:r>
            <a:r>
              <a:rPr dirty="0" smtClean="0" sz="1100" spc="-4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ტ</a:t>
            </a:r>
            <a:r>
              <a:rPr dirty="0" smtClean="0" sz="1100" spc="-4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ლ</a:t>
            </a:r>
            <a:r>
              <a:rPr dirty="0" smtClean="0" sz="1100" spc="-4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,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რ</a:t>
            </a:r>
            <a:r>
              <a:rPr dirty="0" smtClean="0" sz="1100" spc="-4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მ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ლ</a:t>
            </a:r>
            <a:r>
              <a:rPr dirty="0" smtClean="0" sz="1100" spc="-4">
                <a:latin typeface="Sylfaen"/>
                <a:cs typeface="Sylfaen"/>
              </a:rPr>
              <a:t>ზ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ც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გ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მ</a:t>
            </a:r>
            <a:r>
              <a:rPr dirty="0" smtClean="0" sz="1100" spc="-4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ხ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ტ</a:t>
            </a:r>
            <a:r>
              <a:rPr dirty="0" smtClean="0" sz="1100" spc="-4">
                <a:latin typeface="Sylfaen"/>
                <a:cs typeface="Sylfaen"/>
              </a:rPr>
              <a:t>უ</a:t>
            </a:r>
            <a:r>
              <a:rPr dirty="0" smtClean="0" sz="1100" spc="-4">
                <a:latin typeface="Sylfaen"/>
                <a:cs typeface="Sylfaen"/>
              </a:rPr>
              <a:t>ლ</a:t>
            </a:r>
            <a:r>
              <a:rPr dirty="0" smtClean="0" sz="1100" spc="-4">
                <a:latin typeface="Sylfaen"/>
                <a:cs typeface="Sylfaen"/>
              </a:rPr>
              <a:t>ია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-</a:t>
            </a:r>
            <a:r>
              <a:rPr dirty="0" smtClean="0" sz="1100" spc="-4">
                <a:latin typeface="Sylfaen"/>
                <a:cs typeface="Sylfaen"/>
              </a:rPr>
              <a:t>ძ</a:t>
            </a:r>
            <a:r>
              <a:rPr dirty="0" smtClean="0" sz="1100" spc="-4">
                <a:latin typeface="Sylfaen"/>
                <a:cs typeface="Sylfaen"/>
              </a:rPr>
              <a:t>მ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უ</a:t>
            </a:r>
            <a:r>
              <a:rPr dirty="0" smtClean="0" sz="1100" spc="-4">
                <a:latin typeface="Sylfaen"/>
                <a:cs typeface="Sylfaen"/>
              </a:rPr>
              <a:t>ორ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-4">
                <a:latin typeface="Sylfaen"/>
                <a:cs typeface="Sylfaen"/>
              </a:rPr>
              <a:t>რ</a:t>
            </a:r>
            <a:r>
              <a:rPr dirty="0" smtClean="0" sz="1100" spc="-4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პ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ბი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და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2004" y="5949171"/>
            <a:ext cx="42895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ლ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73276" y="6243303"/>
            <a:ext cx="541902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8">
                <a:latin typeface="Sylfaen"/>
                <a:cs typeface="Sylfaen"/>
              </a:rPr>
              <a:t>ი</a:t>
            </a:r>
            <a:r>
              <a:rPr dirty="0" smtClean="0" sz="1100" spc="-18">
                <a:latin typeface="Sylfaen"/>
                <a:cs typeface="Sylfaen"/>
              </a:rPr>
              <a:t>ლ</a:t>
            </a:r>
            <a:r>
              <a:rPr dirty="0" smtClean="0" sz="1100" spc="-18">
                <a:latin typeface="Sylfaen"/>
                <a:cs typeface="Sylfaen"/>
              </a:rPr>
              <a:t>ი</a:t>
            </a:r>
            <a:r>
              <a:rPr dirty="0" smtClean="0" sz="1100" spc="-18">
                <a:latin typeface="Sylfaen"/>
                <a:cs typeface="Sylfaen"/>
              </a:rPr>
              <a:t>ა</a:t>
            </a:r>
            <a:r>
              <a:rPr dirty="0" smtClean="0" sz="1100" spc="-18">
                <a:latin typeface="Sylfaen"/>
                <a:cs typeface="Sylfaen"/>
              </a:rPr>
              <a:t>ს</a:t>
            </a:r>
            <a:r>
              <a:rPr dirty="0" smtClean="0" sz="1100" spc="-18">
                <a:latin typeface="Sylfaen"/>
                <a:cs typeface="Sylfaen"/>
              </a:rPr>
              <a:t> </a:t>
            </a:r>
            <a:r>
              <a:rPr dirty="0" smtClean="0" sz="1100" spc="-18">
                <a:latin typeface="Sylfaen"/>
                <a:cs typeface="Sylfaen"/>
              </a:rPr>
              <a:t>ნ</a:t>
            </a:r>
            <a:r>
              <a:rPr dirty="0" smtClean="0" sz="1100" spc="-18">
                <a:latin typeface="Sylfaen"/>
                <a:cs typeface="Sylfaen"/>
              </a:rPr>
              <a:t>ა</a:t>
            </a:r>
            <a:r>
              <a:rPr dirty="0" smtClean="0" sz="1100" spc="-18">
                <a:latin typeface="Sylfaen"/>
                <a:cs typeface="Sylfaen"/>
              </a:rPr>
              <a:t>წ</a:t>
            </a:r>
            <a:r>
              <a:rPr dirty="0" smtClean="0" sz="1100" spc="-18">
                <a:latin typeface="Sylfaen"/>
                <a:cs typeface="Sylfaen"/>
              </a:rPr>
              <a:t>ა</a:t>
            </a:r>
            <a:r>
              <a:rPr dirty="0" smtClean="0" sz="1100" spc="-18">
                <a:latin typeface="Sylfaen"/>
                <a:cs typeface="Sylfaen"/>
              </a:rPr>
              <a:t>რ</a:t>
            </a:r>
            <a:r>
              <a:rPr dirty="0" smtClean="0" sz="1100" spc="-18">
                <a:latin typeface="Sylfaen"/>
                <a:cs typeface="Sylfaen"/>
              </a:rPr>
              <a:t>მ</a:t>
            </a:r>
            <a:r>
              <a:rPr dirty="0" smtClean="0" sz="1100" spc="-18">
                <a:latin typeface="Sylfaen"/>
                <a:cs typeface="Sylfaen"/>
              </a:rPr>
              <a:t>ო</a:t>
            </a:r>
            <a:r>
              <a:rPr dirty="0" smtClean="0" sz="1100" spc="-18">
                <a:latin typeface="Sylfaen"/>
                <a:cs typeface="Sylfaen"/>
              </a:rPr>
              <a:t>ე</a:t>
            </a:r>
            <a:r>
              <a:rPr dirty="0" smtClean="0" sz="1100" spc="-18">
                <a:latin typeface="Sylfaen"/>
                <a:cs typeface="Sylfaen"/>
              </a:rPr>
              <a:t>ბ</a:t>
            </a:r>
            <a:r>
              <a:rPr dirty="0" smtClean="0" sz="1100" spc="-18">
                <a:latin typeface="Sylfaen"/>
                <a:cs typeface="Sylfaen"/>
              </a:rPr>
              <a:t>ე</a:t>
            </a:r>
            <a:r>
              <a:rPr dirty="0" smtClean="0" sz="1100" spc="-18">
                <a:latin typeface="Sylfaen"/>
                <a:cs typeface="Sylfaen"/>
              </a:rPr>
              <a:t>ბის</a:t>
            </a:r>
            <a:r>
              <a:rPr dirty="0" smtClean="0" sz="1100" spc="-18">
                <a:latin typeface="Sylfaen"/>
                <a:cs typeface="Sylfaen"/>
              </a:rPr>
              <a:t> </a:t>
            </a:r>
            <a:r>
              <a:rPr dirty="0" smtClean="0" sz="1100" spc="-18">
                <a:latin typeface="Sylfaen"/>
                <a:cs typeface="Sylfaen"/>
              </a:rPr>
              <a:t>მ</a:t>
            </a:r>
            <a:r>
              <a:rPr dirty="0" smtClean="0" sz="1100" spc="-18">
                <a:latin typeface="Sylfaen"/>
                <a:cs typeface="Sylfaen"/>
              </a:rPr>
              <a:t>ი</a:t>
            </a:r>
            <a:r>
              <a:rPr dirty="0" smtClean="0" sz="1100" spc="-18">
                <a:latin typeface="Sylfaen"/>
                <a:cs typeface="Sylfaen"/>
              </a:rPr>
              <a:t>ხ</a:t>
            </a:r>
            <a:r>
              <a:rPr dirty="0" smtClean="0" sz="1100" spc="-18">
                <a:latin typeface="Sylfaen"/>
                <a:cs typeface="Sylfaen"/>
              </a:rPr>
              <a:t>ე</a:t>
            </a:r>
            <a:r>
              <a:rPr dirty="0" smtClean="0" sz="1100" spc="-18">
                <a:latin typeface="Sylfaen"/>
                <a:cs typeface="Sylfaen"/>
              </a:rPr>
              <a:t>დ</a:t>
            </a:r>
            <a:r>
              <a:rPr dirty="0" smtClean="0" sz="1100" spc="-18">
                <a:latin typeface="Sylfaen"/>
                <a:cs typeface="Sylfaen"/>
              </a:rPr>
              <a:t>ვ</a:t>
            </a:r>
            <a:r>
              <a:rPr dirty="0" smtClean="0" sz="1100" spc="-18">
                <a:latin typeface="Sylfaen"/>
                <a:cs typeface="Sylfaen"/>
              </a:rPr>
              <a:t>ი</a:t>
            </a:r>
            <a:r>
              <a:rPr dirty="0" smtClean="0" sz="1100" spc="-18">
                <a:latin typeface="Sylfaen"/>
                <a:cs typeface="Sylfaen"/>
              </a:rPr>
              <a:t>თ</a:t>
            </a:r>
            <a:r>
              <a:rPr dirty="0" smtClean="0" sz="1100" spc="-18">
                <a:latin typeface="Sylfaen"/>
                <a:cs typeface="Sylfaen"/>
              </a:rPr>
              <a:t> </a:t>
            </a:r>
            <a:r>
              <a:rPr dirty="0" smtClean="0" sz="1100" spc="-18">
                <a:latin typeface="Sylfaen"/>
                <a:cs typeface="Sylfaen"/>
              </a:rPr>
              <a:t>ი</a:t>
            </a:r>
            <a:r>
              <a:rPr dirty="0" smtClean="0" sz="1100" spc="-18">
                <a:latin typeface="Sylfaen"/>
                <a:cs typeface="Sylfaen"/>
              </a:rPr>
              <a:t>დ</a:t>
            </a:r>
            <a:r>
              <a:rPr dirty="0" smtClean="0" sz="1100" spc="-18">
                <a:latin typeface="Sylfaen"/>
                <a:cs typeface="Sylfaen"/>
              </a:rPr>
              <a:t>გ</a:t>
            </a:r>
            <a:r>
              <a:rPr dirty="0" smtClean="0" sz="1100" spc="-18">
                <a:latin typeface="Sylfaen"/>
                <a:cs typeface="Sylfaen"/>
              </a:rPr>
              <a:t>მ</a:t>
            </a:r>
            <a:r>
              <a:rPr dirty="0" smtClean="0" sz="1100" spc="-18">
                <a:latin typeface="Sylfaen"/>
                <a:cs typeface="Sylfaen"/>
              </a:rPr>
              <a:t>ე</a:t>
            </a:r>
            <a:r>
              <a:rPr dirty="0" smtClean="0" sz="1100" spc="-18">
                <a:latin typeface="Sylfaen"/>
                <a:cs typeface="Sylfaen"/>
              </a:rPr>
              <a:t>ბ</a:t>
            </a:r>
            <a:r>
              <a:rPr dirty="0" smtClean="0" sz="1100" spc="-18">
                <a:latin typeface="Sylfaen"/>
                <a:cs typeface="Sylfaen"/>
              </a:rPr>
              <a:t>ო</a:t>
            </a:r>
            <a:r>
              <a:rPr dirty="0" smtClean="0" sz="1100" spc="-18">
                <a:latin typeface="Sylfaen"/>
                <a:cs typeface="Sylfaen"/>
              </a:rPr>
              <a:t>დ</a:t>
            </a:r>
            <a:r>
              <a:rPr dirty="0" smtClean="0" sz="1100" spc="-18">
                <a:latin typeface="Sylfaen"/>
                <a:cs typeface="Sylfaen"/>
              </a:rPr>
              <a:t>ა</a:t>
            </a:r>
            <a:r>
              <a:rPr dirty="0" smtClean="0" sz="1100" spc="-18">
                <a:latin typeface="Sylfaen"/>
                <a:cs typeface="Sylfaen"/>
              </a:rPr>
              <a:t> </a:t>
            </a:r>
            <a:r>
              <a:rPr dirty="0" smtClean="0" sz="1100" spc="-18">
                <a:latin typeface="Sylfaen"/>
                <a:cs typeface="Sylfaen"/>
              </a:rPr>
              <a:t> </a:t>
            </a:r>
            <a:r>
              <a:rPr dirty="0" smtClean="0" sz="1100" spc="-18">
                <a:latin typeface="Sylfaen"/>
                <a:cs typeface="Sylfaen"/>
              </a:rPr>
              <a:t>თ</a:t>
            </a:r>
            <a:r>
              <a:rPr dirty="0" smtClean="0" sz="1100" spc="-18">
                <a:latin typeface="Sylfaen"/>
                <a:cs typeface="Sylfaen"/>
              </a:rPr>
              <a:t>ე</a:t>
            </a:r>
            <a:r>
              <a:rPr dirty="0" smtClean="0" sz="1100" spc="-18">
                <a:latin typeface="Sylfaen"/>
                <a:cs typeface="Sylfaen"/>
              </a:rPr>
              <a:t>ა</a:t>
            </a:r>
            <a:r>
              <a:rPr dirty="0" smtClean="0" sz="1100" spc="-18">
                <a:latin typeface="Sylfaen"/>
                <a:cs typeface="Sylfaen"/>
              </a:rPr>
              <a:t>ტ</a:t>
            </a:r>
            <a:r>
              <a:rPr dirty="0" smtClean="0" sz="1100" spc="-18">
                <a:latin typeface="Sylfaen"/>
                <a:cs typeface="Sylfaen"/>
              </a:rPr>
              <a:t>რ</a:t>
            </a:r>
            <a:r>
              <a:rPr dirty="0" smtClean="0" sz="1100" spc="-18">
                <a:latin typeface="Sylfaen"/>
                <a:cs typeface="Sylfaen"/>
              </a:rPr>
              <a:t>ა</a:t>
            </a:r>
            <a:r>
              <a:rPr dirty="0" smtClean="0" sz="1100" spc="-18">
                <a:latin typeface="Sylfaen"/>
                <a:cs typeface="Sylfaen"/>
              </a:rPr>
              <a:t>ლ</a:t>
            </a:r>
            <a:r>
              <a:rPr dirty="0" smtClean="0" sz="1100" spc="-18">
                <a:latin typeface="Sylfaen"/>
                <a:cs typeface="Sylfaen"/>
              </a:rPr>
              <a:t>ი</a:t>
            </a:r>
            <a:r>
              <a:rPr dirty="0" smtClean="0" sz="1100" spc="-18">
                <a:latin typeface="Sylfaen"/>
                <a:cs typeface="Sylfaen"/>
              </a:rPr>
              <a:t>ზ</a:t>
            </a:r>
            <a:r>
              <a:rPr dirty="0" smtClean="0" sz="1100" spc="-18">
                <a:latin typeface="Sylfaen"/>
                <a:cs typeface="Sylfaen"/>
              </a:rPr>
              <a:t>ე</a:t>
            </a:r>
            <a:r>
              <a:rPr dirty="0" smtClean="0" sz="1100" spc="-18">
                <a:latin typeface="Sylfaen"/>
                <a:cs typeface="Sylfaen"/>
              </a:rPr>
              <a:t>ბ</a:t>
            </a:r>
            <a:r>
              <a:rPr dirty="0" smtClean="0" sz="1100" spc="-18">
                <a:latin typeface="Sylfaen"/>
                <a:cs typeface="Sylfaen"/>
              </a:rPr>
              <a:t>უ</a:t>
            </a:r>
            <a:r>
              <a:rPr dirty="0" smtClean="0" sz="1100" spc="-18">
                <a:latin typeface="Sylfaen"/>
                <a:cs typeface="Sylfaen"/>
              </a:rPr>
              <a:t>ლ</a:t>
            </a:r>
            <a:r>
              <a:rPr dirty="0" smtClean="0" sz="1100" spc="-18">
                <a:latin typeface="Sylfaen"/>
                <a:cs typeface="Sylfaen"/>
              </a:rPr>
              <a:t>ი</a:t>
            </a:r>
            <a:r>
              <a:rPr dirty="0" smtClean="0" sz="1100" spc="-18">
                <a:latin typeface="Sylfaen"/>
                <a:cs typeface="Sylfaen"/>
              </a:rPr>
              <a:t> </a:t>
            </a:r>
            <a:r>
              <a:rPr dirty="0" smtClean="0" sz="1100" spc="-18">
                <a:latin typeface="Sylfaen"/>
                <a:cs typeface="Sylfaen"/>
              </a:rPr>
              <a:t>წა</a:t>
            </a:r>
            <a:r>
              <a:rPr dirty="0" smtClean="0" sz="1100" spc="-18">
                <a:latin typeface="Sylfaen"/>
                <a:cs typeface="Sylfaen"/>
              </a:rPr>
              <a:t>რ</a:t>
            </a:r>
            <a:r>
              <a:rPr dirty="0" smtClean="0" sz="1100" spc="-18">
                <a:latin typeface="Sylfaen"/>
                <a:cs typeface="Sylfaen"/>
              </a:rPr>
              <a:t>მ</a:t>
            </a:r>
            <a:r>
              <a:rPr dirty="0" smtClean="0" sz="1100" spc="-18">
                <a:latin typeface="Sylfaen"/>
                <a:cs typeface="Sylfaen"/>
              </a:rPr>
              <a:t>ო</a:t>
            </a:r>
            <a:r>
              <a:rPr dirty="0" smtClean="0" sz="1100" spc="-18">
                <a:latin typeface="Sylfaen"/>
                <a:cs typeface="Sylfaen"/>
              </a:rPr>
              <a:t>დ</a:t>
            </a:r>
            <a:r>
              <a:rPr dirty="0" smtClean="0" sz="1100" spc="-18">
                <a:latin typeface="Sylfaen"/>
                <a:cs typeface="Sylfaen"/>
              </a:rPr>
              <a:t>გ</a:t>
            </a:r>
            <a:r>
              <a:rPr dirty="0" smtClean="0" sz="1100" spc="-18">
                <a:latin typeface="Sylfaen"/>
                <a:cs typeface="Sylfaen"/>
              </a:rPr>
              <a:t>ე</a:t>
            </a:r>
            <a:r>
              <a:rPr dirty="0" smtClean="0" sz="1100" spc="-18">
                <a:latin typeface="Sylfaen"/>
                <a:cs typeface="Sylfaen"/>
              </a:rPr>
              <a:t>ნ</a:t>
            </a:r>
            <a:r>
              <a:rPr dirty="0" smtClean="0" sz="1100" spc="-18">
                <a:latin typeface="Sylfaen"/>
                <a:cs typeface="Sylfaen"/>
              </a:rPr>
              <a:t>ე</a:t>
            </a:r>
            <a:r>
              <a:rPr dirty="0" smtClean="0" sz="1100" spc="-18">
                <a:latin typeface="Sylfaen"/>
                <a:cs typeface="Sylfaen"/>
              </a:rPr>
              <a:t>ბ</a:t>
            </a:r>
            <a:r>
              <a:rPr dirty="0" smtClean="0" sz="1100" spc="-18">
                <a:latin typeface="Sylfaen"/>
                <a:cs typeface="Sylfaen"/>
              </a:rPr>
              <a:t>ი</a:t>
            </a:r>
            <a:r>
              <a:rPr dirty="0" smtClean="0" sz="1100" spc="-18">
                <a:latin typeface="Sylfaen"/>
                <a:cs typeface="Sylfaen"/>
              </a:rPr>
              <a:t>;</a:t>
            </a:r>
            <a:r>
              <a:rPr dirty="0" smtClean="0" sz="1100" spc="-18">
                <a:latin typeface="Sylfaen"/>
                <a:cs typeface="Sylfaen"/>
              </a:rPr>
              <a:t> </a:t>
            </a:r>
            <a:r>
              <a:rPr dirty="0" smtClean="0" sz="1100" spc="-18">
                <a:latin typeface="Sylfaen"/>
                <a:cs typeface="Sylfaen"/>
              </a:rPr>
              <a:t>მ</a:t>
            </a:r>
            <a:r>
              <a:rPr dirty="0" smtClean="0" sz="1100" spc="-18">
                <a:latin typeface="Sylfaen"/>
                <a:cs typeface="Sylfaen"/>
              </a:rPr>
              <a:t>ა</a:t>
            </a:r>
            <a:r>
              <a:rPr dirty="0" smtClean="0" sz="1100" spc="-18">
                <a:latin typeface="Sylfaen"/>
                <a:cs typeface="Sylfaen"/>
              </a:rPr>
              <a:t>თ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2004" y="6537435"/>
            <a:ext cx="569075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">
                <a:latin typeface="Sylfaen"/>
                <a:cs typeface="Sylfaen"/>
              </a:rPr>
              <a:t>შორის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„</a:t>
            </a:r>
            <a:r>
              <a:rPr dirty="0" smtClean="0" sz="1100" spc="1">
                <a:latin typeface="Sylfaen"/>
                <a:cs typeface="Sylfaen"/>
              </a:rPr>
              <a:t>გ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ნ</a:t>
            </a:r>
            <a:r>
              <a:rPr dirty="0" smtClean="0" sz="1100" spc="1">
                <a:latin typeface="Sylfaen"/>
                <a:cs typeface="Sylfaen"/>
              </a:rPr>
              <a:t>დ</a:t>
            </a:r>
            <a:r>
              <a:rPr dirty="0" smtClean="0" sz="1100" spc="1">
                <a:latin typeface="Sylfaen"/>
                <a:cs typeface="Sylfaen"/>
              </a:rPr>
              <a:t>ე</a:t>
            </a:r>
            <a:r>
              <a:rPr dirty="0" smtClean="0" sz="1100" spc="1">
                <a:latin typeface="Sylfaen"/>
                <a:cs typeface="Sylfaen"/>
              </a:rPr>
              <a:t>გ</a:t>
            </a:r>
            <a:r>
              <a:rPr dirty="0" smtClean="0" sz="1100" spc="1">
                <a:latin typeface="Sylfaen"/>
                <a:cs typeface="Sylfaen"/>
              </a:rPr>
              <a:t>ი</a:t>
            </a:r>
            <a:r>
              <a:rPr dirty="0" smtClean="0" sz="1100" spc="1">
                <a:latin typeface="Sylfaen"/>
                <a:cs typeface="Sylfaen"/>
              </a:rPr>
              <a:t>ლ</a:t>
            </a:r>
            <a:r>
              <a:rPr dirty="0" smtClean="0" sz="1100" spc="1">
                <a:latin typeface="Sylfaen"/>
                <a:cs typeface="Sylfaen"/>
              </a:rPr>
              <a:t>ი</a:t>
            </a:r>
            <a:r>
              <a:rPr dirty="0" smtClean="0" sz="1100" spc="1">
                <a:latin typeface="Sylfaen"/>
                <a:cs typeface="Sylfaen"/>
              </a:rPr>
              <a:t>“</a:t>
            </a:r>
            <a:r>
              <a:rPr dirty="0" smtClean="0" sz="1100" spc="1">
                <a:latin typeface="Sylfaen"/>
                <a:cs typeface="Sylfaen"/>
              </a:rPr>
              <a:t>,“</a:t>
            </a:r>
            <a:r>
              <a:rPr dirty="0" smtClean="0" sz="1100" spc="1">
                <a:latin typeface="Sylfaen"/>
                <a:cs typeface="Sylfaen"/>
              </a:rPr>
              <a:t>კ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ც</a:t>
            </a:r>
            <a:r>
              <a:rPr dirty="0" smtClean="0" sz="1100" spc="1">
                <a:latin typeface="Sylfaen"/>
                <a:cs typeface="Sylfaen"/>
              </a:rPr>
              <a:t>ია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დ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მ</a:t>
            </a:r>
            <a:r>
              <a:rPr dirty="0" smtClean="0" sz="1100" spc="1">
                <a:latin typeface="Sylfaen"/>
                <a:cs typeface="Sylfaen"/>
              </a:rPr>
              <a:t>ი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ნ</a:t>
            </a:r>
            <a:r>
              <a:rPr dirty="0" smtClean="0" sz="1100" spc="1">
                <a:latin typeface="Sylfaen"/>
                <a:cs typeface="Sylfaen"/>
              </a:rPr>
              <a:t>ი</a:t>
            </a:r>
            <a:r>
              <a:rPr dirty="0" smtClean="0" sz="1100" spc="1">
                <a:latin typeface="Sylfaen"/>
                <a:cs typeface="Sylfaen"/>
              </a:rPr>
              <a:t>?</a:t>
            </a:r>
            <a:r>
              <a:rPr dirty="0" smtClean="0" sz="1100" spc="1">
                <a:latin typeface="Sylfaen"/>
                <a:cs typeface="Sylfaen"/>
              </a:rPr>
              <a:t>!</a:t>
            </a:r>
            <a:r>
              <a:rPr dirty="0" smtClean="0" sz="1100" spc="1">
                <a:latin typeface="Sylfaen"/>
                <a:cs typeface="Sylfaen"/>
              </a:rPr>
              <a:t>“</a:t>
            </a:r>
            <a:r>
              <a:rPr dirty="0" smtClean="0" sz="1100" spc="1">
                <a:latin typeface="Sylfaen"/>
                <a:cs typeface="Sylfaen"/>
              </a:rPr>
              <a:t>,</a:t>
            </a:r>
            <a:r>
              <a:rPr dirty="0" smtClean="0" sz="1100" spc="1">
                <a:latin typeface="Sylfaen"/>
                <a:cs typeface="Sylfaen"/>
              </a:rPr>
              <a:t>“</a:t>
            </a:r>
            <a:r>
              <a:rPr dirty="0" smtClean="0" sz="1100" spc="1">
                <a:latin typeface="Sylfaen"/>
                <a:cs typeface="Sylfaen"/>
              </a:rPr>
              <a:t>გ</a:t>
            </a:r>
            <a:r>
              <a:rPr dirty="0" smtClean="0" sz="1100" spc="1">
                <a:latin typeface="Sylfaen"/>
                <a:cs typeface="Sylfaen"/>
              </a:rPr>
              <a:t>ლ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ხის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ნ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მ</a:t>
            </a:r>
            <a:r>
              <a:rPr dirty="0" smtClean="0" sz="1100" spc="1">
                <a:latin typeface="Sylfaen"/>
                <a:cs typeface="Sylfaen"/>
              </a:rPr>
              <a:t>ბ</a:t>
            </a:r>
            <a:r>
              <a:rPr dirty="0" smtClean="0" sz="1100" spc="1">
                <a:latin typeface="Sylfaen"/>
                <a:cs typeface="Sylfaen"/>
              </a:rPr>
              <a:t>ო</a:t>
            </a:r>
            <a:r>
              <a:rPr dirty="0" smtClean="0" sz="1100" spc="1">
                <a:latin typeface="Sylfaen"/>
                <a:cs typeface="Sylfaen"/>
              </a:rPr>
              <a:t>ბ</a:t>
            </a:r>
            <a:r>
              <a:rPr dirty="0" smtClean="0" sz="1100" spc="1">
                <a:latin typeface="Sylfaen"/>
                <a:cs typeface="Sylfaen"/>
              </a:rPr>
              <a:t>ი</a:t>
            </a:r>
            <a:r>
              <a:rPr dirty="0" smtClean="0" sz="1100" spc="1">
                <a:latin typeface="Sylfaen"/>
                <a:cs typeface="Sylfaen"/>
              </a:rPr>
              <a:t>“</a:t>
            </a:r>
            <a:r>
              <a:rPr dirty="0" smtClean="0" sz="1100" spc="1">
                <a:latin typeface="Sylfaen"/>
                <a:cs typeface="Sylfaen"/>
              </a:rPr>
              <a:t>,</a:t>
            </a:r>
            <a:r>
              <a:rPr dirty="0" smtClean="0" sz="1100" spc="1">
                <a:latin typeface="Sylfaen"/>
                <a:cs typeface="Sylfaen"/>
              </a:rPr>
              <a:t>“</a:t>
            </a:r>
            <a:r>
              <a:rPr dirty="0" smtClean="0" sz="1100" spc="1">
                <a:latin typeface="Sylfaen"/>
                <a:cs typeface="Sylfaen"/>
              </a:rPr>
              <a:t>ო</a:t>
            </a:r>
            <a:r>
              <a:rPr dirty="0" smtClean="0" sz="1100" spc="1">
                <a:latin typeface="Sylfaen"/>
                <a:cs typeface="Sylfaen"/>
              </a:rPr>
              <a:t>თ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რ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ნ</a:t>
            </a:r>
            <a:r>
              <a:rPr dirty="0" smtClean="0" sz="1100" spc="1">
                <a:latin typeface="Sylfaen"/>
                <a:cs typeface="Sylfaen"/>
              </a:rPr>
              <a:t>თ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ქ</a:t>
            </a:r>
            <a:r>
              <a:rPr dirty="0" smtClean="0" sz="1100" spc="1">
                <a:latin typeface="Sylfaen"/>
                <a:cs typeface="Sylfaen"/>
              </a:rPr>
              <a:t>ვრი</a:t>
            </a:r>
            <a:r>
              <a:rPr dirty="0" smtClean="0" sz="1100" spc="1">
                <a:latin typeface="Sylfaen"/>
                <a:cs typeface="Sylfaen"/>
              </a:rPr>
              <a:t>ვ</a:t>
            </a:r>
            <a:r>
              <a:rPr dirty="0" smtClean="0" sz="1100" spc="1">
                <a:latin typeface="Sylfaen"/>
                <a:cs typeface="Sylfaen"/>
              </a:rPr>
              <a:t>ი</a:t>
            </a:r>
            <a:r>
              <a:rPr dirty="0" smtClean="0" sz="1100" spc="1">
                <a:latin typeface="Sylfaen"/>
                <a:cs typeface="Sylfaen"/>
              </a:rPr>
              <a:t>“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დ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ს</a:t>
            </a:r>
            <a:r>
              <a:rPr dirty="0" smtClean="0" sz="1100" spc="1">
                <a:latin typeface="Sylfaen"/>
                <a:cs typeface="Sylfaen"/>
              </a:rPr>
              <a:t>ხ</a:t>
            </a:r>
            <a:r>
              <a:rPr dirty="0" smtClean="0" sz="1100" spc="1">
                <a:latin typeface="Sylfaen"/>
                <a:cs typeface="Sylfaen"/>
              </a:rPr>
              <a:t>ვ</a:t>
            </a:r>
            <a:r>
              <a:rPr dirty="0" smtClean="0" sz="1100" spc="1">
                <a:latin typeface="Sylfaen"/>
                <a:cs typeface="Sylfaen"/>
              </a:rPr>
              <a:t>.</a:t>
            </a:r>
            <a:r>
              <a:rPr dirty="0" smtClean="0" sz="1100" spc="1">
                <a:latin typeface="Sylfaen"/>
                <a:cs typeface="Sylfaen"/>
              </a:rPr>
              <a:t>.</a:t>
            </a:r>
            <a:r>
              <a:rPr dirty="0" smtClean="0" sz="1100" spc="1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2004" y="6831567"/>
            <a:ext cx="568951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ქ</a:t>
            </a:r>
            <a:r>
              <a:rPr dirty="0" smtClean="0" sz="1100" spc="-13">
                <a:latin typeface="Sylfaen"/>
                <a:cs typeface="Sylfaen"/>
              </a:rPr>
              <a:t>ს</a:t>
            </a:r>
            <a:r>
              <a:rPr dirty="0" smtClean="0" sz="1100" spc="-13">
                <a:latin typeface="Sylfaen"/>
                <a:cs typeface="Sylfaen"/>
              </a:rPr>
              <a:t>პ</a:t>
            </a:r>
            <a:r>
              <a:rPr dirty="0" smtClean="0" sz="1100" spc="-13">
                <a:latin typeface="Sylfaen"/>
                <a:cs typeface="Sylfaen"/>
              </a:rPr>
              <a:t>ო</a:t>
            </a:r>
            <a:r>
              <a:rPr dirty="0" smtClean="0" sz="1100" spc="-13">
                <a:latin typeface="Sylfaen"/>
                <a:cs typeface="Sylfaen"/>
              </a:rPr>
              <a:t>ზ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ც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შ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დ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ც</a:t>
            </a:r>
            <a:r>
              <a:rPr dirty="0" smtClean="0" sz="1100" spc="-13">
                <a:latin typeface="Sylfaen"/>
                <a:cs typeface="Sylfaen"/>
              </a:rPr>
              <a:t>უ</a:t>
            </a:r>
            <a:r>
              <a:rPr dirty="0" smtClean="0" sz="1100" spc="-13">
                <a:latin typeface="Sylfaen"/>
                <a:cs typeface="Sylfaen"/>
              </a:rPr>
              <a:t>ლ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„</a:t>
            </a:r>
            <a:r>
              <a:rPr dirty="0" smtClean="0" sz="1100" spc="-13">
                <a:latin typeface="Sylfaen"/>
                <a:cs typeface="Sylfaen"/>
              </a:rPr>
              <a:t>კ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ც</a:t>
            </a:r>
            <a:r>
              <a:rPr dirty="0" smtClean="0" sz="1100" spc="-13">
                <a:latin typeface="Sylfaen"/>
                <a:cs typeface="Sylfaen"/>
              </a:rPr>
              <a:t>ია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დ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მ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ნ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“</a:t>
            </a:r>
            <a:r>
              <a:rPr dirty="0" smtClean="0" sz="1100" spc="-13">
                <a:latin typeface="Sylfaen"/>
                <a:cs typeface="Sylfaen"/>
              </a:rPr>
              <a:t>-</a:t>
            </a:r>
            <a:r>
              <a:rPr dirty="0" smtClean="0" sz="1100" spc="-13">
                <a:latin typeface="Sylfaen"/>
                <a:cs typeface="Sylfaen"/>
              </a:rPr>
              <a:t>ს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პ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რ</a:t>
            </a:r>
            <a:r>
              <a:rPr dirty="0" smtClean="0" sz="1100" spc="-13">
                <a:latin typeface="Sylfaen"/>
                <a:cs typeface="Sylfaen"/>
              </a:rPr>
              <a:t>ს</a:t>
            </a:r>
            <a:r>
              <a:rPr dirty="0" smtClean="0" sz="1100" spc="-13">
                <a:latin typeface="Sylfaen"/>
                <a:cs typeface="Sylfaen"/>
              </a:rPr>
              <a:t>ო</a:t>
            </a:r>
            <a:r>
              <a:rPr dirty="0" smtClean="0" sz="1100" spc="-13">
                <a:latin typeface="Sylfaen"/>
                <a:cs typeface="Sylfaen"/>
              </a:rPr>
              <a:t>ნ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ჟ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ბის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-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ლ</a:t>
            </a:r>
            <a:r>
              <a:rPr dirty="0" smtClean="0" sz="1100" spc="-13">
                <a:latin typeface="Sylfaen"/>
                <a:cs typeface="Sylfaen"/>
              </a:rPr>
              <a:t>უ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რ</a:t>
            </a:r>
            <a:r>
              <a:rPr dirty="0" smtClean="0" sz="1100" spc="-13">
                <a:latin typeface="Sylfaen"/>
                <a:cs typeface="Sylfaen"/>
              </a:rPr>
              <a:t>ს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ბი</a:t>
            </a:r>
            <a:r>
              <a:rPr dirty="0" smtClean="0" sz="1100" spc="-13">
                <a:latin typeface="Sylfaen"/>
                <a:cs typeface="Sylfaen"/>
              </a:rPr>
              <a:t>ს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დ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დ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რ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ჯ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ნ</a:t>
            </a:r>
            <a:r>
              <a:rPr dirty="0" smtClean="0" sz="1100" spc="-13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2004" y="7125699"/>
            <a:ext cx="569039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68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(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ტ</a:t>
            </a:r>
            <a:r>
              <a:rPr dirty="0" smtClean="0" sz="1100" spc="0">
                <a:latin typeface="Sylfaen"/>
                <a:cs typeface="Sylfaen"/>
              </a:rPr>
              <a:t>ორი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38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ლ</a:t>
            </a: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ძ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14">
                <a:latin typeface="Sylfaen"/>
                <a:cs typeface="Sylfaen"/>
              </a:rPr>
              <a:t>)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96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ს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44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ფო</a:t>
            </a:r>
            <a:r>
              <a:rPr dirty="0" smtClean="0" sz="1100" spc="-4">
                <a:latin typeface="Sylfaen"/>
                <a:cs typeface="Sylfaen"/>
              </a:rPr>
              <a:t>ტ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128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ბი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63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ს</a:t>
            </a:r>
            <a:r>
              <a:rPr dirty="0" smtClean="0" sz="1100" spc="-10">
                <a:latin typeface="Sylfaen"/>
                <a:cs typeface="Sylfaen"/>
              </a:rPr>
              <a:t>პ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-6">
                <a:latin typeface="Sylfaen"/>
                <a:cs typeface="Sylfaen"/>
              </a:rPr>
              <a:t>ქ</a:t>
            </a:r>
            <a:r>
              <a:rPr dirty="0" smtClean="0" sz="1100" spc="-26">
                <a:latin typeface="Sylfaen"/>
                <a:cs typeface="Sylfaen"/>
              </a:rPr>
              <a:t>ტ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კ</a:t>
            </a:r>
            <a:r>
              <a:rPr dirty="0" smtClean="0" sz="1100" spc="-17">
                <a:latin typeface="Sylfaen"/>
                <a:cs typeface="Sylfaen"/>
              </a:rPr>
              <a:t>ლ</a:t>
            </a:r>
            <a:r>
              <a:rPr dirty="0" smtClean="0" sz="1100" spc="-22">
                <a:latin typeface="Sylfaen"/>
                <a:cs typeface="Sylfaen"/>
              </a:rPr>
              <a:t>ი</a:t>
            </a:r>
            <a:r>
              <a:rPr dirty="0" smtClean="0" sz="1100" spc="-14">
                <a:latin typeface="Sylfaen"/>
                <a:cs typeface="Sylfaen"/>
              </a:rPr>
              <a:t>დ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ნ</a:t>
            </a:r>
            <a:r>
              <a:rPr dirty="0" smtClean="0" sz="1100" spc="-5">
                <a:latin typeface="Sylfaen"/>
                <a:cs typeface="Sylfaen"/>
              </a:rPr>
              <a:t>.</a:t>
            </a:r>
            <a:r>
              <a:rPr dirty="0" smtClean="0" sz="1100" spc="-5">
                <a:latin typeface="Sylfaen"/>
                <a:cs typeface="Sylfaen"/>
              </a:rPr>
              <a:t>   </a:t>
            </a:r>
            <a:r>
              <a:rPr dirty="0" smtClean="0" sz="1100" spc="44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„</a:t>
            </a:r>
            <a:r>
              <a:rPr dirty="0" smtClean="0" sz="1100" spc="-15">
                <a:latin typeface="Sylfaen"/>
                <a:cs typeface="Sylfaen"/>
              </a:rPr>
              <a:t>კ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66">
                <a:latin typeface="Sylfaen"/>
                <a:cs typeface="Sylfaen"/>
              </a:rPr>
              <a:t>ც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2004" y="7420212"/>
            <a:ext cx="569132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8">
                <a:latin typeface="Sylfaen"/>
                <a:cs typeface="Sylfaen"/>
              </a:rPr>
              <a:t>ა</a:t>
            </a:r>
            <a:r>
              <a:rPr dirty="0" smtClean="0" sz="1100" spc="-42">
                <a:latin typeface="Sylfaen"/>
                <a:cs typeface="Sylfaen"/>
              </a:rPr>
              <a:t>დ</a:t>
            </a:r>
            <a:r>
              <a:rPr dirty="0" smtClean="0" sz="1100" spc="-18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მ</a:t>
            </a:r>
            <a:r>
              <a:rPr dirty="0" smtClean="0" sz="1100" spc="-34">
                <a:latin typeface="Sylfaen"/>
                <a:cs typeface="Sylfaen"/>
              </a:rPr>
              <a:t>ი</a:t>
            </a:r>
            <a:r>
              <a:rPr dirty="0" smtClean="0" sz="1100" spc="-18">
                <a:latin typeface="Sylfaen"/>
                <a:cs typeface="Sylfaen"/>
              </a:rPr>
              <a:t>ა</a:t>
            </a:r>
            <a:r>
              <a:rPr dirty="0" smtClean="0" sz="1100" spc="-31">
                <a:latin typeface="Sylfaen"/>
                <a:cs typeface="Sylfaen"/>
              </a:rPr>
              <a:t>ნ</a:t>
            </a:r>
            <a:r>
              <a:rPr dirty="0" smtClean="0" sz="1100" spc="-20">
                <a:latin typeface="Sylfaen"/>
                <a:cs typeface="Sylfaen"/>
              </a:rPr>
              <a:t>ი</a:t>
            </a:r>
            <a:r>
              <a:rPr dirty="0" smtClean="0" sz="1100" spc="-17">
                <a:latin typeface="Sylfaen"/>
                <a:cs typeface="Sylfaen"/>
              </a:rPr>
              <a:t>?</a:t>
            </a:r>
            <a:r>
              <a:rPr dirty="0" smtClean="0" sz="1100" spc="-16">
                <a:latin typeface="Sylfaen"/>
                <a:cs typeface="Sylfaen"/>
              </a:rPr>
              <a:t>!</a:t>
            </a:r>
            <a:r>
              <a:rPr dirty="0" smtClean="0" sz="1100" spc="-16">
                <a:latin typeface="Sylfaen"/>
                <a:cs typeface="Sylfaen"/>
              </a:rPr>
              <a:t>“</a:t>
            </a:r>
            <a:r>
              <a:rPr dirty="0" smtClean="0" sz="1100" spc="-10">
                <a:latin typeface="Sylfaen"/>
                <a:cs typeface="Sylfaen"/>
              </a:rPr>
              <a:t>   </a:t>
            </a:r>
            <a:r>
              <a:rPr dirty="0" smtClean="0" sz="1100" spc="28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58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93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წარ</a:t>
            </a:r>
            <a:r>
              <a:rPr dirty="0" smtClean="0" sz="1100" spc="-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112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ც</a:t>
            </a:r>
            <a:r>
              <a:rPr dirty="0" smtClean="0" sz="1100" spc="203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ღ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ც</a:t>
            </a:r>
            <a:r>
              <a:rPr dirty="0" smtClean="0" sz="1100" spc="57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232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ვს</a:t>
            </a:r>
            <a:r>
              <a:rPr dirty="0" smtClean="0" sz="1100" spc="216">
                <a:latin typeface="Sylfaen"/>
                <a:cs typeface="Sylfaen"/>
              </a:rPr>
              <a:t> 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24">
                <a:latin typeface="Sylfaen"/>
                <a:cs typeface="Sylfaen"/>
              </a:rPr>
              <a:t>ქ</a:t>
            </a:r>
            <a:r>
              <a:rPr dirty="0" smtClean="0" sz="1100" spc="-114">
                <a:latin typeface="Sylfaen"/>
                <a:cs typeface="Sylfaen"/>
              </a:rPr>
              <a:t>ტ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90">
                <a:latin typeface="Sylfaen"/>
                <a:cs typeface="Sylfaen"/>
              </a:rPr>
              <a:t>რ</a:t>
            </a:r>
            <a:r>
              <a:rPr dirty="0" smtClean="0" sz="1100" spc="83">
                <a:latin typeface="Sylfaen"/>
                <a:cs typeface="Sylfaen"/>
              </a:rPr>
              <a:t>ო</a:t>
            </a:r>
            <a:r>
              <a:rPr dirty="0" smtClean="0" sz="1100" spc="-5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21">
                <a:latin typeface="Sylfaen"/>
                <a:cs typeface="Sylfaen"/>
              </a:rPr>
              <a:t>ს</a:t>
            </a:r>
            <a:r>
              <a:rPr dirty="0" smtClean="0" sz="1100" spc="75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47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004" y="7712820"/>
            <a:ext cx="5690097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პ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ჟ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67">
                <a:latin typeface="Sylfaen"/>
                <a:cs typeface="Sylfaen"/>
              </a:rPr>
              <a:t> 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44">
                <a:latin typeface="Sylfaen"/>
                <a:cs typeface="Sylfaen"/>
              </a:rPr>
              <a:t>რ</a:t>
            </a:r>
            <a:r>
              <a:rPr dirty="0" smtClean="0" sz="1100" spc="26">
                <a:latin typeface="Sylfaen"/>
                <a:cs typeface="Sylfaen"/>
              </a:rPr>
              <a:t>ს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38">
                <a:latin typeface="Sylfaen"/>
                <a:cs typeface="Sylfaen"/>
              </a:rPr>
              <a:t>ბს</a:t>
            </a:r>
            <a:r>
              <a:rPr dirty="0" smtClean="0" sz="1100" spc="39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ყ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201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ოში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ძ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-4">
                <a:latin typeface="Sylfaen"/>
                <a:cs typeface="Sylfaen"/>
              </a:rPr>
              <a:t>ნ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34">
                <a:latin typeface="Sylfaen"/>
                <a:cs typeface="Sylfaen"/>
              </a:rPr>
              <a:t> </a:t>
            </a:r>
            <a:r>
              <a:rPr dirty="0" smtClean="0" sz="1100" spc="-31">
                <a:latin typeface="Sylfaen"/>
                <a:cs typeface="Sylfaen"/>
              </a:rPr>
              <a:t>პ</a:t>
            </a:r>
            <a:r>
              <a:rPr dirty="0" smtClean="0" sz="1100" spc="-30">
                <a:latin typeface="Sylfaen"/>
                <a:cs typeface="Sylfaen"/>
              </a:rPr>
              <a:t>რო</a:t>
            </a:r>
            <a:r>
              <a:rPr dirty="0" smtClean="0" sz="1100" spc="-37">
                <a:latin typeface="Sylfaen"/>
                <a:cs typeface="Sylfaen"/>
              </a:rPr>
              <a:t>ტ</a:t>
            </a:r>
            <a:r>
              <a:rPr dirty="0" smtClean="0" sz="1100" spc="-31">
                <a:latin typeface="Sylfaen"/>
                <a:cs typeface="Sylfaen"/>
              </a:rPr>
              <a:t>ო</a:t>
            </a:r>
            <a:r>
              <a:rPr dirty="0" smtClean="0" sz="1100" spc="-28">
                <a:latin typeface="Sylfaen"/>
                <a:cs typeface="Sylfaen"/>
              </a:rPr>
              <a:t>ტ</a:t>
            </a:r>
            <a:r>
              <a:rPr dirty="0" smtClean="0" sz="1100" spc="-34">
                <a:latin typeface="Sylfaen"/>
                <a:cs typeface="Sylfaen"/>
              </a:rPr>
              <a:t>ი</a:t>
            </a:r>
            <a:r>
              <a:rPr dirty="0" smtClean="0" sz="1100" spc="-21">
                <a:latin typeface="Sylfaen"/>
                <a:cs typeface="Sylfaen"/>
              </a:rPr>
              <a:t>პ</a:t>
            </a:r>
            <a:r>
              <a:rPr dirty="0" smtClean="0" sz="1100" spc="-25">
                <a:latin typeface="Sylfaen"/>
                <a:cs typeface="Sylfaen"/>
              </a:rPr>
              <a:t>ე</a:t>
            </a:r>
            <a:r>
              <a:rPr dirty="0" smtClean="0" sz="1100" spc="-23">
                <a:latin typeface="Sylfaen"/>
                <a:cs typeface="Sylfaen"/>
              </a:rPr>
              <a:t>ბი</a:t>
            </a:r>
            <a:r>
              <a:rPr dirty="0" smtClean="0" sz="1100" spc="-10">
                <a:latin typeface="Sylfaen"/>
                <a:cs typeface="Sylfaen"/>
              </a:rPr>
              <a:t>,</a:t>
            </a:r>
            <a:r>
              <a:rPr dirty="0" smtClean="0" sz="1100" spc="82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66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ც</a:t>
            </a:r>
            <a:r>
              <a:rPr dirty="0" smtClean="0" sz="1100" spc="107">
                <a:latin typeface="Sylfaen"/>
                <a:cs typeface="Sylfaen"/>
              </a:rPr>
              <a:t> 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რის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2004" y="8006952"/>
            <a:ext cx="4113047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2">
                <a:latin typeface="Sylfaen"/>
                <a:cs typeface="Sylfaen"/>
              </a:rPr>
              <a:t>ს</a:t>
            </a:r>
            <a:r>
              <a:rPr dirty="0" smtClean="0" sz="1100" spc="-22">
                <a:latin typeface="Sylfaen"/>
                <a:cs typeface="Sylfaen"/>
              </a:rPr>
              <a:t>ო</a:t>
            </a:r>
            <a:r>
              <a:rPr dirty="0" smtClean="0" sz="1100" spc="-22">
                <a:latin typeface="Sylfaen"/>
                <a:cs typeface="Sylfaen"/>
              </a:rPr>
              <a:t>ც</a:t>
            </a:r>
            <a:r>
              <a:rPr dirty="0" smtClean="0" sz="1100" spc="-22">
                <a:latin typeface="Sylfaen"/>
                <a:cs typeface="Sylfaen"/>
              </a:rPr>
              <a:t>ი</a:t>
            </a:r>
            <a:r>
              <a:rPr dirty="0" smtClean="0" sz="1100" spc="-22">
                <a:latin typeface="Sylfaen"/>
                <a:cs typeface="Sylfaen"/>
              </a:rPr>
              <a:t>ა</a:t>
            </a:r>
            <a:r>
              <a:rPr dirty="0" smtClean="0" sz="1100" spc="-22">
                <a:latin typeface="Sylfaen"/>
                <a:cs typeface="Sylfaen"/>
              </a:rPr>
              <a:t>ლ</a:t>
            </a:r>
            <a:r>
              <a:rPr dirty="0" smtClean="0" sz="1100" spc="-22">
                <a:latin typeface="Sylfaen"/>
                <a:cs typeface="Sylfaen"/>
              </a:rPr>
              <a:t>უ</a:t>
            </a:r>
            <a:r>
              <a:rPr dirty="0" smtClean="0" sz="1100" spc="-22">
                <a:latin typeface="Sylfaen"/>
                <a:cs typeface="Sylfaen"/>
              </a:rPr>
              <a:t>რი</a:t>
            </a:r>
            <a:r>
              <a:rPr dirty="0" smtClean="0" sz="1100" spc="-22">
                <a:latin typeface="Sylfaen"/>
                <a:cs typeface="Sylfaen"/>
              </a:rPr>
              <a:t> </a:t>
            </a:r>
            <a:r>
              <a:rPr dirty="0" smtClean="0" sz="1100" spc="-22">
                <a:latin typeface="Sylfaen"/>
                <a:cs typeface="Sylfaen"/>
              </a:rPr>
              <a:t>პრ</a:t>
            </a:r>
            <a:r>
              <a:rPr dirty="0" smtClean="0" sz="1100" spc="-22">
                <a:latin typeface="Sylfaen"/>
                <a:cs typeface="Sylfaen"/>
              </a:rPr>
              <a:t>ო</a:t>
            </a:r>
            <a:r>
              <a:rPr dirty="0" smtClean="0" sz="1100" spc="-22">
                <a:latin typeface="Sylfaen"/>
                <a:cs typeface="Sylfaen"/>
              </a:rPr>
              <a:t>ბ</a:t>
            </a:r>
            <a:r>
              <a:rPr dirty="0" smtClean="0" sz="1100" spc="-22">
                <a:latin typeface="Sylfaen"/>
                <a:cs typeface="Sylfaen"/>
              </a:rPr>
              <a:t>ლ</a:t>
            </a:r>
            <a:r>
              <a:rPr dirty="0" smtClean="0" sz="1100" spc="-22">
                <a:latin typeface="Sylfaen"/>
                <a:cs typeface="Sylfaen"/>
              </a:rPr>
              <a:t>ე</a:t>
            </a:r>
            <a:r>
              <a:rPr dirty="0" smtClean="0" sz="1100" spc="-22">
                <a:latin typeface="Sylfaen"/>
                <a:cs typeface="Sylfaen"/>
              </a:rPr>
              <a:t>მ</a:t>
            </a:r>
            <a:r>
              <a:rPr dirty="0" smtClean="0" sz="1100" spc="-22">
                <a:latin typeface="Sylfaen"/>
                <a:cs typeface="Sylfaen"/>
              </a:rPr>
              <a:t>ა</a:t>
            </a:r>
            <a:r>
              <a:rPr dirty="0" smtClean="0" sz="1100" spc="-22">
                <a:latin typeface="Sylfaen"/>
                <a:cs typeface="Sylfaen"/>
              </a:rPr>
              <a:t> </a:t>
            </a:r>
            <a:r>
              <a:rPr dirty="0" smtClean="0" sz="1100" spc="-22">
                <a:latin typeface="Sylfaen"/>
                <a:cs typeface="Sylfaen"/>
              </a:rPr>
              <a:t>დ</a:t>
            </a:r>
            <a:r>
              <a:rPr dirty="0" smtClean="0" sz="1100" spc="-22">
                <a:latin typeface="Sylfaen"/>
                <a:cs typeface="Sylfaen"/>
              </a:rPr>
              <a:t>ა</a:t>
            </a:r>
            <a:r>
              <a:rPr dirty="0" smtClean="0" sz="1100" spc="-22">
                <a:latin typeface="Sylfaen"/>
                <a:cs typeface="Sylfaen"/>
              </a:rPr>
              <a:t> </a:t>
            </a:r>
            <a:r>
              <a:rPr dirty="0" smtClean="0" sz="1100" spc="-22">
                <a:latin typeface="Sylfaen"/>
                <a:cs typeface="Sylfaen"/>
              </a:rPr>
              <a:t>ც</a:t>
            </a:r>
            <a:r>
              <a:rPr dirty="0" smtClean="0" sz="1100" spc="-22">
                <a:latin typeface="Sylfaen"/>
                <a:cs typeface="Sylfaen"/>
              </a:rPr>
              <a:t>უ</a:t>
            </a:r>
            <a:r>
              <a:rPr dirty="0" smtClean="0" sz="1100" spc="-22">
                <a:latin typeface="Sylfaen"/>
                <a:cs typeface="Sylfaen"/>
              </a:rPr>
              <a:t>დ</a:t>
            </a:r>
            <a:r>
              <a:rPr dirty="0" smtClean="0" sz="1100" spc="-22">
                <a:latin typeface="Sylfaen"/>
                <a:cs typeface="Sylfaen"/>
              </a:rPr>
              <a:t>ი</a:t>
            </a:r>
            <a:r>
              <a:rPr dirty="0" smtClean="0" sz="1100" spc="-22">
                <a:latin typeface="Sylfaen"/>
                <a:cs typeface="Sylfaen"/>
              </a:rPr>
              <a:t> </a:t>
            </a:r>
            <a:r>
              <a:rPr dirty="0" smtClean="0" sz="1100" spc="-22">
                <a:latin typeface="Sylfaen"/>
                <a:cs typeface="Sylfaen"/>
              </a:rPr>
              <a:t>მ</a:t>
            </a:r>
            <a:r>
              <a:rPr dirty="0" smtClean="0" sz="1100" spc="-22">
                <a:latin typeface="Sylfaen"/>
                <a:cs typeface="Sylfaen"/>
              </a:rPr>
              <a:t>ა</a:t>
            </a:r>
            <a:r>
              <a:rPr dirty="0" smtClean="0" sz="1100" spc="-22">
                <a:latin typeface="Sylfaen"/>
                <a:cs typeface="Sylfaen"/>
              </a:rPr>
              <a:t>გ</a:t>
            </a:r>
            <a:r>
              <a:rPr dirty="0" smtClean="0" sz="1100" spc="-22">
                <a:latin typeface="Sylfaen"/>
                <a:cs typeface="Sylfaen"/>
              </a:rPr>
              <a:t>ა</a:t>
            </a:r>
            <a:r>
              <a:rPr dirty="0" smtClean="0" sz="1100" spc="-22">
                <a:latin typeface="Sylfaen"/>
                <a:cs typeface="Sylfaen"/>
              </a:rPr>
              <a:t>ლ</a:t>
            </a:r>
            <a:r>
              <a:rPr dirty="0" smtClean="0" sz="1100" spc="-22">
                <a:latin typeface="Sylfaen"/>
                <a:cs typeface="Sylfaen"/>
              </a:rPr>
              <a:t>ით</a:t>
            </a:r>
            <a:r>
              <a:rPr dirty="0" smtClean="0" sz="1100" spc="-22">
                <a:latin typeface="Sylfaen"/>
                <a:cs typeface="Sylfaen"/>
              </a:rPr>
              <a:t>ი</a:t>
            </a:r>
            <a:r>
              <a:rPr dirty="0" smtClean="0" sz="1100" spc="-22">
                <a:latin typeface="Sylfaen"/>
                <a:cs typeface="Sylfaen"/>
              </a:rPr>
              <a:t> </a:t>
            </a:r>
            <a:r>
              <a:rPr dirty="0" smtClean="0" sz="1100" spc="-22">
                <a:latin typeface="Sylfaen"/>
                <a:cs typeface="Sylfaen"/>
              </a:rPr>
              <a:t>ს</a:t>
            </a:r>
            <a:r>
              <a:rPr dirty="0" smtClean="0" sz="1100" spc="-22">
                <a:latin typeface="Sylfaen"/>
                <a:cs typeface="Sylfaen"/>
              </a:rPr>
              <a:t>ა</a:t>
            </a:r>
            <a:r>
              <a:rPr dirty="0" smtClean="0" sz="1100" spc="-22">
                <a:latin typeface="Sylfaen"/>
                <a:cs typeface="Sylfaen"/>
              </a:rPr>
              <a:t>ზ</a:t>
            </a:r>
            <a:r>
              <a:rPr dirty="0" smtClean="0" sz="1100" spc="-22">
                <a:latin typeface="Sylfaen"/>
                <a:cs typeface="Sylfaen"/>
              </a:rPr>
              <a:t>ო</a:t>
            </a:r>
            <a:r>
              <a:rPr dirty="0" smtClean="0" sz="1100" spc="-22">
                <a:latin typeface="Sylfaen"/>
                <a:cs typeface="Sylfaen"/>
              </a:rPr>
              <a:t>გ</a:t>
            </a:r>
            <a:r>
              <a:rPr dirty="0" smtClean="0" sz="1100" spc="-22">
                <a:latin typeface="Sylfaen"/>
                <a:cs typeface="Sylfaen"/>
              </a:rPr>
              <a:t>ა</a:t>
            </a:r>
            <a:r>
              <a:rPr dirty="0" smtClean="0" sz="1100" spc="-22">
                <a:latin typeface="Sylfaen"/>
                <a:cs typeface="Sylfaen"/>
              </a:rPr>
              <a:t>დ</a:t>
            </a:r>
            <a:r>
              <a:rPr dirty="0" smtClean="0" sz="1100" spc="-22">
                <a:latin typeface="Sylfaen"/>
                <a:cs typeface="Sylfaen"/>
              </a:rPr>
              <a:t>ო</a:t>
            </a:r>
            <a:r>
              <a:rPr dirty="0" smtClean="0" sz="1100" spc="-22">
                <a:latin typeface="Sylfaen"/>
                <a:cs typeface="Sylfaen"/>
              </a:rPr>
              <a:t>ე</a:t>
            </a:r>
            <a:r>
              <a:rPr dirty="0" smtClean="0" sz="1100" spc="-22">
                <a:latin typeface="Sylfaen"/>
                <a:cs typeface="Sylfaen"/>
              </a:rPr>
              <a:t>ბისთვი</a:t>
            </a:r>
            <a:r>
              <a:rPr dirty="0" smtClean="0" sz="1100" spc="-22">
                <a:latin typeface="Sylfaen"/>
                <a:cs typeface="Sylfaen"/>
              </a:rPr>
              <a:t>ს</a:t>
            </a:r>
            <a:r>
              <a:rPr dirty="0" smtClean="0" sz="1100" spc="-22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73276" y="8301084"/>
            <a:ext cx="4116802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2">
                <a:latin typeface="Sylfaen"/>
                <a:cs typeface="Sylfaen"/>
              </a:rPr>
              <a:t>ი</a:t>
            </a:r>
            <a:r>
              <a:rPr dirty="0" smtClean="0" sz="1100" spc="-17">
                <a:latin typeface="Sylfaen"/>
                <a:cs typeface="Sylfaen"/>
              </a:rPr>
              <a:t>ლ</a:t>
            </a:r>
            <a:r>
              <a:rPr dirty="0" smtClean="0" sz="1100" spc="-22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  </a:t>
            </a:r>
            <a:r>
              <a:rPr dirty="0" smtClean="0" sz="1100" spc="176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ჭ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ჭ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ძ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69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ძ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11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ბ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ვ</a:t>
            </a:r>
            <a:r>
              <a:rPr dirty="0" smtClean="0" sz="1100" spc="-37">
                <a:latin typeface="Sylfaen"/>
                <a:cs typeface="Sylfaen"/>
              </a:rPr>
              <a:t>რ</a:t>
            </a:r>
            <a:r>
              <a:rPr dirty="0" smtClean="0" sz="1100" spc="-18">
                <a:latin typeface="Sylfaen"/>
                <a:cs typeface="Sylfaen"/>
              </a:rPr>
              <a:t>ი</a:t>
            </a:r>
            <a:r>
              <a:rPr dirty="0" smtClean="0" sz="1100" spc="-8">
                <a:latin typeface="Sylfaen"/>
                <a:cs typeface="Sylfaen"/>
              </a:rPr>
              <a:t>  </a:t>
            </a:r>
            <a:r>
              <a:rPr dirty="0" smtClean="0" sz="1100" spc="159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97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მ</a:t>
            </a:r>
            <a:r>
              <a:rPr dirty="0" smtClean="0" sz="1100" spc="-6">
                <a:latin typeface="Sylfaen"/>
                <a:cs typeface="Sylfaen"/>
              </a:rPr>
              <a:t>ნ</a:t>
            </a:r>
            <a:r>
              <a:rPr dirty="0" smtClean="0" sz="1100" spc="-11">
                <a:latin typeface="Sylfaen"/>
                <a:cs typeface="Sylfaen"/>
              </a:rPr>
              <a:t>იშ</a:t>
            </a:r>
            <a:r>
              <a:rPr dirty="0" smtClean="0" sz="1100" spc="-25">
                <a:latin typeface="Sylfaen"/>
                <a:cs typeface="Sylfaen"/>
              </a:rPr>
              <a:t>ვ</a:t>
            </a:r>
            <a:r>
              <a:rPr dirty="0" smtClean="0" sz="1100" spc="-20">
                <a:latin typeface="Sylfaen"/>
                <a:cs typeface="Sylfaen"/>
              </a:rPr>
              <a:t>ნ</a:t>
            </a:r>
            <a:r>
              <a:rPr dirty="0" smtClean="0" sz="1100" spc="-6">
                <a:latin typeface="Sylfaen"/>
                <a:cs typeface="Sylfaen"/>
              </a:rPr>
              <a:t>ე</a:t>
            </a:r>
            <a:r>
              <a:rPr dirty="0" smtClean="0" sz="1100" spc="-31">
                <a:latin typeface="Sylfaen"/>
                <a:cs typeface="Sylfaen"/>
              </a:rPr>
              <a:t>ლ</a:t>
            </a:r>
            <a:r>
              <a:rPr dirty="0" smtClean="0" sz="1100" spc="-13">
                <a:latin typeface="Sylfaen"/>
                <a:cs typeface="Sylfaen"/>
              </a:rPr>
              <a:t>ოვ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ნ</a:t>
            </a:r>
            <a:r>
              <a:rPr dirty="0" smtClean="0" sz="1100" spc="-12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  </a:t>
            </a:r>
            <a:r>
              <a:rPr dirty="0" smtClean="0" sz="1100" spc="192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24">
                <a:latin typeface="Sylfaen"/>
                <a:cs typeface="Sylfaen"/>
              </a:rPr>
              <a:t>ქ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66766" y="8301084"/>
            <a:ext cx="1225617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0">
                <a:latin typeface="Sylfaen"/>
                <a:cs typeface="Sylfaen"/>
              </a:rPr>
              <a:t>ვს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22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გ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27">
                <a:latin typeface="Sylfaen"/>
                <a:cs typeface="Sylfaen"/>
              </a:rPr>
              <a:t>თ</a:t>
            </a:r>
            <a:r>
              <a:rPr dirty="0" smtClean="0" sz="1100" spc="-20">
                <a:latin typeface="Sylfaen"/>
                <a:cs typeface="Sylfaen"/>
              </a:rPr>
              <a:t>ე</a:t>
            </a:r>
            <a:r>
              <a:rPr dirty="0" smtClean="0" sz="1100" spc="-55">
                <a:latin typeface="Sylfaen"/>
                <a:cs typeface="Sylfaen"/>
              </a:rPr>
              <a:t>ბუ</a:t>
            </a:r>
            <a:r>
              <a:rPr dirty="0" smtClean="0" sz="1100" spc="-94">
                <a:latin typeface="Sylfaen"/>
                <a:cs typeface="Sylfaen"/>
              </a:rPr>
              <a:t>ლ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8595216"/>
            <a:ext cx="4391384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ჭ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თვის</a:t>
            </a:r>
            <a:r>
              <a:rPr dirty="0" smtClean="0" sz="1100" spc="167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12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ბ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41">
                <a:latin typeface="Sylfaen"/>
                <a:cs typeface="Sylfaen"/>
              </a:rPr>
              <a:t>თ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52">
                <a:latin typeface="Sylfaen"/>
                <a:cs typeface="Sylfaen"/>
              </a:rPr>
              <a:t>თვის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129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„</a:t>
            </a: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თვ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თა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0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შ</a:t>
            </a:r>
            <a:r>
              <a:rPr dirty="0" smtClean="0" sz="1100" spc="0">
                <a:latin typeface="Sylfaen"/>
                <a:cs typeface="Sylfaen"/>
              </a:rPr>
              <a:t>ორის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65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წ</a:t>
            </a:r>
            <a:r>
              <a:rPr dirty="0" smtClean="0" sz="1100" spc="-25">
                <a:latin typeface="Sylfaen"/>
                <a:cs typeface="Sylfaen"/>
              </a:rPr>
              <a:t>ე</a:t>
            </a:r>
            <a:r>
              <a:rPr dirty="0" smtClean="0" sz="1100" spc="90">
                <a:latin typeface="Sylfaen"/>
                <a:cs typeface="Sylfaen"/>
              </a:rPr>
              <a:t>რ</a:t>
            </a:r>
            <a:r>
              <a:rPr dirty="0" smtClean="0" sz="1100" spc="6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-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-72">
                <a:latin typeface="Sylfaen"/>
                <a:cs typeface="Sylfaen"/>
              </a:rPr>
              <a:t>თ</a:t>
            </a:r>
            <a:r>
              <a:rPr dirty="0" smtClean="0" sz="1100" spc="-41">
                <a:latin typeface="Sylfaen"/>
                <a:cs typeface="Sylfaen"/>
              </a:rPr>
              <a:t>ხ</a:t>
            </a:r>
            <a:r>
              <a:rPr dirty="0" smtClean="0" sz="1100" spc="-50">
                <a:latin typeface="Sylfaen"/>
                <a:cs typeface="Sylfaen"/>
              </a:rPr>
              <a:t>ვის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2857" y="8595216"/>
            <a:ext cx="1258248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6">
                <a:latin typeface="Sylfaen"/>
                <a:cs typeface="Sylfaen"/>
              </a:rPr>
              <a:t>გ</a:t>
            </a:r>
            <a:r>
              <a:rPr dirty="0" smtClean="0" sz="1100" spc="16">
                <a:latin typeface="Sylfaen"/>
                <a:cs typeface="Sylfaen"/>
              </a:rPr>
              <a:t>ა</a:t>
            </a:r>
            <a:r>
              <a:rPr dirty="0" smtClean="0" sz="1100" spc="16">
                <a:latin typeface="Sylfaen"/>
                <a:cs typeface="Sylfaen"/>
              </a:rPr>
              <a:t>მ</a:t>
            </a:r>
            <a:r>
              <a:rPr dirty="0" smtClean="0" sz="1100" spc="16">
                <a:latin typeface="Sylfaen"/>
                <a:cs typeface="Sylfaen"/>
              </a:rPr>
              <a:t>ა</a:t>
            </a:r>
            <a:r>
              <a:rPr dirty="0" smtClean="0" sz="1100" spc="16">
                <a:latin typeface="Sylfaen"/>
                <a:cs typeface="Sylfaen"/>
              </a:rPr>
              <a:t>ვ</a:t>
            </a:r>
            <a:r>
              <a:rPr dirty="0" smtClean="0" sz="1100" spc="16">
                <a:latin typeface="Sylfaen"/>
                <a:cs typeface="Sylfaen"/>
              </a:rPr>
              <a:t>რ</a:t>
            </a:r>
            <a:r>
              <a:rPr dirty="0" smtClean="0" sz="1100" spc="16">
                <a:latin typeface="Sylfaen"/>
                <a:cs typeface="Sylfaen"/>
              </a:rPr>
              <a:t>ც</a:t>
            </a:r>
            <a:r>
              <a:rPr dirty="0" smtClean="0" sz="1100" spc="16">
                <a:latin typeface="Sylfaen"/>
                <a:cs typeface="Sylfaen"/>
              </a:rPr>
              <a:t>ე</a:t>
            </a:r>
            <a:r>
              <a:rPr dirty="0" smtClean="0" sz="1100" spc="16">
                <a:latin typeface="Sylfaen"/>
                <a:cs typeface="Sylfaen"/>
              </a:rPr>
              <a:t>ლ</a:t>
            </a:r>
            <a:r>
              <a:rPr dirty="0" smtClean="0" sz="1100" spc="16">
                <a:latin typeface="Sylfaen"/>
                <a:cs typeface="Sylfaen"/>
              </a:rPr>
              <a:t>ე</a:t>
            </a:r>
            <a:r>
              <a:rPr dirty="0" smtClean="0" sz="1100" spc="16">
                <a:latin typeface="Sylfaen"/>
                <a:cs typeface="Sylfaen"/>
              </a:rPr>
              <a:t>ბ</a:t>
            </a:r>
            <a:r>
              <a:rPr dirty="0" smtClean="0" sz="1100" spc="16">
                <a:latin typeface="Sylfaen"/>
                <a:cs typeface="Sylfaen"/>
              </a:rPr>
              <a:t>ე</a:t>
            </a:r>
            <a:r>
              <a:rPr dirty="0" smtClean="0" sz="1100" spc="16">
                <a:latin typeface="Sylfaen"/>
                <a:cs typeface="Sylfaen"/>
              </a:rPr>
              <a:t>ლ</a:t>
            </a:r>
            <a:r>
              <a:rPr dirty="0" smtClean="0" sz="1100" spc="16">
                <a:latin typeface="Sylfaen"/>
                <a:cs typeface="Sylfaen"/>
              </a:rPr>
              <a:t>მ</a:t>
            </a:r>
            <a:r>
              <a:rPr dirty="0" smtClean="0" sz="1100" spc="16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8889348"/>
            <a:ext cx="4384861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ზ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“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ჭ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ვჭა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ძ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ბით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უ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ში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1</a:t>
            </a:r>
            <a:r>
              <a:rPr dirty="0" smtClean="0" sz="1100" spc="0">
                <a:latin typeface="Sylfaen"/>
                <a:cs typeface="Sylfaen"/>
              </a:rPr>
              <a:t>8</a:t>
            </a:r>
            <a:r>
              <a:rPr dirty="0" smtClean="0" sz="1100" spc="0">
                <a:latin typeface="Sylfaen"/>
                <a:cs typeface="Sylfaen"/>
              </a:rPr>
              <a:t>81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წ</a:t>
            </a:r>
            <a:r>
              <a:rPr dirty="0" smtClean="0" sz="1100" spc="0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16093" y="8889348"/>
            <a:ext cx="1275777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0">
                <a:latin typeface="Sylfaen"/>
                <a:cs typeface="Sylfaen"/>
              </a:rPr>
              <a:t>23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10">
                <a:latin typeface="Sylfaen"/>
                <a:cs typeface="Sylfaen"/>
              </a:rPr>
              <a:t>მ</a:t>
            </a:r>
            <a:r>
              <a:rPr dirty="0" smtClean="0" sz="1100" spc="10">
                <a:latin typeface="Sylfaen"/>
                <a:cs typeface="Sylfaen"/>
              </a:rPr>
              <a:t>ა</a:t>
            </a:r>
            <a:r>
              <a:rPr dirty="0" smtClean="0" sz="1100" spc="10">
                <a:latin typeface="Sylfaen"/>
                <a:cs typeface="Sylfaen"/>
              </a:rPr>
              <a:t>რ</a:t>
            </a:r>
            <a:r>
              <a:rPr dirty="0" smtClean="0" sz="1100" spc="10">
                <a:latin typeface="Sylfaen"/>
                <a:cs typeface="Sylfaen"/>
              </a:rPr>
              <a:t>ტ</a:t>
            </a:r>
            <a:r>
              <a:rPr dirty="0" smtClean="0" sz="1100" spc="10">
                <a:latin typeface="Sylfaen"/>
                <a:cs typeface="Sylfaen"/>
              </a:rPr>
              <a:t>ს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10">
                <a:latin typeface="Sylfaen"/>
                <a:cs typeface="Sylfaen"/>
              </a:rPr>
              <a:t>დ</a:t>
            </a:r>
            <a:r>
              <a:rPr dirty="0" smtClean="0" sz="1100" spc="10">
                <a:latin typeface="Sylfaen"/>
                <a:cs typeface="Sylfaen"/>
              </a:rPr>
              <a:t>ა</a:t>
            </a:r>
            <a:r>
              <a:rPr dirty="0" smtClean="0" sz="1100" spc="10">
                <a:latin typeface="Sylfaen"/>
                <a:cs typeface="Sylfaen"/>
              </a:rPr>
              <a:t>აა</a:t>
            </a:r>
            <a:r>
              <a:rPr dirty="0" smtClean="0" sz="1100" spc="10">
                <a:latin typeface="Sylfaen"/>
                <a:cs typeface="Sylfaen"/>
              </a:rPr>
              <a:t>რ</a:t>
            </a:r>
            <a:r>
              <a:rPr dirty="0" smtClean="0" sz="1100" spc="10">
                <a:latin typeface="Sylfaen"/>
                <a:cs typeface="Sylfaen"/>
              </a:rPr>
              <a:t>ს</a:t>
            </a:r>
            <a:r>
              <a:rPr dirty="0" smtClean="0" sz="1100" spc="10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9183480"/>
            <a:ext cx="5690768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წ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-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0">
                <a:latin typeface="Sylfaen"/>
                <a:cs typeface="Sylfaen"/>
              </a:rPr>
              <a:t>ით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-8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გ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31">
                <a:latin typeface="Sylfaen"/>
                <a:cs typeface="Sylfaen"/>
              </a:rPr>
              <a:t>ვ</a:t>
            </a:r>
            <a:r>
              <a:rPr dirty="0" smtClean="0" sz="1100" spc="29">
                <a:latin typeface="Sylfaen"/>
                <a:cs typeface="Sylfaen"/>
              </a:rPr>
              <a:t>რ</a:t>
            </a:r>
            <a:r>
              <a:rPr dirty="0" smtClean="0" sz="1100" spc="-66">
                <a:latin typeface="Sylfaen"/>
                <a:cs typeface="Sylfaen"/>
              </a:rPr>
              <a:t>ც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28">
                <a:latin typeface="Sylfaen"/>
                <a:cs typeface="Sylfaen"/>
              </a:rPr>
              <a:t>ბ</a:t>
            </a:r>
            <a:r>
              <a:rPr dirty="0" smtClean="0" sz="1100" spc="-31">
                <a:latin typeface="Sylfaen"/>
                <a:cs typeface="Sylfaen"/>
              </a:rPr>
              <a:t>ე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-94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77">
                <a:latin typeface="Sylfaen"/>
                <a:cs typeface="Sylfaen"/>
              </a:rPr>
              <a:t>ზ</a:t>
            </a:r>
            <a:r>
              <a:rPr dirty="0" smtClean="0" sz="1100" spc="45">
                <a:latin typeface="Sylfaen"/>
                <a:cs typeface="Sylfaen"/>
              </a:rPr>
              <a:t>ო</a:t>
            </a:r>
            <a:r>
              <a:rPr dirty="0" smtClean="0" sz="1100" spc="29">
                <a:latin typeface="Sylfaen"/>
                <a:cs typeface="Sylfaen"/>
              </a:rPr>
              <a:t>გ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70">
                <a:latin typeface="Sylfaen"/>
                <a:cs typeface="Sylfaen"/>
              </a:rPr>
              <a:t>დ</a:t>
            </a:r>
            <a:r>
              <a:rPr dirty="0" smtClean="0" sz="1100" spc="66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57">
                <a:latin typeface="Sylfaen"/>
                <a:cs typeface="Sylfaen"/>
              </a:rPr>
              <a:t>ბის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79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პირ</a:t>
            </a:r>
            <a:r>
              <a:rPr dirty="0" smtClean="0" sz="1100" spc="-25">
                <a:latin typeface="Sylfaen"/>
                <a:cs typeface="Sylfaen"/>
              </a:rPr>
              <a:t>ვ</a:t>
            </a:r>
            <a:r>
              <a:rPr dirty="0" smtClean="0" sz="1100" spc="-20">
                <a:latin typeface="Sylfaen"/>
                <a:cs typeface="Sylfaen"/>
              </a:rPr>
              <a:t>ე</a:t>
            </a:r>
            <a:r>
              <a:rPr dirty="0" smtClean="0" sz="1100" spc="-17">
                <a:latin typeface="Sylfaen"/>
                <a:cs typeface="Sylfaen"/>
              </a:rPr>
              <a:t>ლ</a:t>
            </a:r>
            <a:r>
              <a:rPr dirty="0" smtClean="0" sz="1100" spc="-12">
                <a:latin typeface="Sylfaen"/>
                <a:cs typeface="Sylfaen"/>
              </a:rPr>
              <a:t>ი</a:t>
            </a:r>
            <a:r>
              <a:rPr dirty="0" smtClean="0" sz="1100" spc="245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ქ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რთ</a:t>
            </a:r>
            <a:r>
              <a:rPr dirty="0" smtClean="0" sz="1100" spc="-31">
                <a:latin typeface="Sylfaen"/>
                <a:cs typeface="Sylfaen"/>
              </a:rPr>
              <a:t>უ</a:t>
            </a:r>
            <a:r>
              <a:rPr dirty="0" smtClean="0" sz="1100" spc="-17">
                <a:latin typeface="Sylfaen"/>
                <a:cs typeface="Sylfaen"/>
              </a:rPr>
              <a:t>ლ</a:t>
            </a:r>
            <a:r>
              <a:rPr dirty="0" smtClean="0" sz="1100" spc="-12">
                <a:latin typeface="Sylfaen"/>
                <a:cs typeface="Sylfaen"/>
              </a:rPr>
              <a:t>ი</a:t>
            </a:r>
            <a:r>
              <a:rPr dirty="0" smtClean="0" sz="1100" spc="157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47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92">
                <a:latin typeface="Sylfaen"/>
                <a:cs typeface="Sylfaen"/>
              </a:rPr>
              <a:t>ო</a:t>
            </a:r>
            <a:r>
              <a:rPr dirty="0" smtClean="0" sz="1100" spc="120">
                <a:latin typeface="Sylfaen"/>
                <a:cs typeface="Sylfaen"/>
              </a:rPr>
              <a:t>ლ</a:t>
            </a:r>
            <a:r>
              <a:rPr dirty="0" smtClean="0" sz="1100" spc="46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9477866"/>
            <a:ext cx="5690116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9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ც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ხ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ბს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თ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უ</a:t>
            </a:r>
            <a:r>
              <a:rPr dirty="0" smtClean="0" sz="1100" spc="-9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ხ</a:t>
            </a:r>
            <a:r>
              <a:rPr dirty="0" smtClean="0" sz="1100" spc="-9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ქ</a:t>
            </a:r>
            <a:r>
              <a:rPr dirty="0" smtClean="0" sz="1100" spc="-9">
                <a:latin typeface="Sylfaen"/>
                <a:cs typeface="Sylfaen"/>
              </a:rPr>
              <a:t>რი</a:t>
            </a:r>
            <a:r>
              <a:rPr dirty="0" smtClean="0" sz="1100" spc="-9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ტ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ქ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რთვ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უ</a:t>
            </a:r>
            <a:r>
              <a:rPr dirty="0" smtClean="0" sz="1100" spc="-9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ვშ</a:t>
            </a:r>
            <a:r>
              <a:rPr dirty="0" smtClean="0" sz="1100" spc="-9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.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ოვ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493002" y="9916160"/>
            <a:ext cx="189640" cy="165608"/>
          </a:xfrm>
          <a:prstGeom prst="rect">
            <a:avLst/>
          </a:prstGeom>
        </p:spPr>
        <p:txBody>
          <a:bodyPr wrap="square" lIns="0" tIns="7651" rIns="0" bIns="0" rtlCol="0">
            <a:noAutofit/>
          </a:bodyPr>
          <a:lstStyle/>
          <a:p>
            <a:pPr marL="12700">
              <a:lnSpc>
                <a:spcPts val="1205"/>
              </a:lnSpc>
            </a:pPr>
            <a:r>
              <a:rPr dirty="0" smtClean="0" sz="1100" spc="4">
                <a:latin typeface="Calibri"/>
                <a:cs typeface="Calibri"/>
              </a:rPr>
              <a:t>14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/>
          <p:cNvSpPr/>
          <p:nvPr/>
        </p:nvSpPr>
        <p:spPr>
          <a:xfrm>
            <a:off x="975360" y="2164714"/>
            <a:ext cx="3234054" cy="1493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902004" y="951340"/>
            <a:ext cx="569076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0">
                <a:latin typeface="Sylfaen"/>
                <a:cs typeface="Sylfaen"/>
              </a:rPr>
              <a:t>უ</a:t>
            </a:r>
            <a:r>
              <a:rPr dirty="0" smtClean="0" sz="1100" spc="-10">
                <a:latin typeface="Sylfaen"/>
                <a:cs typeface="Sylfaen"/>
              </a:rPr>
              <a:t>დ</a:t>
            </a:r>
            <a:r>
              <a:rPr dirty="0" smtClean="0" sz="1100" spc="-10">
                <a:latin typeface="Sylfaen"/>
                <a:cs typeface="Sylfaen"/>
              </a:rPr>
              <a:t>ი</a:t>
            </a:r>
            <a:r>
              <a:rPr dirty="0" smtClean="0" sz="1100" spc="-10">
                <a:latin typeface="Sylfaen"/>
                <a:cs typeface="Sylfaen"/>
              </a:rPr>
              <a:t>დ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-10">
                <a:latin typeface="Sylfaen"/>
                <a:cs typeface="Sylfaen"/>
              </a:rPr>
              <a:t>ს</a:t>
            </a:r>
            <a:r>
              <a:rPr dirty="0" smtClean="0" sz="1100" spc="-10">
                <a:latin typeface="Sylfaen"/>
                <a:cs typeface="Sylfaen"/>
              </a:rPr>
              <a:t>ი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ტ</a:t>
            </a:r>
            <a:r>
              <a:rPr dirty="0" smtClean="0" sz="1100" spc="-10">
                <a:latin typeface="Sylfaen"/>
                <a:cs typeface="Sylfaen"/>
              </a:rPr>
              <a:t>ო</a:t>
            </a:r>
            <a:r>
              <a:rPr dirty="0" smtClean="0" sz="1100" spc="-10">
                <a:latin typeface="Sylfaen"/>
                <a:cs typeface="Sylfaen"/>
              </a:rPr>
              <a:t>ლ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-10">
                <a:latin typeface="Sylfaen"/>
                <a:cs typeface="Sylfaen"/>
              </a:rPr>
              <a:t>რ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ნ</a:t>
            </a:r>
            <a:r>
              <a:rPr dirty="0" smtClean="0" sz="1100" spc="-10">
                <a:latin typeface="Sylfaen"/>
                <a:cs typeface="Sylfaen"/>
              </a:rPr>
              <a:t>ტ</a:t>
            </a:r>
            <a:r>
              <a:rPr dirty="0" smtClean="0" sz="1100" spc="-10">
                <a:latin typeface="Sylfaen"/>
                <a:cs typeface="Sylfaen"/>
              </a:rPr>
              <a:t>ო</a:t>
            </a:r>
            <a:r>
              <a:rPr dirty="0" smtClean="0" sz="1100" spc="-10">
                <a:latin typeface="Sylfaen"/>
                <a:cs typeface="Sylfaen"/>
              </a:rPr>
              <a:t>ბ</a:t>
            </a:r>
            <a:r>
              <a:rPr dirty="0" smtClean="0" sz="1100" spc="-10">
                <a:latin typeface="Sylfaen"/>
                <a:cs typeface="Sylfaen"/>
              </a:rPr>
              <a:t>ის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დ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ს</a:t>
            </a:r>
            <a:r>
              <a:rPr dirty="0" smtClean="0" sz="1100" spc="-10">
                <a:latin typeface="Sylfaen"/>
                <a:cs typeface="Sylfaen"/>
              </a:rPr>
              <a:t>ი</a:t>
            </a:r>
            <a:r>
              <a:rPr dirty="0" smtClean="0" sz="1100" spc="-10">
                <a:latin typeface="Sylfaen"/>
                <a:cs typeface="Sylfaen"/>
              </a:rPr>
              <a:t>ყ</a:t>
            </a:r>
            <a:r>
              <a:rPr dirty="0" smtClean="0" sz="1100" spc="-10">
                <a:latin typeface="Sylfaen"/>
                <a:cs typeface="Sylfaen"/>
              </a:rPr>
              <a:t>ვ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რ</a:t>
            </a:r>
            <a:r>
              <a:rPr dirty="0" smtClean="0" sz="1100" spc="-10">
                <a:latin typeface="Sylfaen"/>
                <a:cs typeface="Sylfaen"/>
              </a:rPr>
              <a:t>უ</a:t>
            </a:r>
            <a:r>
              <a:rPr dirty="0" smtClean="0" sz="1100" spc="-10">
                <a:latin typeface="Sylfaen"/>
                <a:cs typeface="Sylfaen"/>
              </a:rPr>
              <a:t>ლ</a:t>
            </a:r>
            <a:r>
              <a:rPr dirty="0" smtClean="0" sz="1100" spc="-10">
                <a:latin typeface="Sylfaen"/>
                <a:cs typeface="Sylfaen"/>
              </a:rPr>
              <a:t>ის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გ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მ</a:t>
            </a:r>
            <a:r>
              <a:rPr dirty="0" smtClean="0" sz="1100" spc="-10">
                <a:latin typeface="Sylfaen"/>
                <a:cs typeface="Sylfaen"/>
              </a:rPr>
              <a:t>ოვ</a:t>
            </a:r>
            <a:r>
              <a:rPr dirty="0" smtClean="0" sz="1100" spc="-10">
                <a:latin typeface="Sylfaen"/>
                <a:cs typeface="Sylfaen"/>
              </a:rPr>
              <a:t>ლ</a:t>
            </a:r>
            <a:r>
              <a:rPr dirty="0" smtClean="0" sz="1100" spc="-10">
                <a:latin typeface="Sylfaen"/>
                <a:cs typeface="Sylfaen"/>
              </a:rPr>
              <a:t>ი</a:t>
            </a:r>
            <a:r>
              <a:rPr dirty="0" smtClean="0" sz="1100" spc="-10">
                <a:latin typeface="Sylfaen"/>
                <a:cs typeface="Sylfaen"/>
              </a:rPr>
              <a:t>ნ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-10">
                <a:latin typeface="Sylfaen"/>
                <a:cs typeface="Sylfaen"/>
              </a:rPr>
              <a:t>ბ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დ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შ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-10">
                <a:latin typeface="Sylfaen"/>
                <a:cs typeface="Sylfaen"/>
              </a:rPr>
              <a:t>ი</a:t>
            </a:r>
            <a:r>
              <a:rPr dirty="0" smtClean="0" sz="1100" spc="-10">
                <a:latin typeface="Sylfaen"/>
                <a:cs typeface="Sylfaen"/>
              </a:rPr>
              <a:t>ძ</a:t>
            </a:r>
            <a:r>
              <a:rPr dirty="0" smtClean="0" sz="1100" spc="-10">
                <a:latin typeface="Sylfaen"/>
                <a:cs typeface="Sylfaen"/>
              </a:rPr>
              <a:t>ლ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-10">
                <a:latin typeface="Sylfaen"/>
                <a:cs typeface="Sylfaen"/>
              </a:rPr>
              <a:t>ბა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ი</a:t>
            </a:r>
            <a:r>
              <a:rPr dirty="0" smtClean="0" sz="1100" spc="-10">
                <a:latin typeface="Sylfaen"/>
                <a:cs typeface="Sylfaen"/>
              </a:rPr>
              <a:t>ქ</a:t>
            </a:r>
            <a:r>
              <a:rPr dirty="0" smtClean="0" sz="1100" spc="-10">
                <a:latin typeface="Sylfaen"/>
                <a:cs typeface="Sylfaen"/>
              </a:rPr>
              <a:t>ნ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-10">
                <a:latin typeface="Sylfaen"/>
                <a:cs typeface="Sylfaen"/>
              </a:rPr>
              <a:t>ს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მ</a:t>
            </a:r>
            <a:r>
              <a:rPr dirty="0" smtClean="0" sz="1100" spc="-10">
                <a:latin typeface="Sylfaen"/>
                <a:cs typeface="Sylfaen"/>
              </a:rPr>
              <a:t>ი</a:t>
            </a:r>
            <a:r>
              <a:rPr dirty="0" smtClean="0" sz="1100" spc="-10">
                <a:latin typeface="Sylfaen"/>
                <a:cs typeface="Sylfaen"/>
              </a:rPr>
              <a:t>ჩ</a:t>
            </a:r>
            <a:r>
              <a:rPr dirty="0" smtClean="0" sz="1100" spc="-10">
                <a:latin typeface="Sylfaen"/>
                <a:cs typeface="Sylfaen"/>
              </a:rPr>
              <a:t>ნ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-10">
                <a:latin typeface="Sylfaen"/>
                <a:cs typeface="Sylfaen"/>
              </a:rPr>
              <a:t>უ</a:t>
            </a:r>
            <a:r>
              <a:rPr dirty="0" smtClean="0" sz="1100" spc="-10">
                <a:latin typeface="Sylfaen"/>
                <a:cs typeface="Sylfaen"/>
              </a:rPr>
              <a:t>ლ</a:t>
            </a:r>
            <a:r>
              <a:rPr dirty="0" smtClean="0" sz="1100" spc="-10">
                <a:latin typeface="Sylfaen"/>
                <a:cs typeface="Sylfaen"/>
              </a:rPr>
              <a:t>ი</a:t>
            </a:r>
            <a:r>
              <a:rPr dirty="0" smtClean="0" sz="1100" spc="-10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02004" y="1245472"/>
            <a:ext cx="569053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4">
                <a:latin typeface="Sylfaen"/>
                <a:cs typeface="Sylfaen"/>
              </a:rPr>
              <a:t>ე</a:t>
            </a:r>
            <a:r>
              <a:rPr dirty="0" smtClean="0" sz="1100" spc="-14">
                <a:latin typeface="Sylfaen"/>
                <a:cs typeface="Sylfaen"/>
              </a:rPr>
              <a:t>ქ</a:t>
            </a:r>
            <a:r>
              <a:rPr dirty="0" smtClean="0" sz="1100" spc="-14">
                <a:latin typeface="Sylfaen"/>
                <a:cs typeface="Sylfaen"/>
              </a:rPr>
              <a:t>ს</a:t>
            </a:r>
            <a:r>
              <a:rPr dirty="0" smtClean="0" sz="1100" spc="-14">
                <a:latin typeface="Sylfaen"/>
                <a:cs typeface="Sylfaen"/>
              </a:rPr>
              <a:t>პ</a:t>
            </a:r>
            <a:r>
              <a:rPr dirty="0" smtClean="0" sz="1100" spc="-14">
                <a:latin typeface="Sylfaen"/>
                <a:cs typeface="Sylfaen"/>
              </a:rPr>
              <a:t>ო</a:t>
            </a:r>
            <a:r>
              <a:rPr dirty="0" smtClean="0" sz="1100" spc="-14">
                <a:latin typeface="Sylfaen"/>
                <a:cs typeface="Sylfaen"/>
              </a:rPr>
              <a:t>ზ</a:t>
            </a:r>
            <a:r>
              <a:rPr dirty="0" smtClean="0" sz="1100" spc="-14">
                <a:latin typeface="Sylfaen"/>
                <a:cs typeface="Sylfaen"/>
              </a:rPr>
              <a:t>ი</a:t>
            </a:r>
            <a:r>
              <a:rPr dirty="0" smtClean="0" sz="1100" spc="-14">
                <a:latin typeface="Sylfaen"/>
                <a:cs typeface="Sylfaen"/>
              </a:rPr>
              <a:t>ც</a:t>
            </a:r>
            <a:r>
              <a:rPr dirty="0" smtClean="0" sz="1100" spc="-14">
                <a:latin typeface="Sylfaen"/>
                <a:cs typeface="Sylfaen"/>
              </a:rPr>
              <a:t>ი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შ</a:t>
            </a:r>
            <a:r>
              <a:rPr dirty="0" smtClean="0" sz="1100" spc="-14">
                <a:latin typeface="Sylfaen"/>
                <a:cs typeface="Sylfaen"/>
              </a:rPr>
              <a:t>ი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წა</a:t>
            </a:r>
            <a:r>
              <a:rPr dirty="0" smtClean="0" sz="1100" spc="-14">
                <a:latin typeface="Sylfaen"/>
                <a:cs typeface="Sylfaen"/>
              </a:rPr>
              <a:t>რ</a:t>
            </a:r>
            <a:r>
              <a:rPr dirty="0" smtClean="0" sz="1100" spc="-14">
                <a:latin typeface="Sylfaen"/>
                <a:cs typeface="Sylfaen"/>
              </a:rPr>
              <a:t>მ</a:t>
            </a:r>
            <a:r>
              <a:rPr dirty="0" smtClean="0" sz="1100" spc="-14">
                <a:latin typeface="Sylfaen"/>
                <a:cs typeface="Sylfaen"/>
              </a:rPr>
              <a:t>ო</a:t>
            </a:r>
            <a:r>
              <a:rPr dirty="0" smtClean="0" sz="1100" spc="-14">
                <a:latin typeface="Sylfaen"/>
                <a:cs typeface="Sylfaen"/>
              </a:rPr>
              <a:t>დ</a:t>
            </a:r>
            <a:r>
              <a:rPr dirty="0" smtClean="0" sz="1100" spc="-14">
                <a:latin typeface="Sylfaen"/>
                <a:cs typeface="Sylfaen"/>
              </a:rPr>
              <a:t>გ</a:t>
            </a:r>
            <a:r>
              <a:rPr dirty="0" smtClean="0" sz="1100" spc="-14">
                <a:latin typeface="Sylfaen"/>
                <a:cs typeface="Sylfaen"/>
              </a:rPr>
              <a:t>ე</a:t>
            </a:r>
            <a:r>
              <a:rPr dirty="0" smtClean="0" sz="1100" spc="-14">
                <a:latin typeface="Sylfaen"/>
                <a:cs typeface="Sylfaen"/>
              </a:rPr>
              <a:t>ნ</a:t>
            </a:r>
            <a:r>
              <a:rPr dirty="0" smtClean="0" sz="1100" spc="-14">
                <a:latin typeface="Sylfaen"/>
                <a:cs typeface="Sylfaen"/>
              </a:rPr>
              <a:t>ი</a:t>
            </a:r>
            <a:r>
              <a:rPr dirty="0" smtClean="0" sz="1100" spc="-14">
                <a:latin typeface="Sylfaen"/>
                <a:cs typeface="Sylfaen"/>
              </a:rPr>
              <a:t>ლ</a:t>
            </a:r>
            <a:r>
              <a:rPr dirty="0" smtClean="0" sz="1100" spc="-14">
                <a:latin typeface="Sylfaen"/>
                <a:cs typeface="Sylfaen"/>
              </a:rPr>
              <a:t>ია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მ</a:t>
            </a:r>
            <a:r>
              <a:rPr dirty="0" smtClean="0" sz="1100" spc="-14">
                <a:latin typeface="Sylfaen"/>
                <a:cs typeface="Sylfaen"/>
              </a:rPr>
              <a:t>ხ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ტ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რ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მ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რ</a:t>
            </a:r>
            <a:r>
              <a:rPr dirty="0" smtClean="0" sz="1100" spc="-14">
                <a:latin typeface="Sylfaen"/>
                <a:cs typeface="Sylfaen"/>
              </a:rPr>
              <a:t>ტ</a:t>
            </a:r>
            <a:r>
              <a:rPr dirty="0" smtClean="0" sz="1100" spc="-14">
                <a:latin typeface="Sylfaen"/>
                <a:cs typeface="Sylfaen"/>
              </a:rPr>
              <a:t>ი</a:t>
            </a:r>
            <a:r>
              <a:rPr dirty="0" smtClean="0" sz="1100" spc="-14">
                <a:latin typeface="Sylfaen"/>
                <a:cs typeface="Sylfaen"/>
              </a:rPr>
              <a:t>ნ</a:t>
            </a:r>
            <a:r>
              <a:rPr dirty="0" smtClean="0" sz="1100" spc="-14">
                <a:latin typeface="Sylfaen"/>
                <a:cs typeface="Sylfaen"/>
              </a:rPr>
              <a:t>ოვის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ფ</a:t>
            </a:r>
            <a:r>
              <a:rPr dirty="0" smtClean="0" sz="1100" spc="-14">
                <a:latin typeface="Sylfaen"/>
                <a:cs typeface="Sylfaen"/>
              </a:rPr>
              <a:t>ე</a:t>
            </a:r>
            <a:r>
              <a:rPr dirty="0" smtClean="0" sz="1100" spc="-14">
                <a:latin typeface="Sylfaen"/>
                <a:cs typeface="Sylfaen"/>
              </a:rPr>
              <a:t>რ</a:t>
            </a:r>
            <a:r>
              <a:rPr dirty="0" smtClean="0" sz="1100" spc="-14">
                <a:latin typeface="Sylfaen"/>
                <a:cs typeface="Sylfaen"/>
              </a:rPr>
              <a:t>წ</a:t>
            </a:r>
            <a:r>
              <a:rPr dirty="0" smtClean="0" sz="1100" spc="-14">
                <a:latin typeface="Sylfaen"/>
                <a:cs typeface="Sylfaen"/>
              </a:rPr>
              <a:t>ე</a:t>
            </a:r>
            <a:r>
              <a:rPr dirty="0" smtClean="0" sz="1100" spc="-14">
                <a:latin typeface="Sylfaen"/>
                <a:cs typeface="Sylfaen"/>
              </a:rPr>
              <a:t>რ</a:t>
            </a:r>
            <a:r>
              <a:rPr dirty="0" smtClean="0" sz="1100" spc="-14">
                <a:latin typeface="Sylfaen"/>
                <a:cs typeface="Sylfaen"/>
              </a:rPr>
              <a:t>უ</a:t>
            </a:r>
            <a:r>
              <a:rPr dirty="0" smtClean="0" sz="1100" spc="-14">
                <a:latin typeface="Sylfaen"/>
                <a:cs typeface="Sylfaen"/>
              </a:rPr>
              <a:t>ლ</a:t>
            </a:r>
            <a:r>
              <a:rPr dirty="0" smtClean="0" sz="1100" spc="-14">
                <a:latin typeface="Sylfaen"/>
                <a:cs typeface="Sylfaen"/>
              </a:rPr>
              <a:t>ი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ტ</a:t>
            </a:r>
            <a:r>
              <a:rPr dirty="0" smtClean="0" sz="1100" spc="-14">
                <a:latin typeface="Sylfaen"/>
                <a:cs typeface="Sylfaen"/>
              </a:rPr>
              <a:t>ი</a:t>
            </a:r>
            <a:r>
              <a:rPr dirty="0" smtClean="0" sz="1100" spc="-14">
                <a:latin typeface="Sylfaen"/>
                <a:cs typeface="Sylfaen"/>
              </a:rPr>
              <a:t>ლ</a:t>
            </a:r>
            <a:r>
              <a:rPr dirty="0" smtClean="0" sz="1100" spc="-14">
                <a:latin typeface="Sylfaen"/>
                <a:cs typeface="Sylfaen"/>
              </a:rPr>
              <a:t>ო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„</a:t>
            </a:r>
            <a:r>
              <a:rPr dirty="0" smtClean="0" sz="1100" spc="-14">
                <a:latin typeface="Sylfaen"/>
                <a:cs typeface="Sylfaen"/>
              </a:rPr>
              <a:t>ი</a:t>
            </a:r>
            <a:r>
              <a:rPr dirty="0" smtClean="0" sz="1100" spc="-14">
                <a:latin typeface="Sylfaen"/>
                <a:cs typeface="Sylfaen"/>
              </a:rPr>
              <a:t>ლ</a:t>
            </a:r>
            <a:r>
              <a:rPr dirty="0" smtClean="0" sz="1100" spc="-14">
                <a:latin typeface="Sylfaen"/>
                <a:cs typeface="Sylfaen"/>
              </a:rPr>
              <a:t>ი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ბ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თუ</a:t>
            </a:r>
            <a:r>
              <a:rPr dirty="0" smtClean="0" sz="1100" spc="-14">
                <a:latin typeface="Sylfaen"/>
                <a:cs typeface="Sylfaen"/>
              </a:rPr>
              <a:t>მ</a:t>
            </a:r>
            <a:r>
              <a:rPr dirty="0" smtClean="0" sz="1100" spc="-14">
                <a:latin typeface="Sylfaen"/>
                <a:cs typeface="Sylfaen"/>
              </a:rPr>
              <a:t>შ</a:t>
            </a:r>
            <a:r>
              <a:rPr dirty="0" smtClean="0" sz="1100" spc="-14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02004" y="1539604"/>
            <a:ext cx="54843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8">
                <a:latin typeface="Sylfaen"/>
                <a:cs typeface="Sylfaen"/>
              </a:rPr>
              <a:t>“</a:t>
            </a:r>
            <a:r>
              <a:rPr dirty="0" smtClean="0" sz="1100" spc="-8">
                <a:latin typeface="Sylfaen"/>
                <a:cs typeface="Sylfaen"/>
              </a:rPr>
              <a:t>.</a:t>
            </a:r>
            <a:r>
              <a:rPr dirty="0" smtClean="0" sz="1100" spc="-8">
                <a:latin typeface="Sylfaen"/>
                <a:cs typeface="Sylfaen"/>
              </a:rPr>
              <a:t>ი</a:t>
            </a:r>
            <a:r>
              <a:rPr dirty="0" smtClean="0" sz="1100" spc="-8">
                <a:latin typeface="Sylfaen"/>
                <a:cs typeface="Sylfaen"/>
              </a:rPr>
              <a:t>ლ</a:t>
            </a:r>
            <a:r>
              <a:rPr dirty="0" smtClean="0" sz="1100" spc="-8">
                <a:latin typeface="Sylfaen"/>
                <a:cs typeface="Sylfaen"/>
              </a:rPr>
              <a:t>ი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მ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613662" y="1539604"/>
            <a:ext cx="65970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5">
                <a:latin typeface="Sylfaen"/>
                <a:cs typeface="Sylfaen"/>
              </a:rPr>
              <a:t>მ</a:t>
            </a:r>
            <a:r>
              <a:rPr dirty="0" smtClean="0" sz="1100" spc="-25">
                <a:latin typeface="Sylfaen"/>
                <a:cs typeface="Sylfaen"/>
              </a:rPr>
              <a:t>ო</a:t>
            </a:r>
            <a:r>
              <a:rPr dirty="0" smtClean="0" sz="1100" spc="-25">
                <a:latin typeface="Sylfaen"/>
                <a:cs typeface="Sylfaen"/>
              </a:rPr>
              <a:t>ა</a:t>
            </a:r>
            <a:r>
              <a:rPr dirty="0" smtClean="0" sz="1100" spc="-25">
                <a:latin typeface="Sylfaen"/>
                <a:cs typeface="Sylfaen"/>
              </a:rPr>
              <a:t>მ</a:t>
            </a:r>
            <a:r>
              <a:rPr dirty="0" smtClean="0" sz="1100" spc="-25">
                <a:latin typeface="Sylfaen"/>
                <a:cs typeface="Sylfaen"/>
              </a:rPr>
              <a:t>ზ</a:t>
            </a:r>
            <a:r>
              <a:rPr dirty="0" smtClean="0" sz="1100" spc="-25">
                <a:latin typeface="Sylfaen"/>
                <a:cs typeface="Sylfaen"/>
              </a:rPr>
              <a:t>ა</a:t>
            </a:r>
            <a:r>
              <a:rPr dirty="0" smtClean="0" sz="1100" spc="-25">
                <a:latin typeface="Sylfaen"/>
                <a:cs typeface="Sylfaen"/>
              </a:rPr>
              <a:t>დ</a:t>
            </a:r>
            <a:r>
              <a:rPr dirty="0" smtClean="0" sz="1100" spc="-25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435479" y="1539604"/>
            <a:ext cx="48808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75">
                <a:latin typeface="Sylfaen"/>
                <a:cs typeface="Sylfaen"/>
              </a:rPr>
              <a:t>ბ</a:t>
            </a:r>
            <a:r>
              <a:rPr dirty="0" smtClean="0" sz="1100" spc="-75">
                <a:latin typeface="Sylfaen"/>
                <a:cs typeface="Sylfaen"/>
              </a:rPr>
              <a:t>ა</a:t>
            </a:r>
            <a:r>
              <a:rPr dirty="0" smtClean="0" sz="1100" spc="-75">
                <a:latin typeface="Sylfaen"/>
                <a:cs typeface="Sylfaen"/>
              </a:rPr>
              <a:t>თ</a:t>
            </a:r>
            <a:r>
              <a:rPr dirty="0" smtClean="0" sz="1100" spc="-75">
                <a:latin typeface="Sylfaen"/>
                <a:cs typeface="Sylfaen"/>
              </a:rPr>
              <a:t>უ</a:t>
            </a:r>
            <a:r>
              <a:rPr dirty="0" smtClean="0" sz="1100" spc="-75">
                <a:latin typeface="Sylfaen"/>
                <a:cs typeface="Sylfaen"/>
              </a:rPr>
              <a:t>მ</a:t>
            </a:r>
            <a:r>
              <a:rPr dirty="0" smtClean="0" sz="1100" spc="-75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086227" y="1539604"/>
            <a:ext cx="139845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">
                <a:latin typeface="Sylfaen"/>
                <a:cs typeface="Sylfaen"/>
              </a:rPr>
              <a:t>თვ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თ</a:t>
            </a:r>
            <a:r>
              <a:rPr dirty="0" smtClean="0" sz="1100" spc="-2">
                <a:latin typeface="Sylfaen"/>
                <a:cs typeface="Sylfaen"/>
              </a:rPr>
              <a:t>მ</a:t>
            </a:r>
            <a:r>
              <a:rPr dirty="0" smtClean="0" sz="1100" spc="-2">
                <a:latin typeface="Sylfaen"/>
                <a:cs typeface="Sylfaen"/>
              </a:rPr>
              <a:t>მ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რთ</a:t>
            </a:r>
            <a:r>
              <a:rPr dirty="0" smtClean="0" sz="1100" spc="-2">
                <a:latin typeface="Sylfaen"/>
                <a:cs typeface="Sylfaen"/>
              </a:rPr>
              <a:t>ვ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ლ</a:t>
            </a:r>
            <a:r>
              <a:rPr dirty="0" smtClean="0" sz="1100" spc="-2">
                <a:latin typeface="Sylfaen"/>
                <a:cs typeface="Sylfaen"/>
              </a:rPr>
              <a:t>ო</a:t>
            </a:r>
            <a:r>
              <a:rPr dirty="0" smtClean="0" sz="1100" spc="-2">
                <a:latin typeface="Sylfaen"/>
                <a:cs typeface="Sylfaen"/>
              </a:rPr>
              <a:t>ბის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647057" y="1539604"/>
            <a:ext cx="194316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4">
                <a:latin typeface="Sylfaen"/>
                <a:cs typeface="Sylfaen"/>
              </a:rPr>
              <a:t>ჩ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ბის</a:t>
            </a:r>
            <a:r>
              <a:rPr dirty="0" smtClean="0" sz="1100" spc="0">
                <a:latin typeface="Sylfaen"/>
                <a:cs typeface="Sylfaen"/>
              </a:rPr>
              <a:t>    </a:t>
            </a:r>
            <a:r>
              <a:rPr dirty="0" smtClean="0" sz="1100" spc="174">
                <a:latin typeface="Sylfaen"/>
                <a:cs typeface="Sylfaen"/>
              </a:rPr>
              <a:t> </a:t>
            </a:r>
            <a:r>
              <a:rPr dirty="0" smtClean="0" sz="1100" spc="22">
                <a:latin typeface="Sylfaen"/>
                <a:cs typeface="Sylfaen"/>
              </a:rPr>
              <a:t>წარ</a:t>
            </a:r>
            <a:r>
              <a:rPr dirty="0" smtClean="0" sz="1100" spc="16">
                <a:latin typeface="Sylfaen"/>
                <a:cs typeface="Sylfaen"/>
              </a:rPr>
              <a:t>მ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124">
                <a:latin typeface="Sylfaen"/>
                <a:cs typeface="Sylfaen"/>
              </a:rPr>
              <a:t>ტ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130">
                <a:latin typeface="Sylfaen"/>
                <a:cs typeface="Sylfaen"/>
              </a:rPr>
              <a:t>ბ</a:t>
            </a:r>
            <a:r>
              <a:rPr dirty="0" smtClean="0" sz="1100" spc="-204">
                <a:latin typeface="Sylfaen"/>
                <a:cs typeface="Sylfaen"/>
              </a:rPr>
              <a:t>უ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75">
                <a:latin typeface="Sylfaen"/>
                <a:cs typeface="Sylfaen"/>
              </a:rPr>
              <a:t>დ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02004" y="1833736"/>
            <a:ext cx="568924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ჩ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ტ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9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45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ი</a:t>
            </a:r>
            <a:r>
              <a:rPr dirty="0" smtClean="0" sz="1100" spc="-6">
                <a:latin typeface="Sylfaen"/>
                <a:cs typeface="Sylfaen"/>
              </a:rPr>
              <a:t>ლ</a:t>
            </a:r>
            <a:r>
              <a:rPr dirty="0" smtClean="0" sz="1100" spc="-5">
                <a:latin typeface="Sylfaen"/>
                <a:cs typeface="Sylfaen"/>
              </a:rPr>
              <a:t>ია</a:t>
            </a:r>
            <a:r>
              <a:rPr dirty="0" smtClean="0" sz="1100" spc="195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ჭ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ვჭა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ძ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-50">
                <a:latin typeface="Sylfaen"/>
                <a:cs typeface="Sylfaen"/>
              </a:rPr>
              <a:t> </a:t>
            </a:r>
            <a:r>
              <a:rPr dirty="0" smtClean="0" sz="1100" spc="-28">
                <a:latin typeface="Sylfaen"/>
                <a:cs typeface="Sylfaen"/>
              </a:rPr>
              <a:t>მ</a:t>
            </a:r>
            <a:r>
              <a:rPr dirty="0" smtClean="0" sz="1100" spc="-44">
                <a:latin typeface="Sylfaen"/>
                <a:cs typeface="Sylfaen"/>
              </a:rPr>
              <a:t>ზრუნ</a:t>
            </a:r>
            <a:r>
              <a:rPr dirty="0" smtClean="0" sz="1100" spc="-42">
                <a:latin typeface="Sylfaen"/>
                <a:cs typeface="Sylfaen"/>
              </a:rPr>
              <a:t>ვ</a:t>
            </a:r>
            <a:r>
              <a:rPr dirty="0" smtClean="0" sz="1100" spc="-41">
                <a:latin typeface="Sylfaen"/>
                <a:cs typeface="Sylfaen"/>
              </a:rPr>
              <a:t>ე</a:t>
            </a:r>
            <a:r>
              <a:rPr dirty="0" smtClean="0" sz="1100" spc="-59">
                <a:latin typeface="Sylfaen"/>
                <a:cs typeface="Sylfaen"/>
              </a:rPr>
              <a:t>ლ</a:t>
            </a:r>
            <a:r>
              <a:rPr dirty="0" smtClean="0" sz="1100" spc="-56">
                <a:latin typeface="Sylfaen"/>
                <a:cs typeface="Sylfaen"/>
              </a:rPr>
              <a:t>ო</a:t>
            </a:r>
            <a:r>
              <a:rPr dirty="0" smtClean="0" sz="1100" spc="-43">
                <a:latin typeface="Sylfaen"/>
                <a:cs typeface="Sylfaen"/>
              </a:rPr>
              <a:t>ბ</a:t>
            </a:r>
            <a:r>
              <a:rPr dirty="0" smtClean="0" sz="1100" spc="-45">
                <a:latin typeface="Sylfaen"/>
                <a:cs typeface="Sylfaen"/>
              </a:rPr>
              <a:t>ით</a:t>
            </a:r>
            <a:r>
              <a:rPr dirty="0" smtClean="0" sz="1100" spc="-28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3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167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-4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ბ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ივი</a:t>
            </a:r>
            <a:r>
              <a:rPr dirty="0" smtClean="0" sz="1100" spc="87">
                <a:latin typeface="Sylfaen"/>
                <a:cs typeface="Sylfaen"/>
              </a:rPr>
              <a:t> </a:t>
            </a:r>
            <a:r>
              <a:rPr dirty="0" smtClean="0" sz="1100" spc="-67">
                <a:latin typeface="Sylfaen"/>
                <a:cs typeface="Sylfaen"/>
              </a:rPr>
              <a:t>ი</a:t>
            </a:r>
            <a:r>
              <a:rPr dirty="0" smtClean="0" sz="1100" spc="-54">
                <a:latin typeface="Sylfaen"/>
                <a:cs typeface="Sylfaen"/>
              </a:rPr>
              <a:t>ნ</a:t>
            </a:r>
            <a:r>
              <a:rPr dirty="0" smtClean="0" sz="1100" spc="-124">
                <a:latin typeface="Sylfaen"/>
                <a:cs typeface="Sylfaen"/>
              </a:rPr>
              <a:t>ტ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50">
                <a:latin typeface="Sylfaen"/>
                <a:cs typeface="Sylfaen"/>
              </a:rPr>
              <a:t>ი</a:t>
            </a:r>
            <a:r>
              <a:rPr dirty="0" smtClean="0" sz="1100" spc="-51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66">
                <a:latin typeface="Sylfaen"/>
                <a:cs typeface="Sylfaen"/>
              </a:rPr>
              <a:t>ც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-63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311777" y="2127868"/>
            <a:ext cx="227947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მა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11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შ</a:t>
            </a:r>
            <a:r>
              <a:rPr dirty="0" smtClean="0" sz="1100" spc="0">
                <a:latin typeface="Sylfaen"/>
                <a:cs typeface="Sylfaen"/>
              </a:rPr>
              <a:t>ორის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65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რი</a:t>
            </a:r>
            <a:r>
              <a:rPr dirty="0" smtClean="0" sz="1100" spc="-4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85">
                <a:latin typeface="Sylfaen"/>
                <a:cs typeface="Sylfaen"/>
              </a:rPr>
              <a:t> </a:t>
            </a:r>
            <a:r>
              <a:rPr dirty="0" smtClean="0" sz="1100" spc="51">
                <a:latin typeface="Sylfaen"/>
                <a:cs typeface="Sylfaen"/>
              </a:rPr>
              <a:t>ვო</a:t>
            </a:r>
            <a:r>
              <a:rPr dirty="0" smtClean="0" sz="1100" spc="88">
                <a:latin typeface="Sylfaen"/>
                <a:cs typeface="Sylfaen"/>
              </a:rPr>
              <a:t>ლ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-67">
                <a:latin typeface="Sylfaen"/>
                <a:cs typeface="Sylfaen"/>
              </a:rPr>
              <a:t>ი</a:t>
            </a:r>
            <a:r>
              <a:rPr dirty="0" smtClean="0" sz="1100" spc="-6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311777" y="2420476"/>
            <a:ext cx="168968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-1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     </a:t>
            </a:r>
            <a:r>
              <a:rPr dirty="0" smtClean="0" sz="1100" spc="200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-70">
                <a:latin typeface="Sylfaen"/>
                <a:cs typeface="Sylfaen"/>
              </a:rPr>
              <a:t>დ</a:t>
            </a:r>
            <a:r>
              <a:rPr dirty="0" smtClean="0" sz="1100" spc="-30">
                <a:latin typeface="Sylfaen"/>
                <a:cs typeface="Sylfaen"/>
              </a:rPr>
              <a:t>ი</a:t>
            </a:r>
            <a:r>
              <a:rPr dirty="0" smtClean="0" sz="1100" spc="-18">
                <a:latin typeface="Sylfaen"/>
                <a:cs typeface="Sylfaen"/>
              </a:rPr>
              <a:t>ა</a:t>
            </a:r>
            <a:r>
              <a:rPr dirty="0" smtClean="0" sz="1100" spc="-27">
                <a:latin typeface="Sylfaen"/>
                <a:cs typeface="Sylfaen"/>
              </a:rPr>
              <a:t>შ</a:t>
            </a:r>
            <a:r>
              <a:rPr dirty="0" smtClean="0" sz="1100" spc="-42">
                <a:latin typeface="Sylfaen"/>
                <a:cs typeface="Sylfaen"/>
              </a:rPr>
              <a:t>ვ</a:t>
            </a:r>
            <a:r>
              <a:rPr dirty="0" smtClean="0" sz="1100" spc="11">
                <a:latin typeface="Sylfaen"/>
                <a:cs typeface="Sylfaen"/>
              </a:rPr>
              <a:t>ი</a:t>
            </a:r>
            <a:r>
              <a:rPr dirty="0" smtClean="0" sz="1100" spc="11">
                <a:latin typeface="Sylfaen"/>
                <a:cs typeface="Sylfaen"/>
              </a:rPr>
              <a:t>ლ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-21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215634" y="2420476"/>
            <a:ext cx="37634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ივა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11777" y="2714608"/>
            <a:ext cx="228066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ხი</a:t>
            </a:r>
            <a:r>
              <a:rPr dirty="0" smtClean="0" sz="1100" spc="-19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31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97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40">
                <a:latin typeface="Sylfaen"/>
                <a:cs typeface="Sylfaen"/>
              </a:rPr>
              <a:t> </a:t>
            </a:r>
            <a:r>
              <a:rPr dirty="0" smtClean="0" sz="1100" spc="-70">
                <a:latin typeface="Sylfaen"/>
                <a:cs typeface="Sylfaen"/>
              </a:rPr>
              <a:t>დ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95">
                <a:latin typeface="Sylfaen"/>
                <a:cs typeface="Sylfaen"/>
              </a:rPr>
              <a:t>ღ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63">
                <a:latin typeface="Sylfaen"/>
                <a:cs typeface="Sylfaen"/>
              </a:rPr>
              <a:t>ვი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311777" y="3008740"/>
            <a:ext cx="228045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">
                <a:latin typeface="Sylfaen"/>
                <a:cs typeface="Sylfaen"/>
              </a:rPr>
              <a:t>შრო</a:t>
            </a:r>
            <a:r>
              <a:rPr dirty="0" smtClean="0" sz="1100" spc="1">
                <a:latin typeface="Sylfaen"/>
                <a:cs typeface="Sylfaen"/>
              </a:rPr>
              <a:t>მ</a:t>
            </a:r>
            <a:r>
              <a:rPr dirty="0" smtClean="0" sz="1100" spc="1">
                <a:latin typeface="Sylfaen"/>
                <a:cs typeface="Sylfaen"/>
              </a:rPr>
              <a:t>ით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ქ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რთ</a:t>
            </a:r>
            <a:r>
              <a:rPr dirty="0" smtClean="0" sz="1100" spc="1">
                <a:latin typeface="Sylfaen"/>
                <a:cs typeface="Sylfaen"/>
              </a:rPr>
              <a:t>ვ</a:t>
            </a:r>
            <a:r>
              <a:rPr dirty="0" smtClean="0" sz="1100" spc="1">
                <a:latin typeface="Sylfaen"/>
                <a:cs typeface="Sylfaen"/>
              </a:rPr>
              <a:t>ე</a:t>
            </a:r>
            <a:r>
              <a:rPr dirty="0" smtClean="0" sz="1100" spc="1">
                <a:latin typeface="Sylfaen"/>
                <a:cs typeface="Sylfaen"/>
              </a:rPr>
              <a:t>ლ</a:t>
            </a:r>
            <a:r>
              <a:rPr dirty="0" smtClean="0" sz="1100" spc="1">
                <a:latin typeface="Sylfaen"/>
                <a:cs typeface="Sylfaen"/>
              </a:rPr>
              <a:t>ე</a:t>
            </a:r>
            <a:r>
              <a:rPr dirty="0" smtClean="0" sz="1100" spc="1">
                <a:latin typeface="Sylfaen"/>
                <a:cs typeface="Sylfaen"/>
              </a:rPr>
              <a:t>ბ</a:t>
            </a:r>
            <a:r>
              <a:rPr dirty="0" smtClean="0" sz="1100" spc="1">
                <a:latin typeface="Sylfaen"/>
                <a:cs typeface="Sylfaen"/>
              </a:rPr>
              <a:t>მ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რ</a:t>
            </a:r>
            <a:r>
              <a:rPr dirty="0" smtClean="0" sz="1100" spc="1">
                <a:latin typeface="Sylfaen"/>
                <a:cs typeface="Sylfaen"/>
              </a:rPr>
              <a:t>ჩ</a:t>
            </a:r>
            <a:r>
              <a:rPr dirty="0" smtClean="0" sz="1100" spc="1">
                <a:latin typeface="Sylfaen"/>
                <a:cs typeface="Sylfaen"/>
              </a:rPr>
              <a:t>ე</a:t>
            </a:r>
            <a:r>
              <a:rPr dirty="0" smtClean="0" sz="1100" spc="1">
                <a:latin typeface="Sylfaen"/>
                <a:cs typeface="Sylfaen"/>
              </a:rPr>
              <a:t>ვ</a:t>
            </a:r>
            <a:r>
              <a:rPr dirty="0" smtClean="0" sz="1100" spc="1">
                <a:latin typeface="Sylfaen"/>
                <a:cs typeface="Sylfaen"/>
              </a:rPr>
              <a:t>ნ</a:t>
            </a:r>
            <a:r>
              <a:rPr dirty="0" smtClean="0" sz="1100" spc="1">
                <a:latin typeface="Sylfaen"/>
                <a:cs typeface="Sylfaen"/>
              </a:rPr>
              <a:t>ე</a:t>
            </a:r>
            <a:r>
              <a:rPr dirty="0" smtClean="0" sz="1100" spc="1">
                <a:latin typeface="Sylfaen"/>
                <a:cs typeface="Sylfaen"/>
              </a:rPr>
              <a:t>ბ</a:t>
            </a:r>
            <a:r>
              <a:rPr dirty="0" smtClean="0" sz="1100" spc="1">
                <a:latin typeface="Sylfaen"/>
                <a:cs typeface="Sylfaen"/>
              </a:rPr>
              <a:t>შ</a:t>
            </a:r>
            <a:r>
              <a:rPr dirty="0" smtClean="0" sz="1100" spc="1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311777" y="3303253"/>
            <a:ext cx="68409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23">
                <a:latin typeface="Sylfaen"/>
                <a:cs typeface="Sylfaen"/>
              </a:rPr>
              <a:t>მ</a:t>
            </a:r>
            <a:r>
              <a:rPr dirty="0" smtClean="0" sz="1100" spc="23">
                <a:latin typeface="Sylfaen"/>
                <a:cs typeface="Sylfaen"/>
              </a:rPr>
              <a:t>ა</a:t>
            </a:r>
            <a:r>
              <a:rPr dirty="0" smtClean="0" sz="1100" spc="23">
                <a:latin typeface="Sylfaen"/>
                <a:cs typeface="Sylfaen"/>
              </a:rPr>
              <a:t>რ</a:t>
            </a:r>
            <a:r>
              <a:rPr dirty="0" smtClean="0" sz="1100" spc="23">
                <a:latin typeface="Sylfaen"/>
                <a:cs typeface="Sylfaen"/>
              </a:rPr>
              <a:t>თ</a:t>
            </a:r>
            <a:r>
              <a:rPr dirty="0" smtClean="0" sz="1100" spc="23">
                <a:latin typeface="Sylfaen"/>
                <a:cs typeface="Sylfaen"/>
              </a:rPr>
              <a:t>ლ</a:t>
            </a:r>
            <a:r>
              <a:rPr dirty="0" smtClean="0" sz="1100" spc="23">
                <a:latin typeface="Sylfaen"/>
                <a:cs typeface="Sylfaen"/>
              </a:rPr>
              <a:t>ა</a:t>
            </a:r>
            <a:r>
              <a:rPr dirty="0" smtClean="0" sz="1100" spc="23">
                <a:latin typeface="Sylfaen"/>
                <a:cs typeface="Sylfaen"/>
              </a:rPr>
              <a:t>ც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169789" y="3303253"/>
            <a:ext cx="78747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რჯ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130290" y="3303253"/>
            <a:ext cx="46200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ვით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311777" y="3597385"/>
            <a:ext cx="227992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3">
                <a:latin typeface="Sylfaen"/>
                <a:cs typeface="Sylfaen"/>
              </a:rPr>
              <a:t>კ</a:t>
            </a:r>
            <a:r>
              <a:rPr dirty="0" smtClean="0" sz="1100" spc="-13">
                <a:latin typeface="Sylfaen"/>
                <a:cs typeface="Sylfaen"/>
              </a:rPr>
              <a:t>ლ</a:t>
            </a:r>
            <a:r>
              <a:rPr dirty="0" smtClean="0" sz="1100" spc="-13">
                <a:latin typeface="Sylfaen"/>
                <a:cs typeface="Sylfaen"/>
              </a:rPr>
              <a:t>დ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შვ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ლ</a:t>
            </a:r>
            <a:r>
              <a:rPr dirty="0" smtClean="0" sz="1100" spc="-13">
                <a:latin typeface="Sylfaen"/>
                <a:cs typeface="Sylfaen"/>
              </a:rPr>
              <a:t>ის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ც</a:t>
            </a:r>
            <a:r>
              <a:rPr dirty="0" smtClean="0" sz="1100" spc="-13">
                <a:latin typeface="Sylfaen"/>
                <a:cs typeface="Sylfaen"/>
              </a:rPr>
              <a:t>ნ</a:t>
            </a:r>
            <a:r>
              <a:rPr dirty="0" smtClean="0" sz="1100" spc="-13">
                <a:latin typeface="Sylfaen"/>
                <a:cs typeface="Sylfaen"/>
              </a:rPr>
              <a:t>ო</a:t>
            </a:r>
            <a:r>
              <a:rPr dirty="0" smtClean="0" sz="1100" spc="-13">
                <a:latin typeface="Sylfaen"/>
                <a:cs typeface="Sylfaen"/>
              </a:rPr>
              <a:t>ბით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რ</a:t>
            </a:r>
            <a:r>
              <a:rPr dirty="0" smtClean="0" sz="1100" spc="-13">
                <a:latin typeface="Sylfaen"/>
                <a:cs typeface="Sylfaen"/>
              </a:rPr>
              <a:t>ჩ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ვ</a:t>
            </a:r>
            <a:r>
              <a:rPr dirty="0" smtClean="0" sz="1100" spc="-13">
                <a:latin typeface="Sylfaen"/>
                <a:cs typeface="Sylfaen"/>
              </a:rPr>
              <a:t>ნ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ბ</a:t>
            </a:r>
            <a:r>
              <a:rPr dirty="0" smtClean="0" sz="1100" spc="-13">
                <a:latin typeface="Sylfaen"/>
                <a:cs typeface="Sylfaen"/>
              </a:rPr>
              <a:t>ზ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02004" y="3891517"/>
            <a:ext cx="568979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4">
                <a:latin typeface="Sylfaen"/>
                <a:cs typeface="Sylfaen"/>
              </a:rPr>
              <a:t>წ</a:t>
            </a:r>
            <a:r>
              <a:rPr dirty="0" smtClean="0" sz="1100" spc="-4">
                <a:latin typeface="Sylfaen"/>
                <a:cs typeface="Sylfaen"/>
              </a:rPr>
              <a:t>რ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ბ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ლ</a:t>
            </a:r>
            <a:r>
              <a:rPr dirty="0" smtClean="0" sz="1100" spc="-4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ჭ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ვ</a:t>
            </a:r>
            <a:r>
              <a:rPr dirty="0" smtClean="0" sz="1100" spc="-4">
                <a:latin typeface="Sylfaen"/>
                <a:cs typeface="Sylfaen"/>
              </a:rPr>
              <a:t>ჭ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ვ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ძ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ბ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თ</a:t>
            </a:r>
            <a:r>
              <a:rPr dirty="0" smtClean="0" sz="1100" spc="-4">
                <a:latin typeface="Sylfaen"/>
                <a:cs typeface="Sylfaen"/>
              </a:rPr>
              <a:t>უ</a:t>
            </a:r>
            <a:r>
              <a:rPr dirty="0" smtClean="0" sz="1100" spc="-4">
                <a:latin typeface="Sylfaen"/>
                <a:cs typeface="Sylfaen"/>
              </a:rPr>
              <a:t>მ</a:t>
            </a:r>
            <a:r>
              <a:rPr dirty="0" smtClean="0" sz="1100" spc="-4">
                <a:latin typeface="Sylfaen"/>
                <a:cs typeface="Sylfaen"/>
              </a:rPr>
              <a:t>ში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4">
                <a:latin typeface="Sylfaen"/>
                <a:cs typeface="Sylfaen"/>
              </a:rPr>
              <a:t>პ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ც</a:t>
            </a:r>
            <a:r>
              <a:rPr dirty="0" smtClean="0" sz="1100" spc="-4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ლ</a:t>
            </a:r>
            <a:r>
              <a:rPr dirty="0" smtClean="0" sz="1100" spc="-4">
                <a:latin typeface="Sylfaen"/>
                <a:cs typeface="Sylfaen"/>
              </a:rPr>
              <a:t>უ</a:t>
            </a:r>
            <a:r>
              <a:rPr dirty="0" smtClean="0" sz="1100" spc="-4">
                <a:latin typeface="Sylfaen"/>
                <a:cs typeface="Sylfaen"/>
              </a:rPr>
              <a:t>რ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ჩ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მ</a:t>
            </a:r>
            <a:r>
              <a:rPr dirty="0" smtClean="0" sz="1100" spc="-4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4">
                <a:latin typeface="Sylfaen"/>
                <a:cs typeface="Sylfaen"/>
              </a:rPr>
              <a:t>უ</a:t>
            </a:r>
            <a:r>
              <a:rPr dirty="0" smtClean="0" sz="1100" spc="-4">
                <a:latin typeface="Sylfaen"/>
                <a:cs typeface="Sylfaen"/>
              </a:rPr>
              <a:t>ლ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1</a:t>
            </a:r>
            <a:r>
              <a:rPr dirty="0" smtClean="0" sz="1100" spc="-4">
                <a:latin typeface="Sylfaen"/>
                <a:cs typeface="Sylfaen"/>
              </a:rPr>
              <a:t>8</a:t>
            </a:r>
            <a:r>
              <a:rPr dirty="0" smtClean="0" sz="1100" spc="-4">
                <a:latin typeface="Sylfaen"/>
                <a:cs typeface="Sylfaen"/>
              </a:rPr>
              <a:t>95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წ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ლ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4">
                <a:latin typeface="Sylfaen"/>
                <a:cs typeface="Sylfaen"/>
              </a:rPr>
              <a:t>.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4">
                <a:latin typeface="Sylfaen"/>
                <a:cs typeface="Sylfaen"/>
              </a:rPr>
              <a:t>აა</a:t>
            </a:r>
            <a:r>
              <a:rPr dirty="0" smtClean="0" sz="1100" spc="-4">
                <a:latin typeface="Sylfaen"/>
                <a:cs typeface="Sylfaen"/>
              </a:rPr>
              <a:t>რ</a:t>
            </a:r>
            <a:r>
              <a:rPr dirty="0" smtClean="0" sz="1100" spc="-4">
                <a:latin typeface="Sylfaen"/>
                <a:cs typeface="Sylfaen"/>
              </a:rPr>
              <a:t>ჩ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ვ</a:t>
            </a:r>
            <a:r>
              <a:rPr dirty="0" smtClean="0" sz="1100" spc="-4">
                <a:latin typeface="Sylfaen"/>
                <a:cs typeface="Sylfaen"/>
              </a:rPr>
              <a:t>ნ</a:t>
            </a:r>
            <a:r>
              <a:rPr dirty="0" smtClean="0" sz="1100" spc="-4">
                <a:latin typeface="Sylfaen"/>
                <a:cs typeface="Sylfaen"/>
              </a:rPr>
              <a:t>ო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02004" y="4185649"/>
            <a:ext cx="5691152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">
                <a:latin typeface="Sylfaen"/>
                <a:cs typeface="Sylfaen"/>
              </a:rPr>
              <a:t>დ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რ</a:t>
            </a:r>
            <a:r>
              <a:rPr dirty="0" smtClean="0" sz="1100" spc="1">
                <a:latin typeface="Sylfaen"/>
                <a:cs typeface="Sylfaen"/>
              </a:rPr>
              <a:t>ბ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ზში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თვ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ლ</a:t>
            </a:r>
            <a:r>
              <a:rPr dirty="0" smtClean="0" sz="1100" spc="1">
                <a:latin typeface="Sylfaen"/>
                <a:cs typeface="Sylfaen"/>
              </a:rPr>
              <a:t>ს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ჩ</a:t>
            </a:r>
            <a:r>
              <a:rPr dirty="0" smtClean="0" sz="1100" spc="1">
                <a:latin typeface="Sylfaen"/>
                <a:cs typeface="Sylfaen"/>
              </a:rPr>
              <a:t>ი</a:t>
            </a:r>
            <a:r>
              <a:rPr dirty="0" smtClean="0" sz="1100" spc="1">
                <a:latin typeface="Sylfaen"/>
                <a:cs typeface="Sylfaen"/>
              </a:rPr>
              <a:t>ნ</a:t>
            </a:r>
            <a:r>
              <a:rPr dirty="0" smtClean="0" sz="1100" spc="1">
                <a:latin typeface="Sylfaen"/>
                <a:cs typeface="Sylfaen"/>
              </a:rPr>
              <a:t>ო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დ</a:t>
            </a:r>
            <a:r>
              <a:rPr dirty="0" smtClean="0" sz="1100" spc="1">
                <a:latin typeface="Sylfaen"/>
                <a:cs typeface="Sylfaen"/>
              </a:rPr>
              <a:t>გ</a:t>
            </a:r>
            <a:r>
              <a:rPr dirty="0" smtClean="0" sz="1100" spc="1">
                <a:latin typeface="Sylfaen"/>
                <a:cs typeface="Sylfaen"/>
              </a:rPr>
              <a:t>ი</a:t>
            </a:r>
            <a:r>
              <a:rPr dirty="0" smtClean="0" sz="1100" spc="1">
                <a:latin typeface="Sylfaen"/>
                <a:cs typeface="Sylfaen"/>
              </a:rPr>
              <a:t>ლ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ს</a:t>
            </a:r>
            <a:r>
              <a:rPr dirty="0" smtClean="0" sz="1100" spc="1">
                <a:latin typeface="Sylfaen"/>
                <a:cs typeface="Sylfaen"/>
              </a:rPr>
              <a:t>,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ს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ვა</a:t>
            </a:r>
            <a:r>
              <a:rPr dirty="0" smtClean="0" sz="1100" spc="1">
                <a:latin typeface="Sylfaen"/>
                <a:cs typeface="Sylfaen"/>
              </a:rPr>
              <a:t>რ</a:t>
            </a:r>
            <a:r>
              <a:rPr dirty="0" smtClean="0" sz="1100" spc="1">
                <a:latin typeface="Sylfaen"/>
                <a:cs typeface="Sylfaen"/>
              </a:rPr>
              <a:t>ძ</a:t>
            </a:r>
            <a:r>
              <a:rPr dirty="0" smtClean="0" sz="1100" spc="1">
                <a:latin typeface="Sylfaen"/>
                <a:cs typeface="Sylfaen"/>
              </a:rPr>
              <a:t>ე</a:t>
            </a:r>
            <a:r>
              <a:rPr dirty="0" smtClean="0" sz="1100" spc="1">
                <a:latin typeface="Sylfaen"/>
                <a:cs typeface="Sylfaen"/>
              </a:rPr>
              <a:t>ლ</a:t>
            </a:r>
            <a:r>
              <a:rPr dirty="0" smtClean="0" sz="1100" spc="1">
                <a:latin typeface="Sylfaen"/>
                <a:cs typeface="Sylfaen"/>
              </a:rPr>
              <a:t>ში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მ</a:t>
            </a:r>
            <a:r>
              <a:rPr dirty="0" smtClean="0" sz="1100" spc="1">
                <a:latin typeface="Sylfaen"/>
                <a:cs typeface="Sylfaen"/>
              </a:rPr>
              <a:t>ო</a:t>
            </a:r>
            <a:r>
              <a:rPr dirty="0" smtClean="0" sz="1100" spc="1">
                <a:latin typeface="Sylfaen"/>
                <a:cs typeface="Sylfaen"/>
              </a:rPr>
              <a:t>თ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ვ</a:t>
            </a:r>
            <a:r>
              <a:rPr dirty="0" smtClean="0" sz="1100" spc="1">
                <a:latin typeface="Sylfaen"/>
                <a:cs typeface="Sylfaen"/>
              </a:rPr>
              <a:t>ს</a:t>
            </a:r>
            <a:r>
              <a:rPr dirty="0" smtClean="0" sz="1100" spc="1">
                <a:latin typeface="Sylfaen"/>
                <a:cs typeface="Sylfaen"/>
              </a:rPr>
              <a:t>ე</a:t>
            </a:r>
            <a:r>
              <a:rPr dirty="0" smtClean="0" sz="1100" spc="1">
                <a:latin typeface="Sylfaen"/>
                <a:cs typeface="Sylfaen"/>
              </a:rPr>
              <a:t>ბულ</a:t>
            </a:r>
            <a:r>
              <a:rPr dirty="0" smtClean="0" sz="1100" spc="1">
                <a:latin typeface="Sylfaen"/>
                <a:cs typeface="Sylfaen"/>
              </a:rPr>
              <a:t>ი</a:t>
            </a:r>
            <a:r>
              <a:rPr dirty="0" smtClean="0" sz="1100" spc="1">
                <a:latin typeface="Sylfaen"/>
                <a:cs typeface="Sylfaen"/>
              </a:rPr>
              <a:t>,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რ</a:t>
            </a:r>
            <a:r>
              <a:rPr dirty="0" smtClean="0" sz="1100" spc="1">
                <a:latin typeface="Sylfaen"/>
                <a:cs typeface="Sylfaen"/>
              </a:rPr>
              <a:t>ჩ</a:t>
            </a:r>
            <a:r>
              <a:rPr dirty="0" smtClean="0" sz="1100" spc="1">
                <a:latin typeface="Sylfaen"/>
                <a:cs typeface="Sylfaen"/>
              </a:rPr>
              <a:t>ე</a:t>
            </a:r>
            <a:r>
              <a:rPr dirty="0" smtClean="0" sz="1100" spc="1">
                <a:latin typeface="Sylfaen"/>
                <a:cs typeface="Sylfaen"/>
              </a:rPr>
              <a:t>ვ</a:t>
            </a:r>
            <a:r>
              <a:rPr dirty="0" smtClean="0" sz="1100" spc="1">
                <a:latin typeface="Sylfaen"/>
                <a:cs typeface="Sylfaen"/>
              </a:rPr>
              <a:t>ნ</a:t>
            </a:r>
            <a:r>
              <a:rPr dirty="0" smtClean="0" sz="1100" spc="1">
                <a:latin typeface="Sylfaen"/>
                <a:cs typeface="Sylfaen"/>
              </a:rPr>
              <a:t>ე</a:t>
            </a:r>
            <a:r>
              <a:rPr dirty="0" smtClean="0" sz="1100" spc="1">
                <a:latin typeface="Sylfaen"/>
                <a:cs typeface="Sylfaen"/>
              </a:rPr>
              <a:t>ბ</a:t>
            </a:r>
            <a:r>
              <a:rPr dirty="0" smtClean="0" sz="1100" spc="1">
                <a:latin typeface="Sylfaen"/>
                <a:cs typeface="Sylfaen"/>
              </a:rPr>
              <a:t>ის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მ</a:t>
            </a:r>
            <a:r>
              <a:rPr dirty="0" smtClean="0" sz="1100" spc="1">
                <a:latin typeface="Sylfaen"/>
                <a:cs typeface="Sylfaen"/>
              </a:rPr>
              <a:t>ს</a:t>
            </a:r>
            <a:r>
              <a:rPr dirty="0" smtClean="0" sz="1100" spc="1">
                <a:latin typeface="Sylfaen"/>
                <a:cs typeface="Sylfaen"/>
              </a:rPr>
              <a:t>ვლ</a:t>
            </a:r>
            <a:r>
              <a:rPr dirty="0" smtClean="0" sz="1100" spc="1">
                <a:latin typeface="Sylfaen"/>
                <a:cs typeface="Sylfaen"/>
              </a:rPr>
              <a:t>ე</a:t>
            </a:r>
            <a:r>
              <a:rPr dirty="0" smtClean="0" sz="1100" spc="1">
                <a:latin typeface="Sylfaen"/>
                <a:cs typeface="Sylfaen"/>
              </a:rPr>
              <a:t>ლ</a:t>
            </a:r>
            <a:r>
              <a:rPr dirty="0" smtClean="0" sz="1100" spc="1">
                <a:latin typeface="Sylfaen"/>
                <a:cs typeface="Sylfaen"/>
              </a:rPr>
              <a:t>ო</a:t>
            </a:r>
            <a:r>
              <a:rPr dirty="0" smtClean="0" sz="1100" spc="1">
                <a:latin typeface="Sylfaen"/>
                <a:cs typeface="Sylfaen"/>
              </a:rPr>
              <a:t>ბ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02004" y="4479781"/>
            <a:ext cx="569067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დ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ვ</a:t>
            </a:r>
            <a:r>
              <a:rPr dirty="0" smtClean="0" sz="1100" spc="-3">
                <a:latin typeface="Sylfaen"/>
                <a:cs typeface="Sylfaen"/>
              </a:rPr>
              <a:t>ნ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ბ</a:t>
            </a:r>
            <a:r>
              <a:rPr dirty="0" smtClean="0" sz="1100" spc="-3">
                <a:latin typeface="Sylfaen"/>
                <a:cs typeface="Sylfaen"/>
              </a:rPr>
              <a:t>დ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თვ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ლ</a:t>
            </a:r>
            <a:r>
              <a:rPr dirty="0" smtClean="0" sz="1100" spc="-3">
                <a:latin typeface="Sylfaen"/>
                <a:cs typeface="Sylfaen"/>
              </a:rPr>
              <a:t>ს</a:t>
            </a:r>
            <a:r>
              <a:rPr dirty="0" smtClean="0" sz="1100" spc="-3">
                <a:latin typeface="Sylfaen"/>
                <a:cs typeface="Sylfaen"/>
              </a:rPr>
              <a:t>.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ქ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ლ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ქ</a:t>
            </a:r>
            <a:r>
              <a:rPr dirty="0" smtClean="0" sz="1100" spc="-3">
                <a:latin typeface="Sylfaen"/>
                <a:cs typeface="Sylfaen"/>
              </a:rPr>
              <a:t>ის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თ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ვ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დ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რ</a:t>
            </a:r>
            <a:r>
              <a:rPr dirty="0" smtClean="0" sz="1100" spc="-3">
                <a:latin typeface="Sylfaen"/>
                <a:cs typeface="Sylfaen"/>
              </a:rPr>
              <a:t>ჩ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უ</a:t>
            </a:r>
            <a:r>
              <a:rPr dirty="0" smtClean="0" sz="1100" spc="-3">
                <a:latin typeface="Sylfaen"/>
                <a:cs typeface="Sylfaen"/>
              </a:rPr>
              <a:t>ლ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ი</a:t>
            </a:r>
            <a:r>
              <a:rPr dirty="0" smtClean="0" sz="1100" spc="-3">
                <a:latin typeface="Sylfaen"/>
                <a:cs typeface="Sylfaen"/>
              </a:rPr>
              <a:t>ქ</a:t>
            </a:r>
            <a:r>
              <a:rPr dirty="0" smtClean="0" sz="1100" spc="-3">
                <a:latin typeface="Sylfaen"/>
                <a:cs typeface="Sylfaen"/>
              </a:rPr>
              <a:t>ნ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ლ</a:t>
            </a:r>
            <a:r>
              <a:rPr dirty="0" smtClean="0" sz="1100" spc="-3">
                <a:latin typeface="Sylfaen"/>
                <a:cs typeface="Sylfaen"/>
              </a:rPr>
              <a:t>უ</a:t>
            </a:r>
            <a:r>
              <a:rPr dirty="0" smtClean="0" sz="1100" spc="-3">
                <a:latin typeface="Sylfaen"/>
                <a:cs typeface="Sylfaen"/>
              </a:rPr>
              <a:t>კ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ს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თ</a:t>
            </a:r>
            <a:r>
              <a:rPr dirty="0" smtClean="0" sz="1100" spc="-3">
                <a:latin typeface="Sylfaen"/>
                <a:cs typeface="Sylfaen"/>
              </a:rPr>
              <a:t>ი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ნ</a:t>
            </a:r>
            <a:r>
              <a:rPr dirty="0" smtClean="0" sz="1100" spc="-3">
                <a:latin typeface="Sylfaen"/>
                <a:cs typeface="Sylfaen"/>
              </a:rPr>
              <a:t>ი</a:t>
            </a:r>
            <a:r>
              <a:rPr dirty="0" smtClean="0" sz="1100" spc="-3">
                <a:latin typeface="Sylfaen"/>
                <a:cs typeface="Sylfaen"/>
              </a:rPr>
              <a:t>,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ხ</a:t>
            </a:r>
            <a:r>
              <a:rPr dirty="0" smtClean="0" sz="1100" spc="-3">
                <a:latin typeface="Sylfaen"/>
                <a:cs typeface="Sylfaen"/>
              </a:rPr>
              <a:t>ო</a:t>
            </a:r>
            <a:r>
              <a:rPr dirty="0" smtClean="0" sz="1100" spc="-3">
                <a:latin typeface="Sylfaen"/>
                <a:cs typeface="Sylfaen"/>
              </a:rPr>
              <a:t>ლ</a:t>
            </a:r>
            <a:r>
              <a:rPr dirty="0" smtClean="0" sz="1100" spc="-3">
                <a:latin typeface="Sylfaen"/>
                <a:cs typeface="Sylfaen"/>
              </a:rPr>
              <a:t>ო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მ</a:t>
            </a:r>
            <a:r>
              <a:rPr dirty="0" smtClean="0" sz="1100" spc="-3">
                <a:latin typeface="Sylfaen"/>
                <a:cs typeface="Sylfaen"/>
              </a:rPr>
              <a:t>ი</a:t>
            </a:r>
            <a:r>
              <a:rPr dirty="0" smtClean="0" sz="1100" spc="-3">
                <a:latin typeface="Sylfaen"/>
                <a:cs typeface="Sylfaen"/>
              </a:rPr>
              <a:t>ს</a:t>
            </a:r>
            <a:r>
              <a:rPr dirty="0" smtClean="0" sz="1100" spc="-3">
                <a:latin typeface="Sylfaen"/>
                <a:cs typeface="Sylfaen"/>
              </a:rPr>
              <a:t>ი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უ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ც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რი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02004" y="4773913"/>
            <a:ext cx="568993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9">
                <a:latin typeface="Sylfaen"/>
                <a:cs typeface="Sylfaen"/>
              </a:rPr>
              <a:t>გ</a:t>
            </a:r>
            <a:r>
              <a:rPr dirty="0" smtClean="0" sz="1100" spc="9">
                <a:latin typeface="Sylfaen"/>
                <a:cs typeface="Sylfaen"/>
              </a:rPr>
              <a:t>ა</a:t>
            </a:r>
            <a:r>
              <a:rPr dirty="0" smtClean="0" sz="1100" spc="9">
                <a:latin typeface="Sylfaen"/>
                <a:cs typeface="Sylfaen"/>
              </a:rPr>
              <a:t>რ</a:t>
            </a:r>
            <a:r>
              <a:rPr dirty="0" smtClean="0" sz="1100" spc="9">
                <a:latin typeface="Sylfaen"/>
                <a:cs typeface="Sylfaen"/>
              </a:rPr>
              <a:t>დ</a:t>
            </a:r>
            <a:r>
              <a:rPr dirty="0" smtClean="0" sz="1100" spc="9">
                <a:latin typeface="Sylfaen"/>
                <a:cs typeface="Sylfaen"/>
              </a:rPr>
              <a:t>ა</a:t>
            </a:r>
            <a:r>
              <a:rPr dirty="0" smtClean="0" sz="1100" spc="9">
                <a:latin typeface="Sylfaen"/>
                <a:cs typeface="Sylfaen"/>
              </a:rPr>
              <a:t>ც</a:t>
            </a:r>
            <a:r>
              <a:rPr dirty="0" smtClean="0" sz="1100" spc="9">
                <a:latin typeface="Sylfaen"/>
                <a:cs typeface="Sylfaen"/>
              </a:rPr>
              <a:t>ვ</a:t>
            </a:r>
            <a:r>
              <a:rPr dirty="0" smtClean="0" sz="1100" spc="9">
                <a:latin typeface="Sylfaen"/>
                <a:cs typeface="Sylfaen"/>
              </a:rPr>
              <a:t>ა</a:t>
            </a:r>
            <a:r>
              <a:rPr dirty="0" smtClean="0" sz="1100" spc="9">
                <a:latin typeface="Sylfaen"/>
                <a:cs typeface="Sylfaen"/>
              </a:rPr>
              <a:t>ლ</a:t>
            </a:r>
            <a:r>
              <a:rPr dirty="0" smtClean="0" sz="1100" spc="9">
                <a:latin typeface="Sylfaen"/>
                <a:cs typeface="Sylfaen"/>
              </a:rPr>
              <a:t>ე</a:t>
            </a:r>
            <a:r>
              <a:rPr dirty="0" smtClean="0" sz="1100" spc="9">
                <a:latin typeface="Sylfaen"/>
                <a:cs typeface="Sylfaen"/>
              </a:rPr>
              <a:t>ბ</a:t>
            </a:r>
            <a:r>
              <a:rPr dirty="0" smtClean="0" sz="1100" spc="9">
                <a:latin typeface="Sylfaen"/>
                <a:cs typeface="Sylfaen"/>
              </a:rPr>
              <a:t>ის</a:t>
            </a:r>
            <a:r>
              <a:rPr dirty="0" smtClean="0" sz="1100" spc="9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შ</a:t>
            </a:r>
            <a:r>
              <a:rPr dirty="0" smtClean="0" sz="1100" spc="9">
                <a:latin typeface="Sylfaen"/>
                <a:cs typeface="Sylfaen"/>
              </a:rPr>
              <a:t>ე</a:t>
            </a:r>
            <a:r>
              <a:rPr dirty="0" smtClean="0" sz="1100" spc="9">
                <a:latin typeface="Sylfaen"/>
                <a:cs typeface="Sylfaen"/>
              </a:rPr>
              <a:t>მ</a:t>
            </a:r>
            <a:r>
              <a:rPr dirty="0" smtClean="0" sz="1100" spc="9">
                <a:latin typeface="Sylfaen"/>
                <a:cs typeface="Sylfaen"/>
              </a:rPr>
              <a:t>დ</a:t>
            </a:r>
            <a:r>
              <a:rPr dirty="0" smtClean="0" sz="1100" spc="9">
                <a:latin typeface="Sylfaen"/>
                <a:cs typeface="Sylfaen"/>
              </a:rPr>
              <a:t>ე</a:t>
            </a:r>
            <a:r>
              <a:rPr dirty="0" smtClean="0" sz="1100" spc="9">
                <a:latin typeface="Sylfaen"/>
                <a:cs typeface="Sylfaen"/>
              </a:rPr>
              <a:t>გ</a:t>
            </a:r>
            <a:r>
              <a:rPr dirty="0" smtClean="0" sz="1100" spc="9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ი</a:t>
            </a:r>
            <a:r>
              <a:rPr dirty="0" smtClean="0" sz="1100" spc="9">
                <a:latin typeface="Sylfaen"/>
                <a:cs typeface="Sylfaen"/>
              </a:rPr>
              <a:t>ს</a:t>
            </a:r>
            <a:r>
              <a:rPr dirty="0" smtClean="0" sz="1100" spc="9">
                <a:latin typeface="Sylfaen"/>
                <a:cs typeface="Sylfaen"/>
              </a:rPr>
              <a:t>ე</a:t>
            </a:r>
            <a:r>
              <a:rPr dirty="0" smtClean="0" sz="1100" spc="9">
                <a:latin typeface="Sylfaen"/>
                <a:cs typeface="Sylfaen"/>
              </a:rPr>
              <a:t>ვ</a:t>
            </a:r>
            <a:r>
              <a:rPr dirty="0" smtClean="0" sz="1100" spc="9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ი</a:t>
            </a:r>
            <a:r>
              <a:rPr dirty="0" smtClean="0" sz="1100" spc="9">
                <a:latin typeface="Sylfaen"/>
                <a:cs typeface="Sylfaen"/>
              </a:rPr>
              <a:t>ლ</a:t>
            </a:r>
            <a:r>
              <a:rPr dirty="0" smtClean="0" sz="1100" spc="9">
                <a:latin typeface="Sylfaen"/>
                <a:cs typeface="Sylfaen"/>
              </a:rPr>
              <a:t>ი</a:t>
            </a:r>
            <a:r>
              <a:rPr dirty="0" smtClean="0" sz="1100" spc="9">
                <a:latin typeface="Sylfaen"/>
                <a:cs typeface="Sylfaen"/>
              </a:rPr>
              <a:t>ა</a:t>
            </a:r>
            <a:r>
              <a:rPr dirty="0" smtClean="0" sz="1100" spc="9">
                <a:latin typeface="Sylfaen"/>
                <a:cs typeface="Sylfaen"/>
              </a:rPr>
              <a:t>ს</a:t>
            </a:r>
            <a:r>
              <a:rPr dirty="0" smtClean="0" sz="1100" spc="9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მ</a:t>
            </a:r>
            <a:r>
              <a:rPr dirty="0" smtClean="0" sz="1100" spc="9">
                <a:latin typeface="Sylfaen"/>
                <a:cs typeface="Sylfaen"/>
              </a:rPr>
              <a:t>ო</a:t>
            </a:r>
            <a:r>
              <a:rPr dirty="0" smtClean="0" sz="1100" spc="9">
                <a:latin typeface="Sylfaen"/>
                <a:cs typeface="Sylfaen"/>
              </a:rPr>
              <a:t>ნ</a:t>
            </a:r>
            <a:r>
              <a:rPr dirty="0" smtClean="0" sz="1100" spc="9">
                <a:latin typeface="Sylfaen"/>
                <a:cs typeface="Sylfaen"/>
              </a:rPr>
              <a:t>ა</a:t>
            </a:r>
            <a:r>
              <a:rPr dirty="0" smtClean="0" sz="1100" spc="9">
                <a:latin typeface="Sylfaen"/>
                <a:cs typeface="Sylfaen"/>
              </a:rPr>
              <a:t>წ</a:t>
            </a:r>
            <a:r>
              <a:rPr dirty="0" smtClean="0" sz="1100" spc="9">
                <a:latin typeface="Sylfaen"/>
                <a:cs typeface="Sylfaen"/>
              </a:rPr>
              <a:t>ი</a:t>
            </a:r>
            <a:r>
              <a:rPr dirty="0" smtClean="0" sz="1100" spc="9">
                <a:latin typeface="Sylfaen"/>
                <a:cs typeface="Sylfaen"/>
              </a:rPr>
              <a:t>ლ</a:t>
            </a:r>
            <a:r>
              <a:rPr dirty="0" smtClean="0" sz="1100" spc="9">
                <a:latin typeface="Sylfaen"/>
                <a:cs typeface="Sylfaen"/>
              </a:rPr>
              <a:t>ე</a:t>
            </a:r>
            <a:r>
              <a:rPr dirty="0" smtClean="0" sz="1100" spc="9">
                <a:latin typeface="Sylfaen"/>
                <a:cs typeface="Sylfaen"/>
              </a:rPr>
              <a:t>ო</a:t>
            </a:r>
            <a:r>
              <a:rPr dirty="0" smtClean="0" sz="1100" spc="9">
                <a:latin typeface="Sylfaen"/>
                <a:cs typeface="Sylfaen"/>
              </a:rPr>
              <a:t>ბ</a:t>
            </a:r>
            <a:r>
              <a:rPr dirty="0" smtClean="0" sz="1100" spc="9">
                <a:latin typeface="Sylfaen"/>
                <a:cs typeface="Sylfaen"/>
              </a:rPr>
              <a:t>ი</a:t>
            </a:r>
            <a:r>
              <a:rPr dirty="0" smtClean="0" sz="1100" spc="9">
                <a:latin typeface="Sylfaen"/>
                <a:cs typeface="Sylfaen"/>
              </a:rPr>
              <a:t>თ</a:t>
            </a:r>
            <a:r>
              <a:rPr dirty="0" smtClean="0" sz="1100" spc="9">
                <a:latin typeface="Sylfaen"/>
                <a:cs typeface="Sylfaen"/>
              </a:rPr>
              <a:t>,</a:t>
            </a:r>
            <a:r>
              <a:rPr dirty="0" smtClean="0" sz="1100" spc="9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ქ</a:t>
            </a:r>
            <a:r>
              <a:rPr dirty="0" smtClean="0" sz="1100" spc="9">
                <a:latin typeface="Sylfaen"/>
                <a:cs typeface="Sylfaen"/>
              </a:rPr>
              <a:t>ა</a:t>
            </a:r>
            <a:r>
              <a:rPr dirty="0" smtClean="0" sz="1100" spc="9">
                <a:latin typeface="Sylfaen"/>
                <a:cs typeface="Sylfaen"/>
              </a:rPr>
              <a:t>ლ</a:t>
            </a:r>
            <a:r>
              <a:rPr dirty="0" smtClean="0" sz="1100" spc="9">
                <a:latin typeface="Sylfaen"/>
                <a:cs typeface="Sylfaen"/>
              </a:rPr>
              <a:t>ა</a:t>
            </a:r>
            <a:r>
              <a:rPr dirty="0" smtClean="0" sz="1100" spc="9">
                <a:latin typeface="Sylfaen"/>
                <a:cs typeface="Sylfaen"/>
              </a:rPr>
              <a:t>ქ</a:t>
            </a:r>
            <a:r>
              <a:rPr dirty="0" smtClean="0" sz="1100" spc="9">
                <a:latin typeface="Sylfaen"/>
                <a:cs typeface="Sylfaen"/>
              </a:rPr>
              <a:t>ის</a:t>
            </a:r>
            <a:r>
              <a:rPr dirty="0" smtClean="0" sz="1100" spc="9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თ</a:t>
            </a:r>
            <a:r>
              <a:rPr dirty="0" smtClean="0" sz="1100" spc="9">
                <a:latin typeface="Sylfaen"/>
                <a:cs typeface="Sylfaen"/>
              </a:rPr>
              <a:t>ა</a:t>
            </a:r>
            <a:r>
              <a:rPr dirty="0" smtClean="0" sz="1100" spc="9">
                <a:latin typeface="Sylfaen"/>
                <a:cs typeface="Sylfaen"/>
              </a:rPr>
              <a:t>ვ</a:t>
            </a:r>
            <a:r>
              <a:rPr dirty="0" smtClean="0" sz="1100" spc="9">
                <a:latin typeface="Sylfaen"/>
                <a:cs typeface="Sylfaen"/>
              </a:rPr>
              <a:t>ა</a:t>
            </a:r>
            <a:r>
              <a:rPr dirty="0" smtClean="0" sz="1100" spc="9">
                <a:latin typeface="Sylfaen"/>
                <a:cs typeface="Sylfaen"/>
              </a:rPr>
              <a:t>დ</a:t>
            </a:r>
            <a:r>
              <a:rPr dirty="0" smtClean="0" sz="1100" spc="9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ა</a:t>
            </a:r>
            <a:r>
              <a:rPr dirty="0" smtClean="0" sz="1100" spc="9">
                <a:latin typeface="Sylfaen"/>
                <a:cs typeface="Sylfaen"/>
              </a:rPr>
              <a:t>ი</a:t>
            </a:r>
            <a:r>
              <a:rPr dirty="0" smtClean="0" sz="1100" spc="9">
                <a:latin typeface="Sylfaen"/>
                <a:cs typeface="Sylfaen"/>
              </a:rPr>
              <a:t>რ</a:t>
            </a:r>
            <a:r>
              <a:rPr dirty="0" smtClean="0" sz="1100" spc="9">
                <a:latin typeface="Sylfaen"/>
                <a:cs typeface="Sylfaen"/>
              </a:rPr>
              <a:t>ჩ</a:t>
            </a:r>
            <a:r>
              <a:rPr dirty="0" smtClean="0" sz="1100" spc="9">
                <a:latin typeface="Sylfaen"/>
                <a:cs typeface="Sylfaen"/>
              </a:rPr>
              <a:t>ი</a:t>
            </a:r>
            <a:r>
              <a:rPr dirty="0" smtClean="0" sz="1100" spc="9">
                <a:latin typeface="Sylfaen"/>
                <a:cs typeface="Sylfaen"/>
              </a:rPr>
              <a:t>ე</a:t>
            </a:r>
            <a:r>
              <a:rPr dirty="0" smtClean="0" sz="1100" spc="9">
                <a:latin typeface="Sylfaen"/>
                <a:cs typeface="Sylfaen"/>
              </a:rPr>
              <a:t>ს</a:t>
            </a:r>
            <a:r>
              <a:rPr dirty="0" smtClean="0" sz="1100" spc="9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ი</a:t>
            </a:r>
            <a:r>
              <a:rPr dirty="0" smtClean="0" sz="1100" spc="9">
                <a:latin typeface="Sylfaen"/>
                <a:cs typeface="Sylfaen"/>
              </a:rPr>
              <a:t>ვ</a:t>
            </a:r>
            <a:r>
              <a:rPr dirty="0" smtClean="0" sz="1100" spc="9">
                <a:latin typeface="Sylfaen"/>
                <a:cs typeface="Sylfaen"/>
              </a:rPr>
              <a:t>ა</a:t>
            </a:r>
            <a:r>
              <a:rPr dirty="0" smtClean="0" sz="1100" spc="9">
                <a:latin typeface="Sylfaen"/>
                <a:cs typeface="Sylfaen"/>
              </a:rPr>
              <a:t>ნ</a:t>
            </a:r>
            <a:r>
              <a:rPr dirty="0" smtClean="0" sz="1100" spc="9">
                <a:latin typeface="Sylfaen"/>
                <a:cs typeface="Sylfaen"/>
              </a:rPr>
              <a:t>ე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02004" y="5066521"/>
            <a:ext cx="121528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ნ</a:t>
            </a:r>
            <a:r>
              <a:rPr dirty="0" smtClean="0" sz="1100" spc="-7">
                <a:latin typeface="Sylfaen"/>
                <a:cs typeface="Sylfaen"/>
              </a:rPr>
              <a:t>დ</a:t>
            </a:r>
            <a:r>
              <a:rPr dirty="0" smtClean="0" sz="1100" spc="-7">
                <a:latin typeface="Sylfaen"/>
                <a:cs typeface="Sylfaen"/>
              </a:rPr>
              <a:t>რ</a:t>
            </a:r>
            <a:r>
              <a:rPr dirty="0" smtClean="0" sz="1100" spc="-7">
                <a:latin typeface="Sylfaen"/>
                <a:cs typeface="Sylfaen"/>
              </a:rPr>
              <a:t>ო</a:t>
            </a:r>
            <a:r>
              <a:rPr dirty="0" smtClean="0" sz="1100" spc="-7">
                <a:latin typeface="Sylfaen"/>
                <a:cs typeface="Sylfaen"/>
              </a:rPr>
              <a:t>ნ</a:t>
            </a:r>
            <a:r>
              <a:rPr dirty="0" smtClean="0" sz="1100" spc="-7">
                <a:latin typeface="Sylfaen"/>
                <a:cs typeface="Sylfaen"/>
              </a:rPr>
              <a:t>ი</a:t>
            </a:r>
            <a:r>
              <a:rPr dirty="0" smtClean="0" sz="1100" spc="-7">
                <a:latin typeface="Sylfaen"/>
                <a:cs typeface="Sylfaen"/>
              </a:rPr>
              <a:t>კ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შ</a:t>
            </a:r>
            <a:r>
              <a:rPr dirty="0" smtClean="0" sz="1100" spc="-7">
                <a:latin typeface="Sylfaen"/>
                <a:cs typeface="Sylfaen"/>
              </a:rPr>
              <a:t>ვ</a:t>
            </a:r>
            <a:r>
              <a:rPr dirty="0" smtClean="0" sz="1100" spc="-7">
                <a:latin typeface="Sylfaen"/>
                <a:cs typeface="Sylfaen"/>
              </a:rPr>
              <a:t>ი</a:t>
            </a:r>
            <a:r>
              <a:rPr dirty="0" smtClean="0" sz="1100" spc="-7">
                <a:latin typeface="Sylfaen"/>
                <a:cs typeface="Sylfaen"/>
              </a:rPr>
              <a:t>ლ</a:t>
            </a:r>
            <a:r>
              <a:rPr dirty="0" smtClean="0" sz="1100" spc="-7">
                <a:latin typeface="Sylfaen"/>
                <a:cs typeface="Sylfaen"/>
              </a:rPr>
              <a:t>ი</a:t>
            </a:r>
            <a:r>
              <a:rPr dirty="0" smtClean="0" sz="1100" spc="-7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73276" y="5360907"/>
            <a:ext cx="355373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6">
                <a:latin typeface="Sylfaen"/>
                <a:cs typeface="Sylfaen"/>
              </a:rPr>
              <a:t>1907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წ</a:t>
            </a:r>
            <a:r>
              <a:rPr dirty="0" smtClean="0" sz="1100" spc="-6">
                <a:latin typeface="Sylfaen"/>
                <a:cs typeface="Sylfaen"/>
              </a:rPr>
              <a:t>ლ</a:t>
            </a:r>
            <a:r>
              <a:rPr dirty="0" smtClean="0" sz="1100" spc="-6">
                <a:latin typeface="Sylfaen"/>
                <a:cs typeface="Sylfaen"/>
              </a:rPr>
              <a:t>ის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30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გ</a:t>
            </a:r>
            <a:r>
              <a:rPr dirty="0" smtClean="0" sz="1100" spc="-6">
                <a:latin typeface="Sylfaen"/>
                <a:cs typeface="Sylfaen"/>
              </a:rPr>
              <a:t>ვი</a:t>
            </a:r>
            <a:r>
              <a:rPr dirty="0" smtClean="0" sz="1100" spc="-6">
                <a:latin typeface="Sylfaen"/>
                <a:cs typeface="Sylfaen"/>
              </a:rPr>
              <a:t>ს</a:t>
            </a:r>
            <a:r>
              <a:rPr dirty="0" smtClean="0" sz="1100" spc="-6">
                <a:latin typeface="Sylfaen"/>
                <a:cs typeface="Sylfaen"/>
              </a:rPr>
              <a:t>ტ</a:t>
            </a:r>
            <a:r>
              <a:rPr dirty="0" smtClean="0" sz="1100" spc="-6">
                <a:latin typeface="Sylfaen"/>
                <a:cs typeface="Sylfaen"/>
              </a:rPr>
              <a:t>ოს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ქ</a:t>
            </a:r>
            <a:r>
              <a:rPr dirty="0" smtClean="0" sz="1100" spc="-6">
                <a:latin typeface="Sylfaen"/>
                <a:cs typeface="Sylfaen"/>
              </a:rPr>
              <a:t>ვ</a:t>
            </a:r>
            <a:r>
              <a:rPr dirty="0" smtClean="0" sz="1100" spc="-6">
                <a:latin typeface="Sylfaen"/>
                <a:cs typeface="Sylfaen"/>
              </a:rPr>
              <a:t>ე</a:t>
            </a:r>
            <a:r>
              <a:rPr dirty="0" smtClean="0" sz="1100" spc="-6">
                <a:latin typeface="Sylfaen"/>
                <a:cs typeface="Sylfaen"/>
              </a:rPr>
              <a:t>ყ</a:t>
            </a:r>
            <a:r>
              <a:rPr dirty="0" smtClean="0" sz="1100" spc="-6">
                <a:latin typeface="Sylfaen"/>
                <a:cs typeface="Sylfaen"/>
              </a:rPr>
              <a:t>ნ</a:t>
            </a:r>
            <a:r>
              <a:rPr dirty="0" smtClean="0" sz="1100" spc="-6">
                <a:latin typeface="Sylfaen"/>
                <a:cs typeface="Sylfaen"/>
              </a:rPr>
              <a:t>ის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მ</a:t>
            </a:r>
            <a:r>
              <a:rPr dirty="0" smtClean="0" sz="1100" spc="-6">
                <a:latin typeface="Sylfaen"/>
                <a:cs typeface="Sylfaen"/>
              </a:rPr>
              <a:t>ტ</a:t>
            </a:r>
            <a:r>
              <a:rPr dirty="0" smtClean="0" sz="1100" spc="-6">
                <a:latin typeface="Sylfaen"/>
                <a:cs typeface="Sylfaen"/>
              </a:rPr>
              <a:t>რ</a:t>
            </a:r>
            <a:r>
              <a:rPr dirty="0" smtClean="0" sz="1100" spc="-6">
                <a:latin typeface="Sylfaen"/>
                <a:cs typeface="Sylfaen"/>
              </a:rPr>
              <a:t>ე</a:t>
            </a:r>
            <a:r>
              <a:rPr dirty="0" smtClean="0" sz="1100" spc="-6">
                <a:latin typeface="Sylfaen"/>
                <a:cs typeface="Sylfaen"/>
              </a:rPr>
              <a:t>ბ</a:t>
            </a:r>
            <a:r>
              <a:rPr dirty="0" smtClean="0" sz="1100" spc="-6">
                <a:latin typeface="Sylfaen"/>
                <a:cs typeface="Sylfaen"/>
              </a:rPr>
              <a:t>მ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ი</a:t>
            </a:r>
            <a:r>
              <a:rPr dirty="0" smtClean="0" sz="1100" spc="-6">
                <a:latin typeface="Sylfaen"/>
                <a:cs typeface="Sylfaen"/>
              </a:rPr>
              <a:t>ლ</a:t>
            </a:r>
            <a:r>
              <a:rPr dirty="0" smtClean="0" sz="1100" spc="-6">
                <a:latin typeface="Sylfaen"/>
                <a:cs typeface="Sylfaen"/>
              </a:rPr>
              <a:t>ია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მ</a:t>
            </a:r>
            <a:r>
              <a:rPr dirty="0" smtClean="0" sz="1100" spc="-6">
                <a:latin typeface="Sylfaen"/>
                <a:cs typeface="Sylfaen"/>
              </a:rPr>
              <a:t>ოკლ</a:t>
            </a:r>
            <a:r>
              <a:rPr dirty="0" smtClean="0" sz="1100" spc="-6">
                <a:latin typeface="Sylfaen"/>
                <a:cs typeface="Sylfaen"/>
              </a:rPr>
              <a:t>ე</a:t>
            </a:r>
            <a:r>
              <a:rPr dirty="0" smtClean="0" sz="1100" spc="-6">
                <a:latin typeface="Sylfaen"/>
                <a:cs typeface="Sylfaen"/>
              </a:rPr>
              <a:t>ს</a:t>
            </a:r>
            <a:r>
              <a:rPr dirty="0" smtClean="0" sz="1100" spc="-6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73276" y="5655039"/>
            <a:ext cx="541936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4">
                <a:latin typeface="Sylfaen"/>
                <a:cs typeface="Sylfaen"/>
              </a:rPr>
              <a:t>ე</a:t>
            </a:r>
            <a:r>
              <a:rPr dirty="0" smtClean="0" sz="1100" spc="14">
                <a:latin typeface="Sylfaen"/>
                <a:cs typeface="Sylfaen"/>
              </a:rPr>
              <a:t>ს</a:t>
            </a:r>
            <a:r>
              <a:rPr dirty="0" smtClean="0" sz="1100" spc="14">
                <a:latin typeface="Sylfaen"/>
                <a:cs typeface="Sylfaen"/>
              </a:rPr>
              <a:t> </a:t>
            </a:r>
            <a:r>
              <a:rPr dirty="0" smtClean="0" sz="1100" spc="14">
                <a:latin typeface="Sylfaen"/>
                <a:cs typeface="Sylfaen"/>
              </a:rPr>
              <a:t> </a:t>
            </a:r>
            <a:r>
              <a:rPr dirty="0" smtClean="0" sz="1100" spc="14">
                <a:latin typeface="Sylfaen"/>
                <a:cs typeface="Sylfaen"/>
              </a:rPr>
              <a:t>ა</a:t>
            </a:r>
            <a:r>
              <a:rPr dirty="0" smtClean="0" sz="1100" spc="14">
                <a:latin typeface="Sylfaen"/>
                <a:cs typeface="Sylfaen"/>
              </a:rPr>
              <a:t>მ</a:t>
            </a:r>
            <a:r>
              <a:rPr dirty="0" smtClean="0" sz="1100" spc="14">
                <a:latin typeface="Sylfaen"/>
                <a:cs typeface="Sylfaen"/>
              </a:rPr>
              <a:t>ბ</a:t>
            </a:r>
            <a:r>
              <a:rPr dirty="0" smtClean="0" sz="1100" spc="14">
                <a:latin typeface="Sylfaen"/>
                <a:cs typeface="Sylfaen"/>
              </a:rPr>
              <a:t>ა</a:t>
            </a:r>
            <a:r>
              <a:rPr dirty="0" smtClean="0" sz="1100" spc="14">
                <a:latin typeface="Sylfaen"/>
                <a:cs typeface="Sylfaen"/>
              </a:rPr>
              <a:t>ვი</a:t>
            </a:r>
            <a:r>
              <a:rPr dirty="0" smtClean="0" sz="1100" spc="14">
                <a:latin typeface="Sylfaen"/>
                <a:cs typeface="Sylfaen"/>
              </a:rPr>
              <a:t> </a:t>
            </a:r>
            <a:r>
              <a:rPr dirty="0" smtClean="0" sz="1100" spc="14">
                <a:latin typeface="Sylfaen"/>
                <a:cs typeface="Sylfaen"/>
              </a:rPr>
              <a:t>ი</a:t>
            </a:r>
            <a:r>
              <a:rPr dirty="0" smtClean="0" sz="1100" spc="14">
                <a:latin typeface="Sylfaen"/>
                <a:cs typeface="Sylfaen"/>
              </a:rPr>
              <a:t>ქ</a:t>
            </a:r>
            <a:r>
              <a:rPr dirty="0" smtClean="0" sz="1100" spc="14">
                <a:latin typeface="Sylfaen"/>
                <a:cs typeface="Sylfaen"/>
              </a:rPr>
              <a:t>ც</a:t>
            </a:r>
            <a:r>
              <a:rPr dirty="0" smtClean="0" sz="1100" spc="14">
                <a:latin typeface="Sylfaen"/>
                <a:cs typeface="Sylfaen"/>
              </a:rPr>
              <a:t>ა</a:t>
            </a:r>
            <a:r>
              <a:rPr dirty="0" smtClean="0" sz="1100" spc="14">
                <a:latin typeface="Sylfaen"/>
                <a:cs typeface="Sylfaen"/>
              </a:rPr>
              <a:t> </a:t>
            </a:r>
            <a:r>
              <a:rPr dirty="0" smtClean="0" sz="1100" spc="14">
                <a:latin typeface="Sylfaen"/>
                <a:cs typeface="Sylfaen"/>
              </a:rPr>
              <a:t>ე</a:t>
            </a:r>
            <a:r>
              <a:rPr dirty="0" smtClean="0" sz="1100" spc="14">
                <a:latin typeface="Sylfaen"/>
                <a:cs typeface="Sylfaen"/>
              </a:rPr>
              <a:t>რო</a:t>
            </a:r>
            <a:r>
              <a:rPr dirty="0" smtClean="0" sz="1100" spc="14">
                <a:latin typeface="Sylfaen"/>
                <a:cs typeface="Sylfaen"/>
              </a:rPr>
              <a:t>ვ</a:t>
            </a:r>
            <a:r>
              <a:rPr dirty="0" smtClean="0" sz="1100" spc="14">
                <a:latin typeface="Sylfaen"/>
                <a:cs typeface="Sylfaen"/>
              </a:rPr>
              <a:t>ნ</a:t>
            </a:r>
            <a:r>
              <a:rPr dirty="0" smtClean="0" sz="1100" spc="14">
                <a:latin typeface="Sylfaen"/>
                <a:cs typeface="Sylfaen"/>
              </a:rPr>
              <a:t>უ</a:t>
            </a:r>
            <a:r>
              <a:rPr dirty="0" smtClean="0" sz="1100" spc="14">
                <a:latin typeface="Sylfaen"/>
                <a:cs typeface="Sylfaen"/>
              </a:rPr>
              <a:t>ლ</a:t>
            </a:r>
            <a:r>
              <a:rPr dirty="0" smtClean="0" sz="1100" spc="14">
                <a:latin typeface="Sylfaen"/>
                <a:cs typeface="Sylfaen"/>
              </a:rPr>
              <a:t> </a:t>
            </a:r>
            <a:r>
              <a:rPr dirty="0" smtClean="0" sz="1100" spc="14">
                <a:latin typeface="Sylfaen"/>
                <a:cs typeface="Sylfaen"/>
              </a:rPr>
              <a:t> </a:t>
            </a:r>
            <a:r>
              <a:rPr dirty="0" smtClean="0" sz="1100" spc="14">
                <a:latin typeface="Sylfaen"/>
                <a:cs typeface="Sylfaen"/>
              </a:rPr>
              <a:t>ტ</a:t>
            </a:r>
            <a:r>
              <a:rPr dirty="0" smtClean="0" sz="1100" spc="14">
                <a:latin typeface="Sylfaen"/>
                <a:cs typeface="Sylfaen"/>
              </a:rPr>
              <a:t>რ</a:t>
            </a:r>
            <a:r>
              <a:rPr dirty="0" smtClean="0" sz="1100" spc="14">
                <a:latin typeface="Sylfaen"/>
                <a:cs typeface="Sylfaen"/>
              </a:rPr>
              <a:t>ა</a:t>
            </a:r>
            <a:r>
              <a:rPr dirty="0" smtClean="0" sz="1100" spc="14">
                <a:latin typeface="Sylfaen"/>
                <a:cs typeface="Sylfaen"/>
              </a:rPr>
              <a:t>გ</a:t>
            </a:r>
            <a:r>
              <a:rPr dirty="0" smtClean="0" sz="1100" spc="14">
                <a:latin typeface="Sylfaen"/>
                <a:cs typeface="Sylfaen"/>
              </a:rPr>
              <a:t>ე</a:t>
            </a:r>
            <a:r>
              <a:rPr dirty="0" smtClean="0" sz="1100" spc="14">
                <a:latin typeface="Sylfaen"/>
                <a:cs typeface="Sylfaen"/>
              </a:rPr>
              <a:t>დ</a:t>
            </a:r>
            <a:r>
              <a:rPr dirty="0" smtClean="0" sz="1100" spc="14">
                <a:latin typeface="Sylfaen"/>
                <a:cs typeface="Sylfaen"/>
              </a:rPr>
              <a:t>ი</a:t>
            </a:r>
            <a:r>
              <a:rPr dirty="0" smtClean="0" sz="1100" spc="14">
                <a:latin typeface="Sylfaen"/>
                <a:cs typeface="Sylfaen"/>
              </a:rPr>
              <a:t>ა</a:t>
            </a:r>
            <a:r>
              <a:rPr dirty="0" smtClean="0" sz="1100" spc="14">
                <a:latin typeface="Sylfaen"/>
                <a:cs typeface="Sylfaen"/>
              </a:rPr>
              <a:t>დ</a:t>
            </a:r>
            <a:r>
              <a:rPr dirty="0" smtClean="0" sz="1100" spc="14">
                <a:latin typeface="Sylfaen"/>
                <a:cs typeface="Sylfaen"/>
              </a:rPr>
              <a:t>.</a:t>
            </a:r>
            <a:r>
              <a:rPr dirty="0" smtClean="0" sz="1100" spc="14">
                <a:latin typeface="Sylfaen"/>
                <a:cs typeface="Sylfaen"/>
              </a:rPr>
              <a:t> </a:t>
            </a:r>
            <a:r>
              <a:rPr dirty="0" smtClean="0" sz="1100" spc="14">
                <a:latin typeface="Sylfaen"/>
                <a:cs typeface="Sylfaen"/>
              </a:rPr>
              <a:t> </a:t>
            </a:r>
            <a:r>
              <a:rPr dirty="0" smtClean="0" sz="1100" spc="14">
                <a:latin typeface="Sylfaen"/>
                <a:cs typeface="Sylfaen"/>
              </a:rPr>
              <a:t>ი</a:t>
            </a:r>
            <a:r>
              <a:rPr dirty="0" smtClean="0" sz="1100" spc="14">
                <a:latin typeface="Sylfaen"/>
                <a:cs typeface="Sylfaen"/>
              </a:rPr>
              <a:t>ლ</a:t>
            </a:r>
            <a:r>
              <a:rPr dirty="0" smtClean="0" sz="1100" spc="14">
                <a:latin typeface="Sylfaen"/>
                <a:cs typeface="Sylfaen"/>
              </a:rPr>
              <a:t>ი</a:t>
            </a:r>
            <a:r>
              <a:rPr dirty="0" smtClean="0" sz="1100" spc="14">
                <a:latin typeface="Sylfaen"/>
                <a:cs typeface="Sylfaen"/>
              </a:rPr>
              <a:t>ა</a:t>
            </a:r>
            <a:r>
              <a:rPr dirty="0" smtClean="0" sz="1100" spc="14">
                <a:latin typeface="Sylfaen"/>
                <a:cs typeface="Sylfaen"/>
              </a:rPr>
              <a:t>ს</a:t>
            </a:r>
            <a:r>
              <a:rPr dirty="0" smtClean="0" sz="1100" spc="14">
                <a:latin typeface="Sylfaen"/>
                <a:cs typeface="Sylfaen"/>
              </a:rPr>
              <a:t> </a:t>
            </a:r>
            <a:r>
              <a:rPr dirty="0" smtClean="0" sz="1100" spc="14">
                <a:latin typeface="Sylfaen"/>
                <a:cs typeface="Sylfaen"/>
              </a:rPr>
              <a:t> </a:t>
            </a:r>
            <a:r>
              <a:rPr dirty="0" smtClean="0" sz="1100" spc="14">
                <a:latin typeface="Sylfaen"/>
                <a:cs typeface="Sylfaen"/>
              </a:rPr>
              <a:t>ც</a:t>
            </a:r>
            <a:r>
              <a:rPr dirty="0" smtClean="0" sz="1100" spc="14">
                <a:latin typeface="Sylfaen"/>
                <a:cs typeface="Sylfaen"/>
              </a:rPr>
              <a:t>ხ</a:t>
            </a:r>
            <a:r>
              <a:rPr dirty="0" smtClean="0" sz="1100" spc="14">
                <a:latin typeface="Sylfaen"/>
                <a:cs typeface="Sylfaen"/>
              </a:rPr>
              <a:t>ე</a:t>
            </a:r>
            <a:r>
              <a:rPr dirty="0" smtClean="0" sz="1100" spc="14">
                <a:latin typeface="Sylfaen"/>
                <a:cs typeface="Sylfaen"/>
              </a:rPr>
              <a:t>დ</a:t>
            </a:r>
            <a:r>
              <a:rPr dirty="0" smtClean="0" sz="1100" spc="14">
                <a:latin typeface="Sylfaen"/>
                <a:cs typeface="Sylfaen"/>
              </a:rPr>
              <a:t>ა</a:t>
            </a:r>
            <a:r>
              <a:rPr dirty="0" smtClean="0" sz="1100" spc="14">
                <a:latin typeface="Sylfaen"/>
                <a:cs typeface="Sylfaen"/>
              </a:rPr>
              <a:t>რი</a:t>
            </a:r>
            <a:r>
              <a:rPr dirty="0" smtClean="0" sz="1100" spc="14">
                <a:latin typeface="Sylfaen"/>
                <a:cs typeface="Sylfaen"/>
              </a:rPr>
              <a:t> </a:t>
            </a:r>
            <a:r>
              <a:rPr dirty="0" smtClean="0" sz="1100" spc="14">
                <a:latin typeface="Sylfaen"/>
                <a:cs typeface="Sylfaen"/>
              </a:rPr>
              <a:t>7</a:t>
            </a:r>
            <a:r>
              <a:rPr dirty="0" smtClean="0" sz="1100" spc="14">
                <a:latin typeface="Sylfaen"/>
                <a:cs typeface="Sylfaen"/>
              </a:rPr>
              <a:t> </a:t>
            </a:r>
            <a:r>
              <a:rPr dirty="0" smtClean="0" sz="1100" spc="14">
                <a:latin typeface="Sylfaen"/>
                <a:cs typeface="Sylfaen"/>
              </a:rPr>
              <a:t> </a:t>
            </a:r>
            <a:r>
              <a:rPr dirty="0" smtClean="0" sz="1100" spc="14">
                <a:latin typeface="Sylfaen"/>
                <a:cs typeface="Sylfaen"/>
              </a:rPr>
              <a:t>ს</a:t>
            </a:r>
            <a:r>
              <a:rPr dirty="0" smtClean="0" sz="1100" spc="14">
                <a:latin typeface="Sylfaen"/>
                <a:cs typeface="Sylfaen"/>
              </a:rPr>
              <a:t>ე</a:t>
            </a:r>
            <a:r>
              <a:rPr dirty="0" smtClean="0" sz="1100" spc="14">
                <a:latin typeface="Sylfaen"/>
                <a:cs typeface="Sylfaen"/>
              </a:rPr>
              <a:t>ქ</a:t>
            </a:r>
            <a:r>
              <a:rPr dirty="0" smtClean="0" sz="1100" spc="14">
                <a:latin typeface="Sylfaen"/>
                <a:cs typeface="Sylfaen"/>
              </a:rPr>
              <a:t>ტ</a:t>
            </a:r>
            <a:r>
              <a:rPr dirty="0" smtClean="0" sz="1100" spc="14">
                <a:latin typeface="Sylfaen"/>
                <a:cs typeface="Sylfaen"/>
              </a:rPr>
              <a:t>ე</a:t>
            </a:r>
            <a:r>
              <a:rPr dirty="0" smtClean="0" sz="1100" spc="14">
                <a:latin typeface="Sylfaen"/>
                <a:cs typeface="Sylfaen"/>
              </a:rPr>
              <a:t>მ</a:t>
            </a:r>
            <a:r>
              <a:rPr dirty="0" smtClean="0" sz="1100" spc="14">
                <a:latin typeface="Sylfaen"/>
                <a:cs typeface="Sylfaen"/>
              </a:rPr>
              <a:t>ბ</a:t>
            </a:r>
            <a:r>
              <a:rPr dirty="0" smtClean="0" sz="1100" spc="14">
                <a:latin typeface="Sylfaen"/>
                <a:cs typeface="Sylfaen"/>
              </a:rPr>
              <a:t>ე</a:t>
            </a:r>
            <a:r>
              <a:rPr dirty="0" smtClean="0" sz="1100" spc="14">
                <a:latin typeface="Sylfaen"/>
                <a:cs typeface="Sylfaen"/>
              </a:rPr>
              <a:t>რ</a:t>
            </a:r>
            <a:r>
              <a:rPr dirty="0" smtClean="0" sz="1100" spc="14">
                <a:latin typeface="Sylfaen"/>
                <a:cs typeface="Sylfaen"/>
              </a:rPr>
              <a:t>ს</a:t>
            </a:r>
            <a:r>
              <a:rPr dirty="0" smtClean="0" sz="1100" spc="14">
                <a:latin typeface="Sylfaen"/>
                <a:cs typeface="Sylfaen"/>
              </a:rPr>
              <a:t> </a:t>
            </a:r>
            <a:r>
              <a:rPr dirty="0" smtClean="0" sz="1100" spc="14">
                <a:latin typeface="Sylfaen"/>
                <a:cs typeface="Sylfaen"/>
              </a:rPr>
              <a:t>თ</a:t>
            </a:r>
            <a:r>
              <a:rPr dirty="0" smtClean="0" sz="1100" spc="14">
                <a:latin typeface="Sylfaen"/>
                <a:cs typeface="Sylfaen"/>
              </a:rPr>
              <a:t>ბ</a:t>
            </a:r>
            <a:r>
              <a:rPr dirty="0" smtClean="0" sz="1100" spc="14">
                <a:latin typeface="Sylfaen"/>
                <a:cs typeface="Sylfaen"/>
              </a:rPr>
              <a:t>ი</a:t>
            </a:r>
            <a:r>
              <a:rPr dirty="0" smtClean="0" sz="1100" spc="14">
                <a:latin typeface="Sylfaen"/>
                <a:cs typeface="Sylfaen"/>
              </a:rPr>
              <a:t>ლ</a:t>
            </a:r>
            <a:r>
              <a:rPr dirty="0" smtClean="0" sz="1100" spc="14">
                <a:latin typeface="Sylfaen"/>
                <a:cs typeface="Sylfaen"/>
              </a:rPr>
              <a:t>ი</a:t>
            </a:r>
            <a:r>
              <a:rPr dirty="0" smtClean="0" sz="1100" spc="14">
                <a:latin typeface="Sylfaen"/>
                <a:cs typeface="Sylfaen"/>
              </a:rPr>
              <a:t>ს</a:t>
            </a:r>
            <a:r>
              <a:rPr dirty="0" smtClean="0" sz="1100" spc="14">
                <a:latin typeface="Sylfaen"/>
                <a:cs typeface="Sylfaen"/>
              </a:rPr>
              <a:t>ში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2004" y="5949171"/>
            <a:ext cx="569076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64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7-8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5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ქ</a:t>
            </a:r>
            <a:r>
              <a:rPr dirty="0" smtClean="0" sz="1100" spc="0">
                <a:latin typeface="Sylfaen"/>
                <a:cs typeface="Sylfaen"/>
              </a:rPr>
              <a:t>ტ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რს</a:t>
            </a:r>
            <a:r>
              <a:rPr dirty="0" smtClean="0" sz="1100" spc="198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125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რო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59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ე</a:t>
            </a:r>
            <a:r>
              <a:rPr dirty="0" smtClean="0" sz="1100" spc="-30">
                <a:latin typeface="Sylfaen"/>
                <a:cs typeface="Sylfaen"/>
              </a:rPr>
              <a:t>კ</a:t>
            </a:r>
            <a:r>
              <a:rPr dirty="0" smtClean="0" sz="1100" spc="-17">
                <a:latin typeface="Sylfaen"/>
                <a:cs typeface="Sylfaen"/>
              </a:rPr>
              <a:t>ლ</a:t>
            </a:r>
            <a:r>
              <a:rPr dirty="0" smtClean="0" sz="1100" spc="-6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ს</a:t>
            </a:r>
            <a:r>
              <a:rPr dirty="0" smtClean="0" sz="1100" spc="-22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ში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5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ვე</a:t>
            </a:r>
            <a:r>
              <a:rPr dirty="0" smtClean="0" sz="1100" spc="-4">
                <a:latin typeface="Sylfaen"/>
                <a:cs typeface="Sylfaen"/>
              </a:rPr>
              <a:t>ნ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2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0">
                <a:latin typeface="Sylfaen"/>
                <a:cs typeface="Sylfaen"/>
              </a:rPr>
              <a:t>რძ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3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9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2004" y="6243303"/>
            <a:ext cx="569024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-9">
                <a:latin typeface="Sylfaen"/>
                <a:cs typeface="Sylfaen"/>
              </a:rPr>
              <a:t>ტ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რს</a:t>
            </a:r>
            <a:r>
              <a:rPr dirty="0" smtClean="0" sz="1100" spc="27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შ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41">
                <a:latin typeface="Sylfaen"/>
                <a:cs typeface="Sylfaen"/>
              </a:rPr>
              <a:t> </a:t>
            </a:r>
            <a:r>
              <a:rPr dirty="0" smtClean="0" sz="1100" spc="-21">
                <a:latin typeface="Sylfaen"/>
                <a:cs typeface="Sylfaen"/>
              </a:rPr>
              <a:t>პ</a:t>
            </a:r>
            <a:r>
              <a:rPr dirty="0" smtClean="0" sz="1100" spc="-40">
                <a:latin typeface="Sylfaen"/>
                <a:cs typeface="Sylfaen"/>
              </a:rPr>
              <a:t>რ</a:t>
            </a:r>
            <a:r>
              <a:rPr dirty="0" smtClean="0" sz="1100" spc="-31">
                <a:latin typeface="Sylfaen"/>
                <a:cs typeface="Sylfaen"/>
              </a:rPr>
              <a:t>ო</a:t>
            </a:r>
            <a:r>
              <a:rPr dirty="0" smtClean="0" sz="1100" spc="-30">
                <a:latin typeface="Sylfaen"/>
                <a:cs typeface="Sylfaen"/>
              </a:rPr>
              <a:t>ც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20">
                <a:latin typeface="Sylfaen"/>
                <a:cs typeface="Sylfaen"/>
              </a:rPr>
              <a:t>ი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21">
                <a:latin typeface="Sylfaen"/>
                <a:cs typeface="Sylfaen"/>
              </a:rPr>
              <a:t>ს</a:t>
            </a:r>
            <a:r>
              <a:rPr dirty="0" smtClean="0" sz="1100" spc="-10">
                <a:latin typeface="Sylfaen"/>
                <a:cs typeface="Sylfaen"/>
              </a:rPr>
              <a:t>  </a:t>
            </a:r>
            <a:r>
              <a:rPr dirty="0" smtClean="0" sz="1100" spc="24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მ</a:t>
            </a:r>
            <a:r>
              <a:rPr dirty="0" smtClean="0" sz="1100" spc="-46">
                <a:latin typeface="Sylfaen"/>
                <a:cs typeface="Sylfaen"/>
              </a:rPr>
              <a:t>თ</a:t>
            </a:r>
            <a:r>
              <a:rPr dirty="0" smtClean="0" sz="1100" spc="-18">
                <a:latin typeface="Sylfaen"/>
                <a:cs typeface="Sylfaen"/>
              </a:rPr>
              <a:t>ა</a:t>
            </a:r>
            <a:r>
              <a:rPr dirty="0" smtClean="0" sz="1100" spc="-22">
                <a:latin typeface="Sylfaen"/>
                <a:cs typeface="Sylfaen"/>
              </a:rPr>
              <a:t>წ</a:t>
            </a:r>
            <a:r>
              <a:rPr dirty="0" smtClean="0" sz="1100" spc="-17">
                <a:latin typeface="Sylfaen"/>
                <a:cs typeface="Sylfaen"/>
              </a:rPr>
              <a:t>მ</a:t>
            </a:r>
            <a:r>
              <a:rPr dirty="0" smtClean="0" sz="1100" spc="-34">
                <a:latin typeface="Sylfaen"/>
                <a:cs typeface="Sylfaen"/>
              </a:rPr>
              <a:t>ი</a:t>
            </a:r>
            <a:r>
              <a:rPr dirty="0" smtClean="0" sz="1100" spc="-31">
                <a:latin typeface="Sylfaen"/>
                <a:cs typeface="Sylfaen"/>
              </a:rPr>
              <a:t>ნ</a:t>
            </a:r>
            <a:r>
              <a:rPr dirty="0" smtClean="0" sz="1100" spc="-33">
                <a:latin typeface="Sylfaen"/>
                <a:cs typeface="Sylfaen"/>
              </a:rPr>
              <a:t>დ</a:t>
            </a:r>
            <a:r>
              <a:rPr dirty="0" smtClean="0" sz="1100" spc="-25">
                <a:latin typeface="Sylfaen"/>
                <a:cs typeface="Sylfaen"/>
              </a:rPr>
              <a:t>ი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25">
                <a:latin typeface="Sylfaen"/>
                <a:cs typeface="Sylfaen"/>
              </a:rPr>
              <a:t>კ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21">
                <a:latin typeface="Sylfaen"/>
                <a:cs typeface="Sylfaen"/>
              </a:rPr>
              <a:t>ნ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3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14">
                <a:latin typeface="Sylfaen"/>
                <a:cs typeface="Sylfaen"/>
              </a:rPr>
              <a:t>ჰ</a:t>
            </a:r>
            <a:r>
              <a:rPr dirty="0" smtClean="0" sz="1100" spc="4">
                <a:latin typeface="Sylfaen"/>
                <a:cs typeface="Sylfaen"/>
              </a:rPr>
              <a:t>ყ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-4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136">
                <a:latin typeface="Sylfaen"/>
                <a:cs typeface="Sylfaen"/>
              </a:rPr>
              <a:t> </a:t>
            </a:r>
            <a:r>
              <a:rPr dirty="0" smtClean="0" sz="1100" spc="-33">
                <a:latin typeface="Sylfaen"/>
                <a:cs typeface="Sylfaen"/>
              </a:rPr>
              <a:t>დ</a:t>
            </a:r>
            <a:r>
              <a:rPr dirty="0" smtClean="0" sz="1100" spc="-30">
                <a:latin typeface="Sylfaen"/>
                <a:cs typeface="Sylfaen"/>
              </a:rPr>
              <a:t>ე</a:t>
            </a:r>
            <a:r>
              <a:rPr dirty="0" smtClean="0" sz="1100" spc="-52">
                <a:latin typeface="Sylfaen"/>
                <a:cs typeface="Sylfaen"/>
              </a:rPr>
              <a:t>ლ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28">
                <a:latin typeface="Sylfaen"/>
                <a:cs typeface="Sylfaen"/>
              </a:rPr>
              <a:t>გ</a:t>
            </a:r>
            <a:r>
              <a:rPr dirty="0" smtClean="0" sz="1100" spc="-18">
                <a:latin typeface="Sylfaen"/>
                <a:cs typeface="Sylfaen"/>
              </a:rPr>
              <a:t>ა</a:t>
            </a:r>
            <a:r>
              <a:rPr dirty="0" smtClean="0" sz="1100" spc="-21">
                <a:latin typeface="Sylfaen"/>
                <a:cs typeface="Sylfaen"/>
              </a:rPr>
              <a:t>ც</a:t>
            </a:r>
            <a:r>
              <a:rPr dirty="0" smtClean="0" sz="1100" spc="-34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23">
                <a:latin typeface="Sylfaen"/>
                <a:cs typeface="Sylfaen"/>
              </a:rPr>
              <a:t>ბი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183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83">
                <a:latin typeface="Sylfaen"/>
                <a:cs typeface="Sylfaen"/>
              </a:rPr>
              <a:t>რ</a:t>
            </a:r>
            <a:r>
              <a:rPr dirty="0" smtClean="0" sz="1100" spc="-95">
                <a:latin typeface="Sylfaen"/>
                <a:cs typeface="Sylfaen"/>
              </a:rPr>
              <a:t>უ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75">
                <a:latin typeface="Sylfaen"/>
                <a:cs typeface="Sylfaen"/>
              </a:rPr>
              <a:t>დ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2004" y="6537435"/>
            <a:ext cx="569027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თვ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9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4">
                <a:latin typeface="Sylfaen"/>
                <a:cs typeface="Sylfaen"/>
              </a:rPr>
              <a:t> </a:t>
            </a:r>
            <a:r>
              <a:rPr dirty="0" smtClean="0" sz="1100" spc="-105">
                <a:latin typeface="Sylfaen"/>
                <a:cs typeface="Sylfaen"/>
              </a:rPr>
              <a:t>მ</a:t>
            </a:r>
            <a:r>
              <a:rPr dirty="0" smtClean="0" sz="1100" spc="-176">
                <a:latin typeface="Sylfaen"/>
                <a:cs typeface="Sylfaen"/>
              </a:rPr>
              <a:t>უ</a:t>
            </a:r>
            <a:r>
              <a:rPr dirty="0" smtClean="0" sz="1100" spc="-162">
                <a:latin typeface="Sylfaen"/>
                <a:cs typeface="Sylfaen"/>
              </a:rPr>
              <a:t>ზ</a:t>
            </a:r>
            <a:r>
              <a:rPr dirty="0" smtClean="0" sz="1100" spc="-108">
                <a:latin typeface="Sylfaen"/>
                <a:cs typeface="Sylfaen"/>
              </a:rPr>
              <a:t>ე</a:t>
            </a:r>
            <a:r>
              <a:rPr dirty="0" smtClean="0" sz="1100" spc="-168">
                <a:latin typeface="Sylfaen"/>
                <a:cs typeface="Sylfaen"/>
              </a:rPr>
              <a:t>უ</a:t>
            </a:r>
            <a:r>
              <a:rPr dirty="0" smtClean="0" sz="1100" spc="-105">
                <a:latin typeface="Sylfaen"/>
                <a:cs typeface="Sylfaen"/>
              </a:rPr>
              <a:t>მ</a:t>
            </a:r>
            <a:r>
              <a:rPr dirty="0" smtClean="0" sz="1100" spc="-117">
                <a:latin typeface="Sylfaen"/>
                <a:cs typeface="Sylfaen"/>
              </a:rPr>
              <a:t>ში</a:t>
            </a:r>
            <a:r>
              <a:rPr dirty="0" smtClean="0" sz="1100" spc="-55">
                <a:latin typeface="Sylfaen"/>
                <a:cs typeface="Sylfaen"/>
              </a:rPr>
              <a:t> </a:t>
            </a:r>
            <a:r>
              <a:rPr dirty="0" smtClean="0" sz="1100" spc="149">
                <a:latin typeface="Sylfaen"/>
                <a:cs typeface="Sylfaen"/>
              </a:rPr>
              <a:t> </a:t>
            </a:r>
            <a:r>
              <a:rPr dirty="0" smtClean="0" sz="1100" spc="-70">
                <a:latin typeface="Sylfaen"/>
                <a:cs typeface="Sylfaen"/>
              </a:rPr>
              <a:t>დ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66">
                <a:latin typeface="Sylfaen"/>
                <a:cs typeface="Sylfaen"/>
              </a:rPr>
              <a:t>ც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4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ხ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ტ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2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გ</a:t>
            </a:r>
            <a:r>
              <a:rPr dirty="0" smtClean="0" sz="1100" spc="-286">
                <a:latin typeface="Sylfaen"/>
                <a:cs typeface="Sylfaen"/>
              </a:rPr>
              <a:t>უ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67">
                <a:latin typeface="Sylfaen"/>
                <a:cs typeface="Sylfaen"/>
              </a:rPr>
              <a:t>ი</a:t>
            </a:r>
            <a:r>
              <a:rPr dirty="0" smtClean="0" sz="1100" spc="-64">
                <a:latin typeface="Sylfaen"/>
                <a:cs typeface="Sylfaen"/>
              </a:rPr>
              <a:t>ს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50">
                <a:latin typeface="Sylfaen"/>
                <a:cs typeface="Sylfaen"/>
              </a:rPr>
              <a:t>შვ</a:t>
            </a:r>
            <a:r>
              <a:rPr dirty="0" smtClean="0" sz="1100" spc="-70">
                <a:latin typeface="Sylfaen"/>
                <a:cs typeface="Sylfaen"/>
              </a:rPr>
              <a:t>ი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63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34">
                <a:latin typeface="Sylfaen"/>
                <a:cs typeface="Sylfaen"/>
              </a:rPr>
              <a:t> </a:t>
            </a:r>
            <a:r>
              <a:rPr dirty="0" smtClean="0" sz="1100" spc="60">
                <a:latin typeface="Sylfaen"/>
                <a:cs typeface="Sylfaen"/>
              </a:rPr>
              <a:t>ფ</a:t>
            </a:r>
            <a:r>
              <a:rPr dirty="0" smtClean="0" sz="1100" spc="30">
                <a:latin typeface="Sylfaen"/>
                <a:cs typeface="Sylfaen"/>
              </a:rPr>
              <a:t>ე</a:t>
            </a:r>
            <a:r>
              <a:rPr dirty="0" smtClean="0" sz="1100" spc="23">
                <a:latin typeface="Sylfaen"/>
                <a:cs typeface="Sylfaen"/>
              </a:rPr>
              <a:t>რწე</a:t>
            </a:r>
            <a:r>
              <a:rPr dirty="0" smtClean="0" sz="1100" spc="-83">
                <a:latin typeface="Sylfaen"/>
                <a:cs typeface="Sylfaen"/>
              </a:rPr>
              <a:t>რ</a:t>
            </a:r>
            <a:r>
              <a:rPr dirty="0" smtClean="0" sz="1100" spc="-105">
                <a:latin typeface="Sylfaen"/>
                <a:cs typeface="Sylfaen"/>
              </a:rPr>
              <a:t>უ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44">
                <a:latin typeface="Sylfaen"/>
                <a:cs typeface="Sylfaen"/>
              </a:rPr>
              <a:t> </a:t>
            </a:r>
            <a:r>
              <a:rPr dirty="0" smtClean="0" sz="1100" spc="-114">
                <a:latin typeface="Sylfaen"/>
                <a:cs typeface="Sylfaen"/>
              </a:rPr>
              <a:t>ტ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76">
                <a:latin typeface="Sylfaen"/>
                <a:cs typeface="Sylfaen"/>
              </a:rPr>
              <a:t>ო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2004" y="6831567"/>
            <a:ext cx="446041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3">
                <a:latin typeface="Sylfaen"/>
                <a:cs typeface="Sylfaen"/>
              </a:rPr>
              <a:t>„</a:t>
            </a:r>
            <a:r>
              <a:rPr dirty="0" smtClean="0" sz="1100" spc="-13">
                <a:latin typeface="Sylfaen"/>
                <a:cs typeface="Sylfaen"/>
              </a:rPr>
              <a:t>წიწა</a:t>
            </a:r>
            <a:r>
              <a:rPr dirty="0" smtClean="0" sz="1100" spc="-13">
                <a:latin typeface="Sylfaen"/>
                <a:cs typeface="Sylfaen"/>
              </a:rPr>
              <a:t>მ</a:t>
            </a:r>
            <a:r>
              <a:rPr dirty="0" smtClean="0" sz="1100" spc="-13">
                <a:latin typeface="Sylfaen"/>
                <a:cs typeface="Sylfaen"/>
              </a:rPr>
              <a:t>უ</a:t>
            </a:r>
            <a:r>
              <a:rPr dirty="0" smtClean="0" sz="1100" spc="-13">
                <a:latin typeface="Sylfaen"/>
                <a:cs typeface="Sylfaen"/>
              </a:rPr>
              <a:t>რის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ტ</a:t>
            </a:r>
            <a:r>
              <a:rPr dirty="0" smtClean="0" sz="1100" spc="-13">
                <a:latin typeface="Sylfaen"/>
                <a:cs typeface="Sylfaen"/>
              </a:rPr>
              <a:t>რ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გ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დ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“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დ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ლ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ს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„</a:t>
            </a:r>
            <a:r>
              <a:rPr dirty="0" smtClean="0" sz="1100" spc="-13">
                <a:latin typeface="Sylfaen"/>
                <a:cs typeface="Sylfaen"/>
              </a:rPr>
              <a:t>ნ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ღ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ბ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“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(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ვ</a:t>
            </a:r>
            <a:r>
              <a:rPr dirty="0" smtClean="0" sz="1100" spc="-13">
                <a:latin typeface="Sylfaen"/>
                <a:cs typeface="Sylfaen"/>
              </a:rPr>
              <a:t>ტ</a:t>
            </a:r>
            <a:r>
              <a:rPr dirty="0" smtClean="0" sz="1100" spc="-13">
                <a:latin typeface="Sylfaen"/>
                <a:cs typeface="Sylfaen"/>
              </a:rPr>
              <a:t>ორი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კ</a:t>
            </a:r>
            <a:r>
              <a:rPr dirty="0" smtClean="0" sz="1100" spc="-13">
                <a:latin typeface="Sylfaen"/>
                <a:cs typeface="Sylfaen"/>
              </a:rPr>
              <a:t>ობ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ნ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კ</a:t>
            </a:r>
            <a:r>
              <a:rPr dirty="0" smtClean="0" sz="1100" spc="-13">
                <a:latin typeface="Sylfaen"/>
                <a:cs typeface="Sylfaen"/>
              </a:rPr>
              <a:t>ო</a:t>
            </a:r>
            <a:r>
              <a:rPr dirty="0" smtClean="0" sz="1100" spc="-13">
                <a:latin typeface="Sylfaen"/>
                <a:cs typeface="Sylfaen"/>
              </a:rPr>
              <a:t>ლ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ძ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).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73276" y="7125699"/>
            <a:ext cx="102872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0">
                <a:latin typeface="Sylfaen"/>
                <a:cs typeface="Sylfaen"/>
              </a:rPr>
              <a:t>დ</a:t>
            </a:r>
            <a:r>
              <a:rPr dirty="0" smtClean="0" sz="1100" spc="-10">
                <a:latin typeface="Sylfaen"/>
                <a:cs typeface="Sylfaen"/>
              </a:rPr>
              <a:t>ღ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-10">
                <a:latin typeface="Sylfaen"/>
                <a:cs typeface="Sylfaen"/>
              </a:rPr>
              <a:t>ს</a:t>
            </a:r>
            <a:r>
              <a:rPr dirty="0" smtClean="0" sz="1100" spc="-10">
                <a:latin typeface="Sylfaen"/>
                <a:cs typeface="Sylfaen"/>
              </a:rPr>
              <a:t>დ</a:t>
            </a:r>
            <a:r>
              <a:rPr dirty="0" smtClean="0" sz="1100" spc="-10">
                <a:latin typeface="Sylfaen"/>
                <a:cs typeface="Sylfaen"/>
              </a:rPr>
              <a:t>ღ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-10">
                <a:latin typeface="Sylfaen"/>
                <a:cs typeface="Sylfaen"/>
              </a:rPr>
              <a:t>ო</a:t>
            </a:r>
            <a:r>
              <a:rPr dirty="0" smtClean="0" sz="1100" spc="-10">
                <a:latin typeface="Sylfaen"/>
                <a:cs typeface="Sylfaen"/>
              </a:rPr>
              <a:t>ბ</a:t>
            </a:r>
            <a:r>
              <a:rPr dirty="0" smtClean="0" sz="1100" spc="-10">
                <a:latin typeface="Sylfaen"/>
                <a:cs typeface="Sylfaen"/>
              </a:rPr>
              <a:t>ი</a:t>
            </a:r>
            <a:r>
              <a:rPr dirty="0" smtClean="0" sz="1100" spc="-10">
                <a:latin typeface="Sylfaen"/>
                <a:cs typeface="Sylfaen"/>
              </a:rPr>
              <a:t>თ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79091" y="7125699"/>
            <a:ext cx="45864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2">
                <a:latin typeface="Sylfaen"/>
                <a:cs typeface="Sylfaen"/>
              </a:rPr>
              <a:t>ი</a:t>
            </a:r>
            <a:r>
              <a:rPr dirty="0" smtClean="0" sz="1100" spc="-12">
                <a:latin typeface="Sylfaen"/>
                <a:cs typeface="Sylfaen"/>
              </a:rPr>
              <a:t>ლ</a:t>
            </a:r>
            <a:r>
              <a:rPr dirty="0" smtClean="0" sz="1100" spc="-12">
                <a:latin typeface="Sylfaen"/>
                <a:cs typeface="Sylfaen"/>
              </a:rPr>
              <a:t>ი</a:t>
            </a:r>
            <a:r>
              <a:rPr dirty="0" smtClean="0" sz="1100" spc="-12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13075" y="7125699"/>
            <a:ext cx="52285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36">
                <a:latin typeface="Sylfaen"/>
                <a:cs typeface="Sylfaen"/>
              </a:rPr>
              <a:t>მ</a:t>
            </a:r>
            <a:r>
              <a:rPr dirty="0" smtClean="0" sz="1100" spc="-136">
                <a:latin typeface="Sylfaen"/>
                <a:cs typeface="Sylfaen"/>
              </a:rPr>
              <a:t>უ</a:t>
            </a:r>
            <a:r>
              <a:rPr dirty="0" smtClean="0" sz="1100" spc="-136">
                <a:latin typeface="Sylfaen"/>
                <a:cs typeface="Sylfaen"/>
              </a:rPr>
              <a:t>ზ</a:t>
            </a:r>
            <a:r>
              <a:rPr dirty="0" smtClean="0" sz="1100" spc="-136">
                <a:latin typeface="Sylfaen"/>
                <a:cs typeface="Sylfaen"/>
              </a:rPr>
              <a:t>ე</a:t>
            </a:r>
            <a:r>
              <a:rPr dirty="0" smtClean="0" sz="1100" spc="-136">
                <a:latin typeface="Sylfaen"/>
                <a:cs typeface="Sylfaen"/>
              </a:rPr>
              <a:t>უ</a:t>
            </a:r>
            <a:r>
              <a:rPr dirty="0" smtClean="0" sz="1100" spc="-136">
                <a:latin typeface="Sylfaen"/>
                <a:cs typeface="Sylfaen"/>
              </a:rPr>
              <a:t>მ</a:t>
            </a:r>
            <a:r>
              <a:rPr dirty="0" smtClean="0" sz="1100" spc="-136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11066" y="7125699"/>
            <a:ext cx="77509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6">
                <a:latin typeface="Sylfaen"/>
                <a:cs typeface="Sylfaen"/>
              </a:rPr>
              <a:t>ა</a:t>
            </a:r>
            <a:r>
              <a:rPr dirty="0" smtClean="0" sz="1100" spc="16">
                <a:latin typeface="Sylfaen"/>
                <a:cs typeface="Sylfaen"/>
              </a:rPr>
              <a:t>გ</a:t>
            </a:r>
            <a:r>
              <a:rPr dirty="0" smtClean="0" sz="1100" spc="16">
                <a:latin typeface="Sylfaen"/>
                <a:cs typeface="Sylfaen"/>
              </a:rPr>
              <a:t>რ</a:t>
            </a:r>
            <a:r>
              <a:rPr dirty="0" smtClean="0" sz="1100" spc="16">
                <a:latin typeface="Sylfaen"/>
                <a:cs typeface="Sylfaen"/>
              </a:rPr>
              <a:t>ძ</a:t>
            </a:r>
            <a:r>
              <a:rPr dirty="0" smtClean="0" sz="1100" spc="16">
                <a:latin typeface="Sylfaen"/>
                <a:cs typeface="Sylfaen"/>
              </a:rPr>
              <a:t>ე</a:t>
            </a:r>
            <a:r>
              <a:rPr dirty="0" smtClean="0" sz="1100" spc="16">
                <a:latin typeface="Sylfaen"/>
                <a:cs typeface="Sylfaen"/>
              </a:rPr>
              <a:t>ლ</a:t>
            </a:r>
            <a:r>
              <a:rPr dirty="0" smtClean="0" sz="1100" spc="16">
                <a:latin typeface="Sylfaen"/>
                <a:cs typeface="Sylfaen"/>
              </a:rPr>
              <a:t>ე</a:t>
            </a:r>
            <a:r>
              <a:rPr dirty="0" smtClean="0" sz="1100" spc="16">
                <a:latin typeface="Sylfaen"/>
                <a:cs typeface="Sylfaen"/>
              </a:rPr>
              <a:t>ბს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62297" y="7125699"/>
            <a:ext cx="46004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97805" y="7125699"/>
            <a:ext cx="129358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7">
                <a:latin typeface="Sylfaen"/>
                <a:cs typeface="Sylfaen"/>
              </a:rPr>
              <a:t>ს</a:t>
            </a:r>
            <a:r>
              <a:rPr dirty="0" smtClean="0" sz="1100" spc="17">
                <a:latin typeface="Sylfaen"/>
                <a:cs typeface="Sylfaen"/>
              </a:rPr>
              <a:t>ა</a:t>
            </a:r>
            <a:r>
              <a:rPr dirty="0" smtClean="0" sz="1100" spc="17">
                <a:latin typeface="Sylfaen"/>
                <a:cs typeface="Sylfaen"/>
              </a:rPr>
              <a:t>გ</a:t>
            </a:r>
            <a:r>
              <a:rPr dirty="0" smtClean="0" sz="1100" spc="17">
                <a:latin typeface="Sylfaen"/>
                <a:cs typeface="Sylfaen"/>
              </a:rPr>
              <a:t>ა</a:t>
            </a:r>
            <a:r>
              <a:rPr dirty="0" smtClean="0" sz="1100" spc="17">
                <a:latin typeface="Sylfaen"/>
                <a:cs typeface="Sylfaen"/>
              </a:rPr>
              <a:t>ნ</a:t>
            </a:r>
            <a:r>
              <a:rPr dirty="0" smtClean="0" sz="1100" spc="17">
                <a:latin typeface="Sylfaen"/>
                <a:cs typeface="Sylfaen"/>
              </a:rPr>
              <a:t>მ</a:t>
            </a:r>
            <a:r>
              <a:rPr dirty="0" smtClean="0" sz="1100" spc="17">
                <a:latin typeface="Sylfaen"/>
                <a:cs typeface="Sylfaen"/>
              </a:rPr>
              <a:t>ა</a:t>
            </a:r>
            <a:r>
              <a:rPr dirty="0" smtClean="0" sz="1100" spc="17">
                <a:latin typeface="Sylfaen"/>
                <a:cs typeface="Sylfaen"/>
              </a:rPr>
              <a:t>ნ</a:t>
            </a:r>
            <a:r>
              <a:rPr dirty="0" smtClean="0" sz="1100" spc="17">
                <a:latin typeface="Sylfaen"/>
                <a:cs typeface="Sylfaen"/>
              </a:rPr>
              <a:t>ა</a:t>
            </a:r>
            <a:r>
              <a:rPr dirty="0" smtClean="0" sz="1100" spc="17">
                <a:latin typeface="Sylfaen"/>
                <a:cs typeface="Sylfaen"/>
              </a:rPr>
              <a:t>თ</a:t>
            </a:r>
            <a:r>
              <a:rPr dirty="0" smtClean="0" sz="1100" spc="17">
                <a:latin typeface="Sylfaen"/>
                <a:cs typeface="Sylfaen"/>
              </a:rPr>
              <a:t>ლ</a:t>
            </a:r>
            <a:r>
              <a:rPr dirty="0" smtClean="0" sz="1100" spc="17">
                <a:latin typeface="Sylfaen"/>
                <a:cs typeface="Sylfaen"/>
              </a:rPr>
              <a:t>ე</a:t>
            </a:r>
            <a:r>
              <a:rPr dirty="0" smtClean="0" sz="1100" spc="17">
                <a:latin typeface="Sylfaen"/>
                <a:cs typeface="Sylfaen"/>
              </a:rPr>
              <a:t>ბ</a:t>
            </a:r>
            <a:r>
              <a:rPr dirty="0" smtClean="0" sz="1100" spc="17">
                <a:latin typeface="Sylfaen"/>
                <a:cs typeface="Sylfaen"/>
              </a:rPr>
              <a:t>ლ</a:t>
            </a:r>
            <a:r>
              <a:rPr dirty="0" smtClean="0" sz="1100" spc="17">
                <a:latin typeface="Sylfaen"/>
                <a:cs typeface="Sylfaen"/>
              </a:rPr>
              <a:t>ო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2004" y="7420212"/>
            <a:ext cx="569076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2">
                <a:latin typeface="Sylfaen"/>
                <a:cs typeface="Sylfaen"/>
              </a:rPr>
              <a:t>მ</a:t>
            </a:r>
            <a:r>
              <a:rPr dirty="0" smtClean="0" sz="1100" spc="-22">
                <a:latin typeface="Sylfaen"/>
                <a:cs typeface="Sylfaen"/>
              </a:rPr>
              <a:t>ი</a:t>
            </a:r>
            <a:r>
              <a:rPr dirty="0" smtClean="0" sz="1100" spc="-22">
                <a:latin typeface="Sylfaen"/>
                <a:cs typeface="Sylfaen"/>
              </a:rPr>
              <a:t>მ</a:t>
            </a:r>
            <a:r>
              <a:rPr dirty="0" smtClean="0" sz="1100" spc="-22">
                <a:latin typeface="Sylfaen"/>
                <a:cs typeface="Sylfaen"/>
              </a:rPr>
              <a:t>ა</a:t>
            </a:r>
            <a:r>
              <a:rPr dirty="0" smtClean="0" sz="1100" spc="-22">
                <a:latin typeface="Sylfaen"/>
                <a:cs typeface="Sylfaen"/>
              </a:rPr>
              <a:t>რთ</a:t>
            </a:r>
            <a:r>
              <a:rPr dirty="0" smtClean="0" sz="1100" spc="-22">
                <a:latin typeface="Sylfaen"/>
                <a:cs typeface="Sylfaen"/>
              </a:rPr>
              <a:t>უ</a:t>
            </a:r>
            <a:r>
              <a:rPr dirty="0" smtClean="0" sz="1100" spc="-22">
                <a:latin typeface="Sylfaen"/>
                <a:cs typeface="Sylfaen"/>
              </a:rPr>
              <a:t>ლ</a:t>
            </a:r>
            <a:r>
              <a:rPr dirty="0" smtClean="0" sz="1100" spc="-22">
                <a:latin typeface="Sylfaen"/>
                <a:cs typeface="Sylfaen"/>
              </a:rPr>
              <a:t>ე</a:t>
            </a:r>
            <a:r>
              <a:rPr dirty="0" smtClean="0" sz="1100" spc="-22">
                <a:latin typeface="Sylfaen"/>
                <a:cs typeface="Sylfaen"/>
              </a:rPr>
              <a:t>ბის</a:t>
            </a:r>
            <a:r>
              <a:rPr dirty="0" smtClean="0" sz="1100" spc="-22">
                <a:latin typeface="Sylfaen"/>
                <a:cs typeface="Sylfaen"/>
              </a:rPr>
              <a:t> </a:t>
            </a:r>
            <a:r>
              <a:rPr dirty="0" smtClean="0" sz="1100" spc="-22">
                <a:latin typeface="Sylfaen"/>
                <a:cs typeface="Sylfaen"/>
              </a:rPr>
              <a:t>გ</a:t>
            </a:r>
            <a:r>
              <a:rPr dirty="0" smtClean="0" sz="1100" spc="-22">
                <a:latin typeface="Sylfaen"/>
                <a:cs typeface="Sylfaen"/>
              </a:rPr>
              <a:t>ა</a:t>
            </a:r>
            <a:r>
              <a:rPr dirty="0" smtClean="0" sz="1100" spc="-22">
                <a:latin typeface="Sylfaen"/>
                <a:cs typeface="Sylfaen"/>
              </a:rPr>
              <a:t>ნ</a:t>
            </a:r>
            <a:r>
              <a:rPr dirty="0" smtClean="0" sz="1100" spc="-22">
                <a:latin typeface="Sylfaen"/>
                <a:cs typeface="Sylfaen"/>
              </a:rPr>
              <a:t>ვ</a:t>
            </a:r>
            <a:r>
              <a:rPr dirty="0" smtClean="0" sz="1100" spc="-22">
                <a:latin typeface="Sylfaen"/>
                <a:cs typeface="Sylfaen"/>
              </a:rPr>
              <a:t>ი</a:t>
            </a:r>
            <a:r>
              <a:rPr dirty="0" smtClean="0" sz="1100" spc="-22">
                <a:latin typeface="Sylfaen"/>
                <a:cs typeface="Sylfaen"/>
              </a:rPr>
              <a:t>თ</a:t>
            </a:r>
            <a:r>
              <a:rPr dirty="0" smtClean="0" sz="1100" spc="-22">
                <a:latin typeface="Sylfaen"/>
                <a:cs typeface="Sylfaen"/>
              </a:rPr>
              <a:t>ა</a:t>
            </a:r>
            <a:r>
              <a:rPr dirty="0" smtClean="0" sz="1100" spc="-22">
                <a:latin typeface="Sylfaen"/>
                <a:cs typeface="Sylfaen"/>
              </a:rPr>
              <a:t>რ</a:t>
            </a:r>
            <a:r>
              <a:rPr dirty="0" smtClean="0" sz="1100" spc="-22">
                <a:latin typeface="Sylfaen"/>
                <a:cs typeface="Sylfaen"/>
              </a:rPr>
              <a:t>ე</a:t>
            </a:r>
            <a:r>
              <a:rPr dirty="0" smtClean="0" sz="1100" spc="-22">
                <a:latin typeface="Sylfaen"/>
                <a:cs typeface="Sylfaen"/>
              </a:rPr>
              <a:t>ბის</a:t>
            </a:r>
            <a:r>
              <a:rPr dirty="0" smtClean="0" sz="1100" spc="-22">
                <a:latin typeface="Sylfaen"/>
                <a:cs typeface="Sylfaen"/>
              </a:rPr>
              <a:t> </a:t>
            </a:r>
            <a:r>
              <a:rPr dirty="0" smtClean="0" sz="1100" spc="-22">
                <a:latin typeface="Sylfaen"/>
                <a:cs typeface="Sylfaen"/>
              </a:rPr>
              <a:t>ტ</a:t>
            </a:r>
            <a:r>
              <a:rPr dirty="0" smtClean="0" sz="1100" spc="-22">
                <a:latin typeface="Sylfaen"/>
                <a:cs typeface="Sylfaen"/>
              </a:rPr>
              <a:t>რ</a:t>
            </a:r>
            <a:r>
              <a:rPr dirty="0" smtClean="0" sz="1100" spc="-22">
                <a:latin typeface="Sylfaen"/>
                <a:cs typeface="Sylfaen"/>
              </a:rPr>
              <a:t>ა</a:t>
            </a:r>
            <a:r>
              <a:rPr dirty="0" smtClean="0" sz="1100" spc="-22">
                <a:latin typeface="Sylfaen"/>
                <a:cs typeface="Sylfaen"/>
              </a:rPr>
              <a:t>დ</a:t>
            </a:r>
            <a:r>
              <a:rPr dirty="0" smtClean="0" sz="1100" spc="-22">
                <a:latin typeface="Sylfaen"/>
                <a:cs typeface="Sylfaen"/>
              </a:rPr>
              <a:t>ი</a:t>
            </a:r>
            <a:r>
              <a:rPr dirty="0" smtClean="0" sz="1100" spc="-22">
                <a:latin typeface="Sylfaen"/>
                <a:cs typeface="Sylfaen"/>
              </a:rPr>
              <a:t>ც</a:t>
            </a:r>
            <a:r>
              <a:rPr dirty="0" smtClean="0" sz="1100" spc="-22">
                <a:latin typeface="Sylfaen"/>
                <a:cs typeface="Sylfaen"/>
              </a:rPr>
              <a:t>ი</a:t>
            </a:r>
            <a:r>
              <a:rPr dirty="0" smtClean="0" sz="1100" spc="-22">
                <a:latin typeface="Sylfaen"/>
                <a:cs typeface="Sylfaen"/>
              </a:rPr>
              <a:t>ა</a:t>
            </a:r>
            <a:r>
              <a:rPr dirty="0" smtClean="0" sz="1100" spc="-22">
                <a:latin typeface="Sylfaen"/>
                <a:cs typeface="Sylfaen"/>
              </a:rPr>
              <a:t>ს</a:t>
            </a:r>
            <a:r>
              <a:rPr dirty="0" smtClean="0" sz="1100" spc="-22">
                <a:latin typeface="Sylfaen"/>
                <a:cs typeface="Sylfaen"/>
              </a:rPr>
              <a:t>.</a:t>
            </a:r>
            <a:r>
              <a:rPr dirty="0" smtClean="0" sz="1100" spc="-22">
                <a:latin typeface="Sylfaen"/>
                <a:cs typeface="Sylfaen"/>
              </a:rPr>
              <a:t> </a:t>
            </a:r>
            <a:r>
              <a:rPr dirty="0" smtClean="0" sz="1100" spc="-22">
                <a:latin typeface="Sylfaen"/>
                <a:cs typeface="Sylfaen"/>
              </a:rPr>
              <a:t>ი</a:t>
            </a:r>
            <a:r>
              <a:rPr dirty="0" smtClean="0" sz="1100" spc="-22">
                <a:latin typeface="Sylfaen"/>
                <a:cs typeface="Sylfaen"/>
              </a:rPr>
              <a:t>ლ</a:t>
            </a:r>
            <a:r>
              <a:rPr dirty="0" smtClean="0" sz="1100" spc="-22">
                <a:latin typeface="Sylfaen"/>
                <a:cs typeface="Sylfaen"/>
              </a:rPr>
              <a:t>ი</a:t>
            </a:r>
            <a:r>
              <a:rPr dirty="0" smtClean="0" sz="1100" spc="-22">
                <a:latin typeface="Sylfaen"/>
                <a:cs typeface="Sylfaen"/>
              </a:rPr>
              <a:t>ა</a:t>
            </a:r>
            <a:r>
              <a:rPr dirty="0" smtClean="0" sz="1100" spc="-22">
                <a:latin typeface="Sylfaen"/>
                <a:cs typeface="Sylfaen"/>
              </a:rPr>
              <a:t>ს</a:t>
            </a:r>
            <a:r>
              <a:rPr dirty="0" smtClean="0" sz="1100" spc="-22">
                <a:latin typeface="Sylfaen"/>
                <a:cs typeface="Sylfaen"/>
              </a:rPr>
              <a:t> </a:t>
            </a:r>
            <a:r>
              <a:rPr dirty="0" smtClean="0" sz="1100" spc="-22">
                <a:latin typeface="Sylfaen"/>
                <a:cs typeface="Sylfaen"/>
              </a:rPr>
              <a:t>მ</a:t>
            </a:r>
            <a:r>
              <a:rPr dirty="0" smtClean="0" sz="1100" spc="-22">
                <a:latin typeface="Sylfaen"/>
                <a:cs typeface="Sylfaen"/>
              </a:rPr>
              <a:t>უ</a:t>
            </a:r>
            <a:r>
              <a:rPr dirty="0" smtClean="0" sz="1100" spc="-22">
                <a:latin typeface="Sylfaen"/>
                <a:cs typeface="Sylfaen"/>
              </a:rPr>
              <a:t>ზ</a:t>
            </a:r>
            <a:r>
              <a:rPr dirty="0" smtClean="0" sz="1100" spc="-22">
                <a:latin typeface="Sylfaen"/>
                <a:cs typeface="Sylfaen"/>
              </a:rPr>
              <a:t>ე</a:t>
            </a:r>
            <a:r>
              <a:rPr dirty="0" smtClean="0" sz="1100" spc="-22">
                <a:latin typeface="Sylfaen"/>
                <a:cs typeface="Sylfaen"/>
              </a:rPr>
              <a:t>უ</a:t>
            </a:r>
            <a:r>
              <a:rPr dirty="0" smtClean="0" sz="1100" spc="-22">
                <a:latin typeface="Sylfaen"/>
                <a:cs typeface="Sylfaen"/>
              </a:rPr>
              <a:t>მ</a:t>
            </a:r>
            <a:r>
              <a:rPr dirty="0" smtClean="0" sz="1100" spc="-22">
                <a:latin typeface="Sylfaen"/>
                <a:cs typeface="Sylfaen"/>
              </a:rPr>
              <a:t>ი</a:t>
            </a:r>
            <a:r>
              <a:rPr dirty="0" smtClean="0" sz="1100" spc="-22">
                <a:latin typeface="Sylfaen"/>
                <a:cs typeface="Sylfaen"/>
              </a:rPr>
              <a:t> </a:t>
            </a:r>
            <a:r>
              <a:rPr dirty="0" smtClean="0" sz="1100" spc="-22">
                <a:latin typeface="Sylfaen"/>
                <a:cs typeface="Sylfaen"/>
              </a:rPr>
              <a:t>ი</a:t>
            </a:r>
            <a:r>
              <a:rPr dirty="0" smtClean="0" sz="1100" spc="-22">
                <a:latin typeface="Sylfaen"/>
                <a:cs typeface="Sylfaen"/>
              </a:rPr>
              <a:t>ქ</a:t>
            </a:r>
            <a:r>
              <a:rPr dirty="0" smtClean="0" sz="1100" spc="-22">
                <a:latin typeface="Sylfaen"/>
                <a:cs typeface="Sylfaen"/>
              </a:rPr>
              <a:t>ც</a:t>
            </a:r>
            <a:r>
              <a:rPr dirty="0" smtClean="0" sz="1100" spc="-22">
                <a:latin typeface="Sylfaen"/>
                <a:cs typeface="Sylfaen"/>
              </a:rPr>
              <a:t>ა</a:t>
            </a:r>
            <a:r>
              <a:rPr dirty="0" smtClean="0" sz="1100" spc="-22">
                <a:latin typeface="Sylfaen"/>
                <a:cs typeface="Sylfaen"/>
              </a:rPr>
              <a:t> </a:t>
            </a:r>
            <a:r>
              <a:rPr dirty="0" smtClean="0" sz="1100" spc="-22">
                <a:latin typeface="Sylfaen"/>
                <a:cs typeface="Sylfaen"/>
              </a:rPr>
              <a:t>ს</a:t>
            </a:r>
            <a:r>
              <a:rPr dirty="0" smtClean="0" sz="1100" spc="-22">
                <a:latin typeface="Sylfaen"/>
                <a:cs typeface="Sylfaen"/>
              </a:rPr>
              <a:t>ა</a:t>
            </a:r>
            <a:r>
              <a:rPr dirty="0" smtClean="0" sz="1100" spc="-22">
                <a:latin typeface="Sylfaen"/>
                <a:cs typeface="Sylfaen"/>
              </a:rPr>
              <a:t>გ</a:t>
            </a:r>
            <a:r>
              <a:rPr dirty="0" smtClean="0" sz="1100" spc="-22">
                <a:latin typeface="Sylfaen"/>
                <a:cs typeface="Sylfaen"/>
              </a:rPr>
              <a:t>ა</a:t>
            </a:r>
            <a:r>
              <a:rPr dirty="0" smtClean="0" sz="1100" spc="-22">
                <a:latin typeface="Sylfaen"/>
                <a:cs typeface="Sylfaen"/>
              </a:rPr>
              <a:t>ნ</a:t>
            </a:r>
            <a:r>
              <a:rPr dirty="0" smtClean="0" sz="1100" spc="-22">
                <a:latin typeface="Sylfaen"/>
                <a:cs typeface="Sylfaen"/>
              </a:rPr>
              <a:t>მ</a:t>
            </a:r>
            <a:r>
              <a:rPr dirty="0" smtClean="0" sz="1100" spc="-22">
                <a:latin typeface="Sylfaen"/>
                <a:cs typeface="Sylfaen"/>
              </a:rPr>
              <a:t>ა</a:t>
            </a:r>
            <a:r>
              <a:rPr dirty="0" smtClean="0" sz="1100" spc="-22">
                <a:latin typeface="Sylfaen"/>
                <a:cs typeface="Sylfaen"/>
              </a:rPr>
              <a:t>ნ</a:t>
            </a:r>
            <a:r>
              <a:rPr dirty="0" smtClean="0" sz="1100" spc="-22">
                <a:latin typeface="Sylfaen"/>
                <a:cs typeface="Sylfaen"/>
              </a:rPr>
              <a:t>ა</a:t>
            </a:r>
            <a:r>
              <a:rPr dirty="0" smtClean="0" sz="1100" spc="-22">
                <a:latin typeface="Sylfaen"/>
                <a:cs typeface="Sylfaen"/>
              </a:rPr>
              <a:t>თ</a:t>
            </a:r>
            <a:r>
              <a:rPr dirty="0" smtClean="0" sz="1100" spc="-22">
                <a:latin typeface="Sylfaen"/>
                <a:cs typeface="Sylfaen"/>
              </a:rPr>
              <a:t>ლ</a:t>
            </a:r>
            <a:r>
              <a:rPr dirty="0" smtClean="0" sz="1100" spc="-22">
                <a:latin typeface="Sylfaen"/>
                <a:cs typeface="Sylfaen"/>
              </a:rPr>
              <a:t>ე</a:t>
            </a:r>
            <a:r>
              <a:rPr dirty="0" smtClean="0" sz="1100" spc="-22">
                <a:latin typeface="Sylfaen"/>
                <a:cs typeface="Sylfaen"/>
              </a:rPr>
              <a:t>ბ</a:t>
            </a:r>
            <a:r>
              <a:rPr dirty="0" smtClean="0" sz="1100" spc="-22">
                <a:latin typeface="Sylfaen"/>
                <a:cs typeface="Sylfaen"/>
              </a:rPr>
              <a:t>ლ</a:t>
            </a:r>
            <a:r>
              <a:rPr dirty="0" smtClean="0" sz="1100" spc="-22">
                <a:latin typeface="Sylfaen"/>
                <a:cs typeface="Sylfaen"/>
              </a:rPr>
              <a:t>ო</a:t>
            </a:r>
            <a:r>
              <a:rPr dirty="0" smtClean="0" sz="1100" spc="-22">
                <a:latin typeface="Sylfaen"/>
                <a:cs typeface="Sylfaen"/>
              </a:rPr>
              <a:t> </a:t>
            </a:r>
            <a:r>
              <a:rPr dirty="0" smtClean="0" sz="1100" spc="-22">
                <a:latin typeface="Sylfaen"/>
                <a:cs typeface="Sylfaen"/>
              </a:rPr>
              <a:t>ჰ</a:t>
            </a:r>
            <a:r>
              <a:rPr dirty="0" smtClean="0" sz="1100" spc="-22">
                <a:latin typeface="Sylfaen"/>
                <a:cs typeface="Sylfaen"/>
              </a:rPr>
              <a:t>ა</a:t>
            </a:r>
            <a:r>
              <a:rPr dirty="0" smtClean="0" sz="1100" spc="-22">
                <a:latin typeface="Sylfaen"/>
                <a:cs typeface="Sylfaen"/>
              </a:rPr>
              <a:t>ბ</a:t>
            </a:r>
            <a:r>
              <a:rPr dirty="0" smtClean="0" sz="1100" spc="-22">
                <a:latin typeface="Sylfaen"/>
                <a:cs typeface="Sylfaen"/>
              </a:rPr>
              <a:t>ა</a:t>
            </a:r>
            <a:r>
              <a:rPr dirty="0" smtClean="0" sz="1100" spc="-22">
                <a:latin typeface="Sylfaen"/>
                <a:cs typeface="Sylfaen"/>
              </a:rPr>
              <a:t>დ</a:t>
            </a:r>
            <a:r>
              <a:rPr dirty="0" smtClean="0" sz="1100" spc="-22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2004" y="7712820"/>
            <a:ext cx="423450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">
                <a:latin typeface="Sylfaen"/>
                <a:cs typeface="Sylfaen"/>
              </a:rPr>
              <a:t>ს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დ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ც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87170" y="7712820"/>
            <a:ext cx="1141035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0">
                <a:latin typeface="Sylfaen"/>
                <a:cs typeface="Sylfaen"/>
              </a:rPr>
              <a:t>ყ</a:t>
            </a:r>
            <a:r>
              <a:rPr dirty="0" smtClean="0" sz="1100" spc="-10">
                <a:latin typeface="Sylfaen"/>
                <a:cs typeface="Sylfaen"/>
              </a:rPr>
              <a:t>ოვ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-10">
                <a:latin typeface="Sylfaen"/>
                <a:cs typeface="Sylfaen"/>
              </a:rPr>
              <a:t>ლ</a:t>
            </a:r>
            <a:r>
              <a:rPr dirty="0" smtClean="0" sz="1100" spc="-10">
                <a:latin typeface="Sylfaen"/>
                <a:cs typeface="Sylfaen"/>
              </a:rPr>
              <a:t>დ</a:t>
            </a:r>
            <a:r>
              <a:rPr dirty="0" smtClean="0" sz="1100" spc="-10">
                <a:latin typeface="Sylfaen"/>
                <a:cs typeface="Sylfaen"/>
              </a:rPr>
              <a:t>ღი</a:t>
            </a:r>
            <a:r>
              <a:rPr dirty="0" smtClean="0" sz="1100" spc="-10">
                <a:latin typeface="Sylfaen"/>
                <a:cs typeface="Sylfaen"/>
              </a:rPr>
              <a:t>უ</a:t>
            </a:r>
            <a:r>
              <a:rPr dirty="0" smtClean="0" sz="1100" spc="-10">
                <a:latin typeface="Sylfaen"/>
                <a:cs typeface="Sylfaen"/>
              </a:rPr>
              <a:t>რ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დ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90571" y="7712820"/>
            <a:ext cx="2070699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9">
                <a:latin typeface="Sylfaen"/>
                <a:cs typeface="Sylfaen"/>
              </a:rPr>
              <a:t>ტ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ბა</a:t>
            </a:r>
            <a:r>
              <a:rPr dirty="0" smtClean="0" sz="1100" spc="0">
                <a:latin typeface="Sylfaen"/>
                <a:cs typeface="Sylfaen"/>
              </a:rPr>
              <a:t>    </a:t>
            </a:r>
            <a:r>
              <a:rPr dirty="0" smtClean="0" sz="1100" spc="206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9">
                <a:latin typeface="Sylfaen"/>
                <a:cs typeface="Sylfaen"/>
              </a:rPr>
              <a:t>გ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55">
                <a:latin typeface="Sylfaen"/>
                <a:cs typeface="Sylfaen"/>
              </a:rPr>
              <a:t>თ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27">
                <a:latin typeface="Sylfaen"/>
                <a:cs typeface="Sylfaen"/>
              </a:rPr>
              <a:t>ბ</a:t>
            </a:r>
            <a:r>
              <a:rPr dirty="0" smtClean="0" sz="1100" spc="46">
                <a:latin typeface="Sylfaen"/>
                <a:cs typeface="Sylfaen"/>
              </a:rPr>
              <a:t>ლ</a:t>
            </a:r>
            <a:r>
              <a:rPr dirty="0" smtClean="0" sz="1100" spc="76">
                <a:latin typeface="Sylfaen"/>
                <a:cs typeface="Sylfaen"/>
              </a:rPr>
              <a:t>ო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23485" y="7712820"/>
            <a:ext cx="840989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9">
                <a:latin typeface="Sylfaen"/>
                <a:cs typeface="Sylfaen"/>
              </a:rPr>
              <a:t>პ</a:t>
            </a:r>
            <a:r>
              <a:rPr dirty="0" smtClean="0" sz="1100" spc="9">
                <a:latin typeface="Sylfaen"/>
                <a:cs typeface="Sylfaen"/>
              </a:rPr>
              <a:t>რ</a:t>
            </a:r>
            <a:r>
              <a:rPr dirty="0" smtClean="0" sz="1100" spc="9">
                <a:latin typeface="Sylfaen"/>
                <a:cs typeface="Sylfaen"/>
              </a:rPr>
              <a:t>ო</a:t>
            </a:r>
            <a:r>
              <a:rPr dirty="0" smtClean="0" sz="1100" spc="9">
                <a:latin typeface="Sylfaen"/>
                <a:cs typeface="Sylfaen"/>
              </a:rPr>
              <a:t>გ</a:t>
            </a:r>
            <a:r>
              <a:rPr dirty="0" smtClean="0" sz="1100" spc="9">
                <a:latin typeface="Sylfaen"/>
                <a:cs typeface="Sylfaen"/>
              </a:rPr>
              <a:t>რ</a:t>
            </a:r>
            <a:r>
              <a:rPr dirty="0" smtClean="0" sz="1100" spc="9">
                <a:latin typeface="Sylfaen"/>
                <a:cs typeface="Sylfaen"/>
              </a:rPr>
              <a:t>ა</a:t>
            </a:r>
            <a:r>
              <a:rPr dirty="0" smtClean="0" sz="1100" spc="9">
                <a:latin typeface="Sylfaen"/>
                <a:cs typeface="Sylfaen"/>
              </a:rPr>
              <a:t>მ</a:t>
            </a:r>
            <a:r>
              <a:rPr dirty="0" smtClean="0" sz="1100" spc="9">
                <a:latin typeface="Sylfaen"/>
                <a:cs typeface="Sylfaen"/>
              </a:rPr>
              <a:t>ე</a:t>
            </a:r>
            <a:r>
              <a:rPr dirty="0" smtClean="0" sz="1100" spc="9">
                <a:latin typeface="Sylfaen"/>
                <a:cs typeface="Sylfaen"/>
              </a:rPr>
              <a:t>ბი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26658" y="7712820"/>
            <a:ext cx="567023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7">
                <a:latin typeface="Sylfaen"/>
                <a:cs typeface="Sylfaen"/>
              </a:rPr>
              <a:t>ს</a:t>
            </a:r>
            <a:r>
              <a:rPr dirty="0" smtClean="0" sz="1100" spc="7">
                <a:latin typeface="Sylfaen"/>
                <a:cs typeface="Sylfaen"/>
              </a:rPr>
              <a:t>კ</a:t>
            </a:r>
            <a:r>
              <a:rPr dirty="0" smtClean="0" sz="1100" spc="7">
                <a:latin typeface="Sylfaen"/>
                <a:cs typeface="Sylfaen"/>
              </a:rPr>
              <a:t>ო</a:t>
            </a:r>
            <a:r>
              <a:rPr dirty="0" smtClean="0" sz="1100" spc="7">
                <a:latin typeface="Sylfaen"/>
                <a:cs typeface="Sylfaen"/>
              </a:rPr>
              <a:t>ლ</a:t>
            </a:r>
            <a:r>
              <a:rPr dirty="0" smtClean="0" sz="1100" spc="7">
                <a:latin typeface="Sylfaen"/>
                <a:cs typeface="Sylfaen"/>
              </a:rPr>
              <a:t>ი</a:t>
            </a:r>
            <a:r>
              <a:rPr dirty="0" smtClean="0" sz="1100" spc="7">
                <a:latin typeface="Sylfaen"/>
                <a:cs typeface="Sylfaen"/>
              </a:rPr>
              <a:t>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8006952"/>
            <a:ext cx="5690951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9">
                <a:latin typeface="Sylfaen"/>
                <a:cs typeface="Sylfaen"/>
              </a:rPr>
              <a:t>მ</a:t>
            </a:r>
            <a:r>
              <a:rPr dirty="0" smtClean="0" sz="1100" spc="-19">
                <a:latin typeface="Sylfaen"/>
                <a:cs typeface="Sylfaen"/>
              </a:rPr>
              <a:t>ო</a:t>
            </a:r>
            <a:r>
              <a:rPr dirty="0" smtClean="0" sz="1100" spc="-19">
                <a:latin typeface="Sylfaen"/>
                <a:cs typeface="Sylfaen"/>
              </a:rPr>
              <a:t>ს</a:t>
            </a:r>
            <a:r>
              <a:rPr dirty="0" smtClean="0" sz="1100" spc="-19">
                <a:latin typeface="Sylfaen"/>
                <a:cs typeface="Sylfaen"/>
              </a:rPr>
              <a:t>წა</a:t>
            </a:r>
            <a:r>
              <a:rPr dirty="0" smtClean="0" sz="1100" spc="-19">
                <a:latin typeface="Sylfaen"/>
                <a:cs typeface="Sylfaen"/>
              </a:rPr>
              <a:t>ვ</a:t>
            </a:r>
            <a:r>
              <a:rPr dirty="0" smtClean="0" sz="1100" spc="-19">
                <a:latin typeface="Sylfaen"/>
                <a:cs typeface="Sylfaen"/>
              </a:rPr>
              <a:t>ლ</a:t>
            </a:r>
            <a:r>
              <a:rPr dirty="0" smtClean="0" sz="1100" spc="-19">
                <a:latin typeface="Sylfaen"/>
                <a:cs typeface="Sylfaen"/>
              </a:rPr>
              <a:t>ე</a:t>
            </a:r>
            <a:r>
              <a:rPr dirty="0" smtClean="0" sz="1100" spc="-19">
                <a:latin typeface="Sylfaen"/>
                <a:cs typeface="Sylfaen"/>
              </a:rPr>
              <a:t>ე</a:t>
            </a:r>
            <a:r>
              <a:rPr dirty="0" smtClean="0" sz="1100" spc="-19">
                <a:latin typeface="Sylfaen"/>
                <a:cs typeface="Sylfaen"/>
              </a:rPr>
              <a:t>ბ</a:t>
            </a:r>
            <a:r>
              <a:rPr dirty="0" smtClean="0" sz="1100" spc="-19">
                <a:latin typeface="Sylfaen"/>
                <a:cs typeface="Sylfaen"/>
              </a:rPr>
              <a:t>ი</a:t>
            </a:r>
            <a:r>
              <a:rPr dirty="0" smtClean="0" sz="1100" spc="-19">
                <a:latin typeface="Sylfaen"/>
                <a:cs typeface="Sylfaen"/>
              </a:rPr>
              <a:t>ს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თვის</a:t>
            </a:r>
            <a:r>
              <a:rPr dirty="0" smtClean="0" sz="1100" spc="-19">
                <a:latin typeface="Sylfaen"/>
                <a:cs typeface="Sylfaen"/>
              </a:rPr>
              <a:t>,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ი</a:t>
            </a:r>
            <a:r>
              <a:rPr dirty="0" smtClean="0" sz="1100" spc="-19">
                <a:latin typeface="Sylfaen"/>
                <a:cs typeface="Sylfaen"/>
              </a:rPr>
              <a:t>მ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რ</a:t>
            </a:r>
            <a:r>
              <a:rPr dirty="0" smtClean="0" sz="1100" spc="-19">
                <a:latin typeface="Sylfaen"/>
                <a:cs typeface="Sylfaen"/>
              </a:rPr>
              <a:t>თ</a:t>
            </a:r>
            <a:r>
              <a:rPr dirty="0" smtClean="0" sz="1100" spc="-19">
                <a:latin typeface="Sylfaen"/>
                <a:cs typeface="Sylfaen"/>
              </a:rPr>
              <a:t>ე</a:t>
            </a:r>
            <a:r>
              <a:rPr dirty="0" smtClean="0" sz="1100" spc="-19">
                <a:latin typeface="Sylfaen"/>
                <a:cs typeface="Sylfaen"/>
              </a:rPr>
              <a:t>ბ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ს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ჯ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რო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ლ</a:t>
            </a:r>
            <a:r>
              <a:rPr dirty="0" smtClean="0" sz="1100" spc="-19">
                <a:latin typeface="Sylfaen"/>
                <a:cs typeface="Sylfaen"/>
              </a:rPr>
              <a:t>ე</a:t>
            </a:r>
            <a:r>
              <a:rPr dirty="0" smtClean="0" sz="1100" spc="-19">
                <a:latin typeface="Sylfaen"/>
                <a:cs typeface="Sylfaen"/>
              </a:rPr>
              <a:t>ქ</a:t>
            </a:r>
            <a:r>
              <a:rPr dirty="0" smtClean="0" sz="1100" spc="-19">
                <a:latin typeface="Sylfaen"/>
                <a:cs typeface="Sylfaen"/>
              </a:rPr>
              <a:t>ც</a:t>
            </a:r>
            <a:r>
              <a:rPr dirty="0" smtClean="0" sz="1100" spc="-19">
                <a:latin typeface="Sylfaen"/>
                <a:cs typeface="Sylfaen"/>
              </a:rPr>
              <a:t>ი</a:t>
            </a:r>
            <a:r>
              <a:rPr dirty="0" smtClean="0" sz="1100" spc="-19">
                <a:latin typeface="Sylfaen"/>
                <a:cs typeface="Sylfaen"/>
              </a:rPr>
              <a:t>ე</a:t>
            </a:r>
            <a:r>
              <a:rPr dirty="0" smtClean="0" sz="1100" spc="-19">
                <a:latin typeface="Sylfaen"/>
                <a:cs typeface="Sylfaen"/>
              </a:rPr>
              <a:t>ბი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ს</a:t>
            </a:r>
            <a:r>
              <a:rPr dirty="0" smtClean="0" sz="1100" spc="-19">
                <a:latin typeface="Sylfaen"/>
                <a:cs typeface="Sylfaen"/>
              </a:rPr>
              <a:t>ტ</a:t>
            </a:r>
            <a:r>
              <a:rPr dirty="0" smtClean="0" sz="1100" spc="-19">
                <a:latin typeface="Sylfaen"/>
                <a:cs typeface="Sylfaen"/>
              </a:rPr>
              <a:t>უ</a:t>
            </a:r>
            <a:r>
              <a:rPr dirty="0" smtClean="0" sz="1100" spc="-19">
                <a:latin typeface="Sylfaen"/>
                <a:cs typeface="Sylfaen"/>
              </a:rPr>
              <a:t>დ</a:t>
            </a:r>
            <a:r>
              <a:rPr dirty="0" smtClean="0" sz="1100" spc="-19">
                <a:latin typeface="Sylfaen"/>
                <a:cs typeface="Sylfaen"/>
              </a:rPr>
              <a:t>ე</a:t>
            </a:r>
            <a:r>
              <a:rPr dirty="0" smtClean="0" sz="1100" spc="-19">
                <a:latin typeface="Sylfaen"/>
                <a:cs typeface="Sylfaen"/>
              </a:rPr>
              <a:t>ნ</a:t>
            </a:r>
            <a:r>
              <a:rPr dirty="0" smtClean="0" sz="1100" spc="-19">
                <a:latin typeface="Sylfaen"/>
                <a:cs typeface="Sylfaen"/>
              </a:rPr>
              <a:t>ტ</a:t>
            </a:r>
            <a:r>
              <a:rPr dirty="0" smtClean="0" sz="1100" spc="-19">
                <a:latin typeface="Sylfaen"/>
                <a:cs typeface="Sylfaen"/>
              </a:rPr>
              <a:t>ე</a:t>
            </a:r>
            <a:r>
              <a:rPr dirty="0" smtClean="0" sz="1100" spc="-19">
                <a:latin typeface="Sylfaen"/>
                <a:cs typeface="Sylfaen"/>
              </a:rPr>
              <a:t>ბი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ს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თვი</a:t>
            </a:r>
            <a:r>
              <a:rPr dirty="0" smtClean="0" sz="1100" spc="-19">
                <a:latin typeface="Sylfaen"/>
                <a:cs typeface="Sylfaen"/>
              </a:rPr>
              <a:t>ს</a:t>
            </a:r>
            <a:r>
              <a:rPr dirty="0" smtClean="0" sz="1100" spc="-19">
                <a:latin typeface="Sylfaen"/>
                <a:cs typeface="Sylfaen"/>
              </a:rPr>
              <a:t>,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ფ</a:t>
            </a:r>
            <a:r>
              <a:rPr dirty="0" smtClean="0" sz="1100" spc="-19">
                <a:latin typeface="Sylfaen"/>
                <a:cs typeface="Sylfaen"/>
              </a:rPr>
              <a:t>უ</a:t>
            </a:r>
            <a:r>
              <a:rPr dirty="0" smtClean="0" sz="1100" spc="-19">
                <a:latin typeface="Sylfaen"/>
                <a:cs typeface="Sylfaen"/>
              </a:rPr>
              <a:t>ნ</a:t>
            </a:r>
            <a:r>
              <a:rPr dirty="0" smtClean="0" sz="1100" spc="-19">
                <a:latin typeface="Sylfaen"/>
                <a:cs typeface="Sylfaen"/>
              </a:rPr>
              <a:t>ქ</a:t>
            </a:r>
            <a:r>
              <a:rPr dirty="0" smtClean="0" sz="1100" spc="-19">
                <a:latin typeface="Sylfaen"/>
                <a:cs typeface="Sylfaen"/>
              </a:rPr>
              <a:t>ც</a:t>
            </a:r>
            <a:r>
              <a:rPr dirty="0" smtClean="0" sz="1100" spc="-19">
                <a:latin typeface="Sylfaen"/>
                <a:cs typeface="Sylfaen"/>
              </a:rPr>
              <a:t>ი</a:t>
            </a:r>
            <a:r>
              <a:rPr dirty="0" smtClean="0" sz="1100" spc="-19">
                <a:latin typeface="Sylfaen"/>
                <a:cs typeface="Sylfaen"/>
              </a:rPr>
              <a:t>ო</a:t>
            </a:r>
            <a:r>
              <a:rPr dirty="0" smtClean="0" sz="1100" spc="-19">
                <a:latin typeface="Sylfaen"/>
                <a:cs typeface="Sylfaen"/>
              </a:rPr>
              <a:t>ნ</a:t>
            </a:r>
            <a:r>
              <a:rPr dirty="0" smtClean="0" sz="1100" spc="-19">
                <a:latin typeface="Sylfaen"/>
                <a:cs typeface="Sylfaen"/>
              </a:rPr>
              <a:t>ი</a:t>
            </a:r>
            <a:r>
              <a:rPr dirty="0" smtClean="0" sz="1100" spc="-19">
                <a:latin typeface="Sylfaen"/>
                <a:cs typeface="Sylfaen"/>
              </a:rPr>
              <a:t>რ</a:t>
            </a:r>
            <a:r>
              <a:rPr dirty="0" smtClean="0" sz="1100" spc="-19">
                <a:latin typeface="Sylfaen"/>
                <a:cs typeface="Sylfaen"/>
              </a:rPr>
              <a:t>ე</a:t>
            </a:r>
            <a:r>
              <a:rPr dirty="0" smtClean="0" sz="1100" spc="-19">
                <a:latin typeface="Sylfaen"/>
                <a:cs typeface="Sylfaen"/>
              </a:rPr>
              <a:t>ბს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8301084"/>
            <a:ext cx="5689537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0">
                <a:latin typeface="Sylfaen"/>
                <a:cs typeface="Sylfaen"/>
              </a:rPr>
              <a:t>ით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03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66">
                <a:latin typeface="Sylfaen"/>
                <a:cs typeface="Sylfaen"/>
              </a:rPr>
              <a:t>ბ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39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რა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02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თ</a:t>
            </a: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50">
                <a:latin typeface="Sylfaen"/>
                <a:cs typeface="Sylfaen"/>
              </a:rPr>
              <a:t> 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31">
                <a:latin typeface="Sylfaen"/>
                <a:cs typeface="Sylfaen"/>
              </a:rPr>
              <a:t>ნ</a:t>
            </a:r>
            <a:r>
              <a:rPr dirty="0" smtClean="0" sz="1100" spc="-79">
                <a:latin typeface="Sylfaen"/>
                <a:cs typeface="Sylfaen"/>
              </a:rPr>
              <a:t>დ</a:t>
            </a:r>
            <a:r>
              <a:rPr dirty="0" smtClean="0" sz="1100" spc="46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39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ყ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7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ვრი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51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კ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9">
                <a:latin typeface="Sylfaen"/>
                <a:cs typeface="Sylfaen"/>
              </a:rPr>
              <a:t>ყ</a:t>
            </a:r>
            <a:r>
              <a:rPr dirty="0" smtClean="0" sz="1100" spc="92">
                <a:latin typeface="Sylfaen"/>
                <a:cs typeface="Sylfaen"/>
              </a:rPr>
              <a:t>ო</a:t>
            </a:r>
            <a:r>
              <a:rPr dirty="0" smtClean="0" sz="1100" spc="80">
                <a:latin typeface="Sylfaen"/>
                <a:cs typeface="Sylfaen"/>
              </a:rPr>
              <a:t>ფ</a:t>
            </a:r>
            <a:r>
              <a:rPr dirty="0" smtClean="0" sz="1100" spc="-100">
                <a:latin typeface="Sylfaen"/>
                <a:cs typeface="Sylfaen"/>
              </a:rPr>
              <a:t>ი</a:t>
            </a:r>
            <a:r>
              <a:rPr dirty="0" smtClean="0" sz="1100" spc="11">
                <a:latin typeface="Sylfaen"/>
                <a:cs typeface="Sylfaen"/>
              </a:rPr>
              <a:t>ლ</a:t>
            </a:r>
            <a:r>
              <a:rPr dirty="0" smtClean="0" sz="1100" spc="11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39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6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ნ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21">
                <a:latin typeface="Sylfaen"/>
                <a:cs typeface="Sylfaen"/>
              </a:rPr>
              <a:t>ს</a:t>
            </a:r>
            <a:r>
              <a:rPr dirty="0" smtClean="0" sz="1100" spc="-28">
                <a:latin typeface="Sylfaen"/>
                <a:cs typeface="Sylfaen"/>
              </a:rPr>
              <a:t>ი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26">
                <a:latin typeface="Sylfaen"/>
                <a:cs typeface="Sylfaen"/>
              </a:rPr>
              <a:t>მ</a:t>
            </a:r>
            <a:r>
              <a:rPr dirty="0" smtClean="0" sz="1100" spc="-19">
                <a:latin typeface="Sylfaen"/>
                <a:cs typeface="Sylfaen"/>
              </a:rPr>
              <a:t>ოვ</a:t>
            </a:r>
            <a:r>
              <a:rPr dirty="0" smtClean="0" sz="1100" spc="-21">
                <a:latin typeface="Sylfaen"/>
                <a:cs typeface="Sylfaen"/>
              </a:rPr>
              <a:t>ნ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17">
                <a:latin typeface="Sylfaen"/>
                <a:cs typeface="Sylfaen"/>
              </a:rPr>
              <a:t>ბი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8595216"/>
            <a:ext cx="721512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59">
                <a:latin typeface="Sylfaen"/>
                <a:cs typeface="Sylfaen"/>
              </a:rPr>
              <a:t>ვიზი</a:t>
            </a:r>
            <a:r>
              <a:rPr dirty="0" smtClean="0" sz="1100" spc="-59">
                <a:latin typeface="Sylfaen"/>
                <a:cs typeface="Sylfaen"/>
              </a:rPr>
              <a:t>ტ</a:t>
            </a:r>
            <a:r>
              <a:rPr dirty="0" smtClean="0" sz="1100" spc="-59">
                <a:latin typeface="Sylfaen"/>
                <a:cs typeface="Sylfaen"/>
              </a:rPr>
              <a:t>ორი</a:t>
            </a:r>
            <a:r>
              <a:rPr dirty="0" smtClean="0" sz="1100" spc="-59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493002" y="9916160"/>
            <a:ext cx="189640" cy="165608"/>
          </a:xfrm>
          <a:prstGeom prst="rect">
            <a:avLst/>
          </a:prstGeom>
        </p:spPr>
        <p:txBody>
          <a:bodyPr wrap="square" lIns="0" tIns="7651" rIns="0" bIns="0" rtlCol="0">
            <a:noAutofit/>
          </a:bodyPr>
          <a:lstStyle/>
          <a:p>
            <a:pPr marL="12700">
              <a:lnSpc>
                <a:spcPts val="1205"/>
              </a:lnSpc>
            </a:pPr>
            <a:r>
              <a:rPr dirty="0" smtClean="0" sz="1100" spc="4">
                <a:latin typeface="Calibri"/>
                <a:cs typeface="Calibri"/>
              </a:rPr>
              <a:t>15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39"/>
          <p:cNvSpPr/>
          <p:nvPr/>
        </p:nvSpPr>
        <p:spPr>
          <a:xfrm>
            <a:off x="3171190" y="6841489"/>
            <a:ext cx="3363594" cy="1691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5500878" y="946181"/>
            <a:ext cx="1182448" cy="173190"/>
          </a:xfrm>
          <a:prstGeom prst="rect">
            <a:avLst/>
          </a:prstGeom>
        </p:spPr>
        <p:txBody>
          <a:bodyPr wrap="square" lIns="0" tIns="7715" rIns="0" bIns="0" rtlCol="0">
            <a:noAutofit/>
          </a:bodyPr>
          <a:lstStyle/>
          <a:p>
            <a:pPr marL="12700">
              <a:lnSpc>
                <a:spcPts val="1215"/>
              </a:lnSpc>
            </a:pPr>
            <a:r>
              <a:rPr dirty="0" smtClean="0" sz="1150" spc="-53">
                <a:latin typeface="Sylfaen"/>
                <a:cs typeface="Sylfaen"/>
              </a:rPr>
              <a:t>რ</a:t>
            </a:r>
            <a:r>
              <a:rPr dirty="0" smtClean="0" sz="1150" spc="-53">
                <a:latin typeface="Sylfaen"/>
                <a:cs typeface="Sylfaen"/>
              </a:rPr>
              <a:t>უ</a:t>
            </a:r>
            <a:r>
              <a:rPr dirty="0" smtClean="0" sz="1150" spc="-53">
                <a:latin typeface="Sylfaen"/>
                <a:cs typeface="Sylfaen"/>
              </a:rPr>
              <a:t>ს</a:t>
            </a:r>
            <a:r>
              <a:rPr dirty="0" smtClean="0" sz="1150" spc="-53">
                <a:latin typeface="Sylfaen"/>
                <a:cs typeface="Sylfaen"/>
              </a:rPr>
              <a:t>უ</a:t>
            </a:r>
            <a:r>
              <a:rPr dirty="0" smtClean="0" sz="1150" spc="-53">
                <a:latin typeface="Sylfaen"/>
                <a:cs typeface="Sylfaen"/>
              </a:rPr>
              <a:t>დ</a:t>
            </a:r>
            <a:r>
              <a:rPr dirty="0" smtClean="0" sz="1150" spc="-53">
                <a:latin typeface="Sylfaen"/>
                <a:cs typeface="Sylfaen"/>
              </a:rPr>
              <a:t>ა</a:t>
            </a:r>
            <a:r>
              <a:rPr dirty="0" smtClean="0" sz="1150" spc="-53">
                <a:latin typeface="Sylfaen"/>
                <a:cs typeface="Sylfaen"/>
              </a:rPr>
              <a:t>ნ</a:t>
            </a:r>
            <a:r>
              <a:rPr dirty="0" smtClean="0" sz="1150" spc="-53">
                <a:latin typeface="Sylfaen"/>
                <a:cs typeface="Sylfaen"/>
              </a:rPr>
              <a:t> </a:t>
            </a:r>
            <a:r>
              <a:rPr dirty="0" smtClean="0" sz="1150" spc="-53">
                <a:latin typeface="Sylfaen"/>
                <a:cs typeface="Sylfaen"/>
              </a:rPr>
              <a:t>კ</a:t>
            </a:r>
            <a:r>
              <a:rPr dirty="0" smtClean="0" sz="1150" spc="-53">
                <a:latin typeface="Sylfaen"/>
                <a:cs typeface="Sylfaen"/>
              </a:rPr>
              <a:t>ო</a:t>
            </a:r>
            <a:r>
              <a:rPr dirty="0" smtClean="0" sz="1150" spc="-53">
                <a:latin typeface="Sylfaen"/>
                <a:cs typeface="Sylfaen"/>
              </a:rPr>
              <a:t>ბრ</a:t>
            </a:r>
            <a:r>
              <a:rPr dirty="0" smtClean="0" sz="1150" spc="-53">
                <a:latin typeface="Sylfaen"/>
                <a:cs typeface="Sylfaen"/>
              </a:rPr>
              <a:t>ა</a:t>
            </a:r>
            <a:r>
              <a:rPr dirty="0" smtClean="0" sz="1150" spc="-53">
                <a:latin typeface="Sylfaen"/>
                <a:cs typeface="Sylfaen"/>
              </a:rPr>
              <a:t>ვ</a:t>
            </a:r>
            <a:r>
              <a:rPr dirty="0" smtClean="0" sz="1150" spc="-53">
                <a:latin typeface="Sylfaen"/>
                <a:cs typeface="Sylfaen"/>
              </a:rPr>
              <a:t>ა</a:t>
            </a:r>
            <a:endParaRPr sz="1150">
              <a:latin typeface="Sylfaen"/>
              <a:cs typeface="Sylfae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807335" y="1245472"/>
            <a:ext cx="196765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9">
                <a:latin typeface="Sylfaen"/>
                <a:cs typeface="Sylfaen"/>
              </a:rPr>
              <a:t>ბ</a:t>
            </a:r>
            <a:r>
              <a:rPr dirty="0" smtClean="0" sz="1100" spc="-29">
                <a:latin typeface="Sylfaen"/>
                <a:cs typeface="Sylfaen"/>
              </a:rPr>
              <a:t>ა</a:t>
            </a:r>
            <a:r>
              <a:rPr dirty="0" smtClean="0" sz="1100" spc="-29">
                <a:latin typeface="Sylfaen"/>
                <a:cs typeface="Sylfaen"/>
              </a:rPr>
              <a:t>თუ</a:t>
            </a:r>
            <a:r>
              <a:rPr dirty="0" smtClean="0" sz="1100" spc="-29">
                <a:latin typeface="Sylfaen"/>
                <a:cs typeface="Sylfaen"/>
              </a:rPr>
              <a:t>მ</a:t>
            </a:r>
            <a:r>
              <a:rPr dirty="0" smtClean="0" sz="1100" spc="-29">
                <a:latin typeface="Sylfaen"/>
                <a:cs typeface="Sylfaen"/>
              </a:rPr>
              <a:t>ის</a:t>
            </a:r>
            <a:r>
              <a:rPr dirty="0" smtClean="0" sz="1100" spc="-29">
                <a:latin typeface="Sylfaen"/>
                <a:cs typeface="Sylfaen"/>
              </a:rPr>
              <a:t> </a:t>
            </a:r>
            <a:r>
              <a:rPr dirty="0" smtClean="0" sz="1100" spc="-29">
                <a:latin typeface="Sylfaen"/>
                <a:cs typeface="Sylfaen"/>
              </a:rPr>
              <a:t>ს</a:t>
            </a:r>
            <a:r>
              <a:rPr dirty="0" smtClean="0" sz="1100" spc="-29">
                <a:latin typeface="Sylfaen"/>
                <a:cs typeface="Sylfaen"/>
              </a:rPr>
              <a:t>ი</a:t>
            </a:r>
            <a:r>
              <a:rPr dirty="0" smtClean="0" sz="1100" spc="-29">
                <a:latin typeface="Sylfaen"/>
                <a:cs typeface="Sylfaen"/>
              </a:rPr>
              <a:t>მ</a:t>
            </a:r>
            <a:r>
              <a:rPr dirty="0" smtClean="0" sz="1100" spc="-29">
                <a:latin typeface="Sylfaen"/>
                <a:cs typeface="Sylfaen"/>
              </a:rPr>
              <a:t>ბ</a:t>
            </a:r>
            <a:r>
              <a:rPr dirty="0" smtClean="0" sz="1100" spc="-29">
                <a:latin typeface="Sylfaen"/>
                <a:cs typeface="Sylfaen"/>
              </a:rPr>
              <a:t>ო</a:t>
            </a:r>
            <a:r>
              <a:rPr dirty="0" smtClean="0" sz="1100" spc="-29">
                <a:latin typeface="Sylfaen"/>
                <a:cs typeface="Sylfaen"/>
              </a:rPr>
              <a:t>ლ</a:t>
            </a:r>
            <a:r>
              <a:rPr dirty="0" smtClean="0" sz="1100" spc="-29">
                <a:latin typeface="Sylfaen"/>
                <a:cs typeface="Sylfaen"/>
              </a:rPr>
              <a:t>უ</a:t>
            </a:r>
            <a:r>
              <a:rPr dirty="0" smtClean="0" sz="1100" spc="-29">
                <a:latin typeface="Sylfaen"/>
                <a:cs typeface="Sylfaen"/>
              </a:rPr>
              <a:t>რი</a:t>
            </a:r>
            <a:r>
              <a:rPr dirty="0" smtClean="0" sz="1100" spc="-29">
                <a:latin typeface="Sylfaen"/>
                <a:cs typeface="Sylfaen"/>
              </a:rPr>
              <a:t> </a:t>
            </a:r>
            <a:r>
              <a:rPr dirty="0" smtClean="0" sz="1100" spc="-29">
                <a:latin typeface="Sylfaen"/>
                <a:cs typeface="Sylfaen"/>
              </a:rPr>
              <a:t>გ</a:t>
            </a:r>
            <a:r>
              <a:rPr dirty="0" smtClean="0" sz="1100" spc="-29">
                <a:latin typeface="Sylfaen"/>
                <a:cs typeface="Sylfaen"/>
              </a:rPr>
              <a:t>ა</a:t>
            </a:r>
            <a:r>
              <a:rPr dirty="0" smtClean="0" sz="1100" spc="-29">
                <a:latin typeface="Sylfaen"/>
                <a:cs typeface="Sylfaen"/>
              </a:rPr>
              <a:t>ს</a:t>
            </a:r>
            <a:r>
              <a:rPr dirty="0" smtClean="0" sz="1100" spc="-29">
                <a:latin typeface="Sylfaen"/>
                <a:cs typeface="Sylfaen"/>
              </a:rPr>
              <a:t>ა</a:t>
            </a:r>
            <a:r>
              <a:rPr dirty="0" smtClean="0" sz="1100" spc="-29">
                <a:latin typeface="Sylfaen"/>
                <a:cs typeface="Sylfaen"/>
              </a:rPr>
              <a:t>ღ</a:t>
            </a:r>
            <a:r>
              <a:rPr dirty="0" smtClean="0" sz="1100" spc="-29">
                <a:latin typeface="Sylfaen"/>
                <a:cs typeface="Sylfaen"/>
              </a:rPr>
              <a:t>ე</a:t>
            </a:r>
            <a:r>
              <a:rPr dirty="0" smtClean="0" sz="1100" spc="-29">
                <a:latin typeface="Sylfaen"/>
                <a:cs typeface="Sylfaen"/>
              </a:rPr>
              <a:t>ბი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173276" y="1539604"/>
            <a:ext cx="550909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ტ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13">
                <a:latin typeface="Sylfaen"/>
                <a:cs typeface="Sylfaen"/>
              </a:rPr>
              <a:t> </a:t>
            </a:r>
            <a:r>
              <a:rPr dirty="0" smtClean="0" sz="1100" spc="-24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ხ</a:t>
            </a:r>
            <a:r>
              <a:rPr dirty="0" smtClean="0" sz="1100" spc="-16">
                <a:latin typeface="Sylfaen"/>
                <a:cs typeface="Sylfaen"/>
              </a:rPr>
              <a:t>ვ</a:t>
            </a:r>
            <a:r>
              <a:rPr dirty="0" smtClean="0" sz="1100" spc="-41">
                <a:latin typeface="Sylfaen"/>
                <a:cs typeface="Sylfaen"/>
              </a:rPr>
              <a:t>ლ</a:t>
            </a:r>
            <a:r>
              <a:rPr dirty="0" smtClean="0" sz="1100" spc="-25">
                <a:latin typeface="Sylfaen"/>
                <a:cs typeface="Sylfaen"/>
              </a:rPr>
              <a:t>ე</a:t>
            </a:r>
            <a:r>
              <a:rPr dirty="0" smtClean="0" sz="1100" spc="-23">
                <a:latin typeface="Sylfaen"/>
                <a:cs typeface="Sylfaen"/>
              </a:rPr>
              <a:t>დ</a:t>
            </a:r>
            <a:r>
              <a:rPr dirty="0" smtClean="0" sz="1100" spc="-18">
                <a:latin typeface="Sylfaen"/>
                <a:cs typeface="Sylfaen"/>
              </a:rPr>
              <a:t>ი</a:t>
            </a:r>
            <a:r>
              <a:rPr dirty="0" smtClean="0" sz="1100" spc="-24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ნ</a:t>
            </a:r>
            <a:r>
              <a:rPr dirty="0" smtClean="0" sz="1100" spc="-28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ს</a:t>
            </a:r>
            <a:r>
              <a:rPr dirty="0" smtClean="0" sz="1100" spc="-8">
                <a:latin typeface="Sylfaen"/>
                <a:cs typeface="Sylfaen"/>
              </a:rPr>
              <a:t>   </a:t>
            </a:r>
            <a:r>
              <a:rPr dirty="0" smtClean="0" sz="1100" spc="131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82">
                <a:latin typeface="Sylfaen"/>
                <a:cs typeface="Sylfaen"/>
              </a:rPr>
              <a:t> </a:t>
            </a:r>
            <a:r>
              <a:rPr dirty="0" smtClean="0" sz="1100" spc="-105">
                <a:latin typeface="Sylfaen"/>
                <a:cs typeface="Sylfaen"/>
              </a:rPr>
              <a:t>მ</a:t>
            </a:r>
            <a:r>
              <a:rPr dirty="0" smtClean="0" sz="1100" spc="-168">
                <a:latin typeface="Sylfaen"/>
                <a:cs typeface="Sylfaen"/>
              </a:rPr>
              <a:t>უ</a:t>
            </a:r>
            <a:r>
              <a:rPr dirty="0" smtClean="0" sz="1100" spc="-170">
                <a:latin typeface="Sylfaen"/>
                <a:cs typeface="Sylfaen"/>
              </a:rPr>
              <a:t>ზ</a:t>
            </a:r>
            <a:r>
              <a:rPr dirty="0" smtClean="0" sz="1100" spc="-101">
                <a:latin typeface="Sylfaen"/>
                <a:cs typeface="Sylfaen"/>
              </a:rPr>
              <a:t>ე</a:t>
            </a:r>
            <a:r>
              <a:rPr dirty="0" smtClean="0" sz="1100" spc="-168">
                <a:latin typeface="Sylfaen"/>
                <a:cs typeface="Sylfaen"/>
              </a:rPr>
              <a:t>უ</a:t>
            </a:r>
            <a:r>
              <a:rPr dirty="0" smtClean="0" sz="1100" spc="-116">
                <a:latin typeface="Sylfaen"/>
                <a:cs typeface="Sylfaen"/>
              </a:rPr>
              <a:t>მ</a:t>
            </a:r>
            <a:r>
              <a:rPr dirty="0" smtClean="0" sz="1100" spc="-117">
                <a:latin typeface="Sylfaen"/>
                <a:cs typeface="Sylfaen"/>
              </a:rPr>
              <a:t>ში</a:t>
            </a:r>
            <a:r>
              <a:rPr dirty="0" smtClean="0" sz="1100" spc="-55">
                <a:latin typeface="Sylfaen"/>
                <a:cs typeface="Sylfaen"/>
              </a:rPr>
              <a:t>    </a:t>
            </a:r>
            <a:r>
              <a:rPr dirty="0" smtClean="0" sz="1100" spc="87">
                <a:latin typeface="Sylfaen"/>
                <a:cs typeface="Sylfaen"/>
              </a:rPr>
              <a:t> </a:t>
            </a:r>
            <a:r>
              <a:rPr dirty="0" smtClean="0" sz="1100" spc="-70">
                <a:latin typeface="Sylfaen"/>
                <a:cs typeface="Sylfaen"/>
              </a:rPr>
              <a:t>დ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66">
                <a:latin typeface="Sylfaen"/>
                <a:cs typeface="Sylfaen"/>
              </a:rPr>
              <a:t>ც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94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თუმი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60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67">
                <a:latin typeface="Sylfaen"/>
                <a:cs typeface="Sylfaen"/>
              </a:rPr>
              <a:t>ი</a:t>
            </a:r>
            <a:r>
              <a:rPr dirty="0" smtClean="0" sz="1100" spc="-54">
                <a:latin typeface="Sylfaen"/>
                <a:cs typeface="Sylfaen"/>
              </a:rPr>
              <a:t>მ</a:t>
            </a:r>
            <a:r>
              <a:rPr dirty="0" smtClean="0" sz="1100" spc="10">
                <a:latin typeface="Sylfaen"/>
                <a:cs typeface="Sylfaen"/>
              </a:rPr>
              <a:t>ბ</a:t>
            </a:r>
            <a:r>
              <a:rPr dirty="0" smtClean="0" sz="1100" spc="9">
                <a:latin typeface="Sylfaen"/>
                <a:cs typeface="Sylfaen"/>
              </a:rPr>
              <a:t>ო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87">
                <a:latin typeface="Sylfaen"/>
                <a:cs typeface="Sylfaen"/>
              </a:rPr>
              <a:t>რ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02004" y="1833736"/>
            <a:ext cx="578068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6">
                <a:latin typeface="Sylfaen"/>
                <a:cs typeface="Sylfaen"/>
              </a:rPr>
              <a:t>გ</a:t>
            </a: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ს</a:t>
            </a: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ღ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ბ</a:t>
            </a:r>
            <a:r>
              <a:rPr dirty="0" smtClean="0" sz="1100" spc="-16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.</a:t>
            </a:r>
            <a:r>
              <a:rPr dirty="0" smtClean="0" sz="1100" spc="-16">
                <a:latin typeface="Sylfaen"/>
                <a:cs typeface="Sylfaen"/>
              </a:rPr>
              <a:t>გ</a:t>
            </a: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ს</a:t>
            </a: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ღ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ბი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რის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რ</a:t>
            </a:r>
            <a:r>
              <a:rPr dirty="0" smtClean="0" sz="1100" spc="-16">
                <a:latin typeface="Sylfaen"/>
                <a:cs typeface="Sylfaen"/>
              </a:rPr>
              <a:t>კ</a:t>
            </a:r>
            <a:r>
              <a:rPr dirty="0" smtClean="0" sz="1100" spc="-16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16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ს</a:t>
            </a:r>
            <a:r>
              <a:rPr dirty="0" smtClean="0" sz="1100" spc="-16">
                <a:latin typeface="Sylfaen"/>
                <a:cs typeface="Sylfaen"/>
              </a:rPr>
              <a:t>.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ზ</a:t>
            </a:r>
            <a:r>
              <a:rPr dirty="0" smtClean="0" sz="1100" spc="-16">
                <a:latin typeface="Sylfaen"/>
                <a:cs typeface="Sylfaen"/>
              </a:rPr>
              <a:t>ო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-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19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ს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16">
                <a:latin typeface="Sylfaen"/>
                <a:cs typeface="Sylfaen"/>
              </a:rPr>
              <a:t>.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16">
                <a:latin typeface="Sylfaen"/>
                <a:cs typeface="Sylfaen"/>
              </a:rPr>
              <a:t>უ</a:t>
            </a:r>
            <a:r>
              <a:rPr dirty="0" smtClean="0" sz="1100" spc="-16">
                <a:latin typeface="Sylfaen"/>
                <a:cs typeface="Sylfaen"/>
              </a:rPr>
              <a:t>ზ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უ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16">
                <a:latin typeface="Sylfaen"/>
                <a:cs typeface="Sylfaen"/>
              </a:rPr>
              <a:t>შ</a:t>
            </a:r>
            <a:r>
              <a:rPr dirty="0" smtClean="0" sz="1100" spc="-16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შ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16">
                <a:latin typeface="Sylfaen"/>
                <a:cs typeface="Sylfaen"/>
              </a:rPr>
              <a:t>ოვ</a:t>
            </a:r>
            <a:r>
              <a:rPr dirty="0" smtClean="0" sz="1100" spc="-16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დ</a:t>
            </a: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1957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წ</a:t>
            </a:r>
            <a:r>
              <a:rPr dirty="0" smtClean="0" sz="1100" spc="-16">
                <a:latin typeface="Sylfaen"/>
                <a:cs typeface="Sylfaen"/>
              </a:rPr>
              <a:t>ლ</a:t>
            </a:r>
            <a:r>
              <a:rPr dirty="0" smtClean="0" sz="1100" spc="-16">
                <a:latin typeface="Sylfaen"/>
                <a:cs typeface="Sylfaen"/>
              </a:rPr>
              <a:t>ის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21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16">
                <a:latin typeface="Sylfaen"/>
                <a:cs typeface="Sylfaen"/>
              </a:rPr>
              <a:t>ო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16">
                <a:latin typeface="Sylfaen"/>
                <a:cs typeface="Sylfaen"/>
              </a:rPr>
              <a:t>ბ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რს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ქ</a:t>
            </a:r>
            <a:r>
              <a:rPr dirty="0" smtClean="0" sz="1100" spc="-16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02004" y="2127868"/>
            <a:ext cx="577916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უ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ში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ვე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ოვის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ქ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№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3.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27-</a:t>
            </a:r>
            <a:r>
              <a:rPr dirty="0" smtClean="0" sz="1100" spc="0">
                <a:latin typeface="Sylfaen"/>
                <a:cs typeface="Sylfaen"/>
              </a:rPr>
              <a:t>შ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ც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ვრე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ქ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ძ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ჩ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რი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02004" y="2420476"/>
            <a:ext cx="578068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7">
                <a:latin typeface="Sylfaen"/>
                <a:cs typeface="Sylfaen"/>
              </a:rPr>
              <a:t>ს</a:t>
            </a:r>
            <a:r>
              <a:rPr dirty="0" smtClean="0" sz="1100" spc="17">
                <a:latin typeface="Sylfaen"/>
                <a:cs typeface="Sylfaen"/>
              </a:rPr>
              <a:t>ა</a:t>
            </a:r>
            <a:r>
              <a:rPr dirty="0" smtClean="0" sz="1100" spc="17">
                <a:latin typeface="Sylfaen"/>
                <a:cs typeface="Sylfaen"/>
              </a:rPr>
              <a:t>ი</a:t>
            </a:r>
            <a:r>
              <a:rPr dirty="0" smtClean="0" sz="1100" spc="17">
                <a:latin typeface="Sylfaen"/>
                <a:cs typeface="Sylfaen"/>
              </a:rPr>
              <a:t>ნ</a:t>
            </a:r>
            <a:r>
              <a:rPr dirty="0" smtClean="0" sz="1100" spc="17">
                <a:latin typeface="Sylfaen"/>
                <a:cs typeface="Sylfaen"/>
              </a:rPr>
              <a:t>ვ</a:t>
            </a:r>
            <a:r>
              <a:rPr dirty="0" smtClean="0" sz="1100" spc="17">
                <a:latin typeface="Sylfaen"/>
                <a:cs typeface="Sylfaen"/>
              </a:rPr>
              <a:t>ე</a:t>
            </a:r>
            <a:r>
              <a:rPr dirty="0" smtClean="0" sz="1100" spc="17">
                <a:latin typeface="Sylfaen"/>
                <a:cs typeface="Sylfaen"/>
              </a:rPr>
              <a:t>ნ</a:t>
            </a:r>
            <a:r>
              <a:rPr dirty="0" smtClean="0" sz="1100" spc="17">
                <a:latin typeface="Sylfaen"/>
                <a:cs typeface="Sylfaen"/>
              </a:rPr>
              <a:t>ტ</a:t>
            </a:r>
            <a:r>
              <a:rPr dirty="0" smtClean="0" sz="1100" spc="17">
                <a:latin typeface="Sylfaen"/>
                <a:cs typeface="Sylfaen"/>
              </a:rPr>
              <a:t>ა</a:t>
            </a:r>
            <a:r>
              <a:rPr dirty="0" smtClean="0" sz="1100" spc="17">
                <a:latin typeface="Sylfaen"/>
                <a:cs typeface="Sylfaen"/>
              </a:rPr>
              <a:t>რ</a:t>
            </a:r>
            <a:r>
              <a:rPr dirty="0" smtClean="0" sz="1100" spc="17">
                <a:latin typeface="Sylfaen"/>
                <a:cs typeface="Sylfaen"/>
              </a:rPr>
              <a:t>ო</a:t>
            </a:r>
            <a:r>
              <a:rPr dirty="0" smtClean="0" sz="1100" spc="17">
                <a:latin typeface="Sylfaen"/>
                <a:cs typeface="Sylfaen"/>
              </a:rPr>
              <a:t> </a:t>
            </a:r>
            <a:r>
              <a:rPr dirty="0" smtClean="0" sz="1100" spc="17">
                <a:latin typeface="Sylfaen"/>
                <a:cs typeface="Sylfaen"/>
              </a:rPr>
              <a:t>N</a:t>
            </a:r>
            <a:r>
              <a:rPr dirty="0" smtClean="0" sz="1100" spc="17">
                <a:latin typeface="Sylfaen"/>
                <a:cs typeface="Sylfaen"/>
              </a:rPr>
              <a:t> </a:t>
            </a:r>
            <a:r>
              <a:rPr dirty="0" smtClean="0" sz="1100" spc="17">
                <a:latin typeface="Sylfaen"/>
                <a:cs typeface="Sylfaen"/>
              </a:rPr>
              <a:t>174</a:t>
            </a:r>
            <a:r>
              <a:rPr dirty="0" smtClean="0" sz="1100" spc="17">
                <a:latin typeface="Sylfaen"/>
                <a:cs typeface="Sylfaen"/>
              </a:rPr>
              <a:t>7</a:t>
            </a:r>
            <a:r>
              <a:rPr dirty="0" smtClean="0" sz="1100" spc="17">
                <a:latin typeface="Sylfaen"/>
                <a:cs typeface="Sylfaen"/>
              </a:rPr>
              <a:t>1.</a:t>
            </a:r>
            <a:r>
              <a:rPr dirty="0" smtClean="0" sz="1100" spc="17">
                <a:latin typeface="Sylfaen"/>
                <a:cs typeface="Sylfaen"/>
              </a:rPr>
              <a:t> </a:t>
            </a:r>
            <a:r>
              <a:rPr dirty="0" smtClean="0" sz="1100" spc="17">
                <a:latin typeface="Sylfaen"/>
                <a:cs typeface="Sylfaen"/>
              </a:rPr>
              <a:t>გ</a:t>
            </a:r>
            <a:r>
              <a:rPr dirty="0" smtClean="0" sz="1100" spc="17">
                <a:latin typeface="Sylfaen"/>
                <a:cs typeface="Sylfaen"/>
              </a:rPr>
              <a:t>ა</a:t>
            </a:r>
            <a:r>
              <a:rPr dirty="0" smtClean="0" sz="1100" spc="17">
                <a:latin typeface="Sylfaen"/>
                <a:cs typeface="Sylfaen"/>
              </a:rPr>
              <a:t>ს</a:t>
            </a:r>
            <a:r>
              <a:rPr dirty="0" smtClean="0" sz="1100" spc="17">
                <a:latin typeface="Sylfaen"/>
                <a:cs typeface="Sylfaen"/>
              </a:rPr>
              <a:t>ა</a:t>
            </a:r>
            <a:r>
              <a:rPr dirty="0" smtClean="0" sz="1100" spc="17">
                <a:latin typeface="Sylfaen"/>
                <a:cs typeface="Sylfaen"/>
              </a:rPr>
              <a:t>ღ</a:t>
            </a:r>
            <a:r>
              <a:rPr dirty="0" smtClean="0" sz="1100" spc="17">
                <a:latin typeface="Sylfaen"/>
                <a:cs typeface="Sylfaen"/>
              </a:rPr>
              <a:t>ე</a:t>
            </a:r>
            <a:r>
              <a:rPr dirty="0" smtClean="0" sz="1100" spc="17">
                <a:latin typeface="Sylfaen"/>
                <a:cs typeface="Sylfaen"/>
              </a:rPr>
              <a:t>ბის</a:t>
            </a:r>
            <a:r>
              <a:rPr dirty="0" smtClean="0" sz="1100" spc="17">
                <a:latin typeface="Sylfaen"/>
                <a:cs typeface="Sylfaen"/>
              </a:rPr>
              <a:t> </a:t>
            </a:r>
            <a:r>
              <a:rPr dirty="0" smtClean="0" sz="1100" spc="17">
                <a:latin typeface="Sylfaen"/>
                <a:cs typeface="Sylfaen"/>
              </a:rPr>
              <a:t>შ</a:t>
            </a:r>
            <a:r>
              <a:rPr dirty="0" smtClean="0" sz="1100" spc="17">
                <a:latin typeface="Sylfaen"/>
                <a:cs typeface="Sylfaen"/>
              </a:rPr>
              <a:t>ე</a:t>
            </a:r>
            <a:r>
              <a:rPr dirty="0" smtClean="0" sz="1100" spc="17">
                <a:latin typeface="Sylfaen"/>
                <a:cs typeface="Sylfaen"/>
              </a:rPr>
              <a:t>ს</a:t>
            </a:r>
            <a:r>
              <a:rPr dirty="0" smtClean="0" sz="1100" spc="17">
                <a:latin typeface="Sylfaen"/>
                <a:cs typeface="Sylfaen"/>
              </a:rPr>
              <a:t>ა</a:t>
            </a:r>
            <a:r>
              <a:rPr dirty="0" smtClean="0" sz="1100" spc="17">
                <a:latin typeface="Sylfaen"/>
                <a:cs typeface="Sylfaen"/>
              </a:rPr>
              <a:t>ხ</a:t>
            </a:r>
            <a:r>
              <a:rPr dirty="0" smtClean="0" sz="1100" spc="17">
                <a:latin typeface="Sylfaen"/>
                <a:cs typeface="Sylfaen"/>
              </a:rPr>
              <a:t>ე</a:t>
            </a:r>
            <a:r>
              <a:rPr dirty="0" smtClean="0" sz="1100" spc="17">
                <a:latin typeface="Sylfaen"/>
                <a:cs typeface="Sylfaen"/>
              </a:rPr>
              <a:t>ბ</a:t>
            </a:r>
            <a:r>
              <a:rPr dirty="0" smtClean="0" sz="1100" spc="17">
                <a:latin typeface="Sylfaen"/>
                <a:cs typeface="Sylfaen"/>
              </a:rPr>
              <a:t> </a:t>
            </a:r>
            <a:r>
              <a:rPr dirty="0" smtClean="0" sz="1100" spc="17">
                <a:latin typeface="Sylfaen"/>
                <a:cs typeface="Sylfaen"/>
              </a:rPr>
              <a:t>ი</a:t>
            </a:r>
            <a:r>
              <a:rPr dirty="0" smtClean="0" sz="1100" spc="17">
                <a:latin typeface="Sylfaen"/>
                <a:cs typeface="Sylfaen"/>
              </a:rPr>
              <a:t>ნ</a:t>
            </a:r>
            <a:r>
              <a:rPr dirty="0" smtClean="0" sz="1100" spc="17">
                <a:latin typeface="Sylfaen"/>
                <a:cs typeface="Sylfaen"/>
              </a:rPr>
              <a:t>ფ</a:t>
            </a:r>
            <a:r>
              <a:rPr dirty="0" smtClean="0" sz="1100" spc="17">
                <a:latin typeface="Sylfaen"/>
                <a:cs typeface="Sylfaen"/>
              </a:rPr>
              <a:t>ორ</a:t>
            </a:r>
            <a:r>
              <a:rPr dirty="0" smtClean="0" sz="1100" spc="17">
                <a:latin typeface="Sylfaen"/>
                <a:cs typeface="Sylfaen"/>
              </a:rPr>
              <a:t>მ</a:t>
            </a:r>
            <a:r>
              <a:rPr dirty="0" smtClean="0" sz="1100" spc="17">
                <a:latin typeface="Sylfaen"/>
                <a:cs typeface="Sylfaen"/>
              </a:rPr>
              <a:t>ა</a:t>
            </a:r>
            <a:r>
              <a:rPr dirty="0" smtClean="0" sz="1100" spc="17">
                <a:latin typeface="Sylfaen"/>
                <a:cs typeface="Sylfaen"/>
              </a:rPr>
              <a:t>ც</a:t>
            </a:r>
            <a:r>
              <a:rPr dirty="0" smtClean="0" sz="1100" spc="17">
                <a:latin typeface="Sylfaen"/>
                <a:cs typeface="Sylfaen"/>
              </a:rPr>
              <a:t>ია</a:t>
            </a:r>
            <a:r>
              <a:rPr dirty="0" smtClean="0" sz="1100" spc="17">
                <a:latin typeface="Sylfaen"/>
                <a:cs typeface="Sylfaen"/>
              </a:rPr>
              <a:t> </a:t>
            </a:r>
            <a:r>
              <a:rPr dirty="0" smtClean="0" sz="1100" spc="17">
                <a:latin typeface="Sylfaen"/>
                <a:cs typeface="Sylfaen"/>
              </a:rPr>
              <a:t>მ</a:t>
            </a:r>
            <a:r>
              <a:rPr dirty="0" smtClean="0" sz="1100" spc="17">
                <a:latin typeface="Sylfaen"/>
                <a:cs typeface="Sylfaen"/>
              </a:rPr>
              <a:t>ო</a:t>
            </a:r>
            <a:r>
              <a:rPr dirty="0" smtClean="0" sz="1100" spc="17">
                <a:latin typeface="Sylfaen"/>
                <a:cs typeface="Sylfaen"/>
              </a:rPr>
              <a:t>გ</a:t>
            </a:r>
            <a:r>
              <a:rPr dirty="0" smtClean="0" sz="1100" spc="17">
                <a:latin typeface="Sylfaen"/>
                <a:cs typeface="Sylfaen"/>
              </a:rPr>
              <a:t>ვ</a:t>
            </a:r>
            <a:r>
              <a:rPr dirty="0" smtClean="0" sz="1100" spc="17">
                <a:latin typeface="Sylfaen"/>
                <a:cs typeface="Sylfaen"/>
              </a:rPr>
              <a:t>ა</a:t>
            </a:r>
            <a:r>
              <a:rPr dirty="0" smtClean="0" sz="1100" spc="17">
                <a:latin typeface="Sylfaen"/>
                <a:cs typeface="Sylfaen"/>
              </a:rPr>
              <a:t>წ</a:t>
            </a:r>
            <a:r>
              <a:rPr dirty="0" smtClean="0" sz="1100" spc="17">
                <a:latin typeface="Sylfaen"/>
                <a:cs typeface="Sylfaen"/>
              </a:rPr>
              <a:t>ო</a:t>
            </a:r>
            <a:r>
              <a:rPr dirty="0" smtClean="0" sz="1100" spc="17">
                <a:latin typeface="Sylfaen"/>
                <a:cs typeface="Sylfaen"/>
              </a:rPr>
              <a:t>დ</a:t>
            </a:r>
            <a:r>
              <a:rPr dirty="0" smtClean="0" sz="1100" spc="17">
                <a:latin typeface="Sylfaen"/>
                <a:cs typeface="Sylfaen"/>
              </a:rPr>
              <a:t>ა</a:t>
            </a:r>
            <a:r>
              <a:rPr dirty="0" smtClean="0" sz="1100" spc="17">
                <a:latin typeface="Sylfaen"/>
                <a:cs typeface="Sylfaen"/>
              </a:rPr>
              <a:t> </a:t>
            </a:r>
            <a:r>
              <a:rPr dirty="0" smtClean="0" sz="1100" spc="17">
                <a:latin typeface="Sylfaen"/>
                <a:cs typeface="Sylfaen"/>
              </a:rPr>
              <a:t>თ</a:t>
            </a:r>
            <a:r>
              <a:rPr dirty="0" smtClean="0" sz="1100" spc="17">
                <a:latin typeface="Sylfaen"/>
                <a:cs typeface="Sylfaen"/>
              </a:rPr>
              <a:t>ვით</a:t>
            </a:r>
            <a:r>
              <a:rPr dirty="0" smtClean="0" sz="1100" spc="17">
                <a:latin typeface="Sylfaen"/>
                <a:cs typeface="Sylfaen"/>
              </a:rPr>
              <a:t>ო</a:t>
            </a:r>
            <a:r>
              <a:rPr dirty="0" smtClean="0" sz="1100" spc="17">
                <a:latin typeface="Sylfaen"/>
                <a:cs typeface="Sylfaen"/>
              </a:rPr>
              <a:t>ნ</a:t>
            </a:r>
            <a:r>
              <a:rPr dirty="0" smtClean="0" sz="1100" spc="17">
                <a:latin typeface="Sylfaen"/>
                <a:cs typeface="Sylfaen"/>
              </a:rPr>
              <a:t> </a:t>
            </a:r>
            <a:r>
              <a:rPr dirty="0" smtClean="0" sz="1100" spc="17">
                <a:latin typeface="Sylfaen"/>
                <a:cs typeface="Sylfaen"/>
              </a:rPr>
              <a:t>ს</a:t>
            </a:r>
            <a:r>
              <a:rPr dirty="0" smtClean="0" sz="1100" spc="17">
                <a:latin typeface="Sylfaen"/>
                <a:cs typeface="Sylfaen"/>
              </a:rPr>
              <a:t>.</a:t>
            </a:r>
            <a:r>
              <a:rPr dirty="0" smtClean="0" sz="1100" spc="17">
                <a:latin typeface="Sylfaen"/>
                <a:cs typeface="Sylfaen"/>
              </a:rPr>
              <a:t> </a:t>
            </a:r>
            <a:r>
              <a:rPr dirty="0" smtClean="0" sz="1100" spc="17">
                <a:latin typeface="Sylfaen"/>
                <a:cs typeface="Sylfaen"/>
              </a:rPr>
              <a:t>გ</a:t>
            </a:r>
            <a:r>
              <a:rPr dirty="0" smtClean="0" sz="1100" spc="17">
                <a:latin typeface="Sylfaen"/>
                <a:cs typeface="Sylfaen"/>
              </a:rPr>
              <a:t>ო</a:t>
            </a:r>
            <a:r>
              <a:rPr dirty="0" smtClean="0" sz="1100" spc="17">
                <a:latin typeface="Sylfaen"/>
                <a:cs typeface="Sylfaen"/>
              </a:rPr>
              <a:t>ნ</a:t>
            </a:r>
            <a:r>
              <a:rPr dirty="0" smtClean="0" sz="1100" spc="17">
                <a:latin typeface="Sylfaen"/>
                <a:cs typeface="Sylfaen"/>
              </a:rPr>
              <a:t>ჩ</a:t>
            </a:r>
            <a:r>
              <a:rPr dirty="0" smtClean="0" sz="1100" spc="17">
                <a:latin typeface="Sylfaen"/>
                <a:cs typeface="Sylfaen"/>
              </a:rPr>
              <a:t>ა</a:t>
            </a:r>
            <a:r>
              <a:rPr dirty="0" smtClean="0" sz="1100" spc="17">
                <a:latin typeface="Sylfaen"/>
                <a:cs typeface="Sylfaen"/>
              </a:rPr>
              <a:t>რ</a:t>
            </a:r>
            <a:r>
              <a:rPr dirty="0" smtClean="0" sz="1100" spc="17">
                <a:latin typeface="Sylfaen"/>
                <a:cs typeface="Sylfaen"/>
              </a:rPr>
              <a:t>მ</a:t>
            </a:r>
            <a:r>
              <a:rPr dirty="0" smtClean="0" sz="1100" spc="17">
                <a:latin typeface="Sylfaen"/>
                <a:cs typeface="Sylfaen"/>
              </a:rPr>
              <a:t>ა</a:t>
            </a:r>
            <a:r>
              <a:rPr dirty="0" smtClean="0" sz="1100" spc="17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02004" y="2714608"/>
            <a:ext cx="577916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23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28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1918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20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წ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32">
                <a:latin typeface="Sylfaen"/>
                <a:cs typeface="Sylfaen"/>
              </a:rPr>
              <a:t> </a:t>
            </a:r>
            <a:r>
              <a:rPr dirty="0" smtClean="0" sz="1100" spc="-62">
                <a:latin typeface="Sylfaen"/>
                <a:cs typeface="Sylfaen"/>
              </a:rPr>
              <a:t>ბ</a:t>
            </a:r>
            <a:r>
              <a:rPr dirty="0" smtClean="0" sz="1100" spc="-56">
                <a:latin typeface="Sylfaen"/>
                <a:cs typeface="Sylfaen"/>
              </a:rPr>
              <a:t>ა</a:t>
            </a:r>
            <a:r>
              <a:rPr dirty="0" smtClean="0" sz="1100" spc="-95">
                <a:latin typeface="Sylfaen"/>
                <a:cs typeface="Sylfaen"/>
              </a:rPr>
              <a:t>თუ</a:t>
            </a:r>
            <a:r>
              <a:rPr dirty="0" smtClean="0" sz="1100" spc="-68">
                <a:latin typeface="Sylfaen"/>
                <a:cs typeface="Sylfaen"/>
              </a:rPr>
              <a:t>მ</a:t>
            </a:r>
            <a:r>
              <a:rPr dirty="0" smtClean="0" sz="1100" spc="-73">
                <a:latin typeface="Sylfaen"/>
                <a:cs typeface="Sylfaen"/>
              </a:rPr>
              <a:t>ზე</a:t>
            </a:r>
            <a:r>
              <a:rPr dirty="0" smtClean="0" sz="1100" spc="-30">
                <a:latin typeface="Sylfaen"/>
                <a:cs typeface="Sylfaen"/>
              </a:rPr>
              <a:t> </a:t>
            </a:r>
            <a:r>
              <a:rPr dirty="0" smtClean="0" sz="1100" spc="135">
                <a:latin typeface="Sylfaen"/>
                <a:cs typeface="Sylfaen"/>
              </a:rPr>
              <a:t> </a:t>
            </a:r>
            <a:r>
              <a:rPr dirty="0" smtClean="0" sz="1100" spc="-91">
                <a:latin typeface="Sylfaen"/>
                <a:cs typeface="Sylfaen"/>
              </a:rPr>
              <a:t>თურ</a:t>
            </a:r>
            <a:r>
              <a:rPr dirty="0" smtClean="0" sz="1100" spc="-64">
                <a:latin typeface="Sylfaen"/>
                <a:cs typeface="Sylfaen"/>
              </a:rPr>
              <a:t>ქ</a:t>
            </a:r>
            <a:r>
              <a:rPr dirty="0" smtClean="0" sz="1100" spc="-53">
                <a:latin typeface="Sylfaen"/>
                <a:cs typeface="Sylfaen"/>
              </a:rPr>
              <a:t>ე</a:t>
            </a:r>
            <a:r>
              <a:rPr dirty="0" smtClean="0" sz="1100" spc="-71">
                <a:latin typeface="Sylfaen"/>
                <a:cs typeface="Sylfaen"/>
              </a:rPr>
              <a:t>ბ</a:t>
            </a:r>
            <a:r>
              <a:rPr dirty="0" smtClean="0" sz="1100" spc="-76">
                <a:latin typeface="Sylfaen"/>
                <a:cs typeface="Sylfaen"/>
              </a:rPr>
              <a:t>ი</a:t>
            </a:r>
            <a:r>
              <a:rPr dirty="0" smtClean="0" sz="1100" spc="-59">
                <a:latin typeface="Sylfaen"/>
                <a:cs typeface="Sylfaen"/>
              </a:rPr>
              <a:t>ს</a:t>
            </a:r>
            <a:r>
              <a:rPr dirty="0" smtClean="0" sz="1100" spc="-30">
                <a:latin typeface="Sylfaen"/>
                <a:cs typeface="Sylfaen"/>
              </a:rPr>
              <a:t>  </a:t>
            </a:r>
            <a:r>
              <a:rPr dirty="0" smtClean="0" sz="1100" spc="18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ხ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193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2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07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7">
                <a:latin typeface="Sylfaen"/>
                <a:cs typeface="Sylfaen"/>
              </a:rPr>
              <a:t>ვ</a:t>
            </a:r>
            <a:r>
              <a:rPr dirty="0" smtClean="0" sz="1100" spc="-37">
                <a:latin typeface="Sylfaen"/>
                <a:cs typeface="Sylfaen"/>
              </a:rPr>
              <a:t>ს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79">
                <a:latin typeface="Sylfaen"/>
                <a:cs typeface="Sylfaen"/>
              </a:rPr>
              <a:t>დ</a:t>
            </a:r>
            <a:r>
              <a:rPr dirty="0" smtClean="0" sz="1100" spc="9">
                <a:latin typeface="Sylfaen"/>
                <a:cs typeface="Sylfaen"/>
              </a:rPr>
              <a:t>გ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12">
                <a:latin typeface="Sylfaen"/>
                <a:cs typeface="Sylfaen"/>
              </a:rPr>
              <a:t>რში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02004" y="3008740"/>
            <a:ext cx="578068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ს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ღ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ბ</a:t>
            </a:r>
            <a:r>
              <a:rPr dirty="0" smtClean="0" sz="1100" spc="4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,</a:t>
            </a:r>
            <a:r>
              <a:rPr dirty="0" smtClean="0" sz="1100" spc="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ს</a:t>
            </a:r>
            <a:r>
              <a:rPr dirty="0" smtClean="0" sz="1100" spc="4">
                <a:latin typeface="Sylfaen"/>
                <a:cs typeface="Sylfaen"/>
              </a:rPr>
              <a:t>ხ</a:t>
            </a:r>
            <a:r>
              <a:rPr dirty="0" smtClean="0" sz="1100" spc="4">
                <a:latin typeface="Sylfaen"/>
                <a:cs typeface="Sylfaen"/>
              </a:rPr>
              <a:t>ვ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ტ</a:t>
            </a:r>
            <a:r>
              <a:rPr dirty="0" smtClean="0" sz="1100" spc="4">
                <a:latin typeface="Sylfaen"/>
                <a:cs typeface="Sylfaen"/>
              </a:rPr>
              <a:t>ვი</a:t>
            </a:r>
            <a:r>
              <a:rPr dirty="0" smtClean="0" sz="1100" spc="4">
                <a:latin typeface="Sylfaen"/>
                <a:cs typeface="Sylfaen"/>
              </a:rPr>
              <a:t>რ</a:t>
            </a:r>
            <a:r>
              <a:rPr dirty="0" smtClean="0" sz="1100" spc="4">
                <a:latin typeface="Sylfaen"/>
                <a:cs typeface="Sylfaen"/>
              </a:rPr>
              <a:t>თ</a:t>
            </a:r>
            <a:r>
              <a:rPr dirty="0" smtClean="0" sz="1100" spc="4">
                <a:latin typeface="Sylfaen"/>
                <a:cs typeface="Sylfaen"/>
              </a:rPr>
              <a:t>თ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რ</a:t>
            </a:r>
            <a:r>
              <a:rPr dirty="0" smtClean="0" sz="1100" spc="4">
                <a:latin typeface="Sylfaen"/>
                <a:cs typeface="Sylfaen"/>
              </a:rPr>
              <a:t>თ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4">
                <a:latin typeface="Sylfaen"/>
                <a:cs typeface="Sylfaen"/>
              </a:rPr>
              <a:t>,</a:t>
            </a:r>
            <a:r>
              <a:rPr dirty="0" smtClean="0" sz="1100" spc="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ღ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ჩ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„</a:t>
            </a:r>
            <a:r>
              <a:rPr dirty="0" smtClean="0" sz="1100" spc="4">
                <a:latin typeface="Sylfaen"/>
                <a:cs typeface="Sylfaen"/>
              </a:rPr>
              <a:t>ვ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4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ზ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“</a:t>
            </a:r>
            <a:r>
              <a:rPr dirty="0" smtClean="0" sz="1100" spc="4">
                <a:latin typeface="Sylfaen"/>
                <a:cs typeface="Sylfaen"/>
              </a:rPr>
              <a:t>,</a:t>
            </a:r>
            <a:r>
              <a:rPr dirty="0" smtClean="0" sz="1100" spc="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რ</a:t>
            </a:r>
            <a:r>
              <a:rPr dirty="0" smtClean="0" sz="1100" spc="4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4">
                <a:latin typeface="Sylfaen"/>
                <a:cs typeface="Sylfaen"/>
              </a:rPr>
              <a:t>იც</a:t>
            </a:r>
            <a:r>
              <a:rPr dirty="0" smtClean="0" sz="1100" spc="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პო</a:t>
            </a:r>
            <a:r>
              <a:rPr dirty="0" smtClean="0" sz="1100" spc="4">
                <a:latin typeface="Sylfaen"/>
                <a:cs typeface="Sylfaen"/>
              </a:rPr>
              <a:t>რ</a:t>
            </a:r>
            <a:r>
              <a:rPr dirty="0" smtClean="0" sz="1100" spc="4">
                <a:latin typeface="Sylfaen"/>
                <a:cs typeface="Sylfaen"/>
              </a:rPr>
              <a:t>ტ</a:t>
            </a:r>
            <a:r>
              <a:rPr dirty="0" smtClean="0" sz="1100" spc="4">
                <a:latin typeface="Sylfaen"/>
                <a:cs typeface="Sylfaen"/>
              </a:rPr>
              <a:t>ის</a:t>
            </a:r>
            <a:r>
              <a:rPr dirty="0" smtClean="0" sz="1100" spc="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უ</a:t>
            </a:r>
            <a:r>
              <a:rPr dirty="0" smtClean="0" sz="1100" spc="4">
                <a:latin typeface="Sylfaen"/>
                <a:cs typeface="Sylfaen"/>
              </a:rPr>
              <a:t>შ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ბ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02004" y="3303253"/>
            <a:ext cx="512536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4">
                <a:latin typeface="Sylfaen"/>
                <a:cs typeface="Sylfaen"/>
              </a:rPr>
              <a:t>რო</a:t>
            </a:r>
            <a:r>
              <a:rPr dirty="0" smtClean="0" sz="1100" spc="-14">
                <a:latin typeface="Sylfaen"/>
                <a:cs typeface="Sylfaen"/>
              </a:rPr>
              <a:t>მ</a:t>
            </a:r>
            <a:r>
              <a:rPr dirty="0" smtClean="0" sz="1100" spc="-14">
                <a:latin typeface="Sylfaen"/>
                <a:cs typeface="Sylfaen"/>
              </a:rPr>
              <a:t>ე</a:t>
            </a:r>
            <a:r>
              <a:rPr dirty="0" smtClean="0" sz="1100" spc="-14">
                <a:latin typeface="Sylfaen"/>
                <a:cs typeface="Sylfaen"/>
              </a:rPr>
              <a:t>ლ</a:t>
            </a:r>
            <a:r>
              <a:rPr dirty="0" smtClean="0" sz="1100" spc="-14">
                <a:latin typeface="Sylfaen"/>
                <a:cs typeface="Sylfaen"/>
              </a:rPr>
              <a:t>თ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შო</a:t>
            </a:r>
            <a:r>
              <a:rPr dirty="0" smtClean="0" sz="1100" spc="-14">
                <a:latin typeface="Sylfaen"/>
                <a:cs typeface="Sylfaen"/>
              </a:rPr>
              <a:t>რ</a:t>
            </a:r>
            <a:r>
              <a:rPr dirty="0" smtClean="0" sz="1100" spc="-14">
                <a:latin typeface="Sylfaen"/>
                <a:cs typeface="Sylfaen"/>
              </a:rPr>
              <a:t>ის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ს</a:t>
            </a:r>
            <a:r>
              <a:rPr dirty="0" smtClean="0" sz="1100" spc="-14">
                <a:latin typeface="Sylfaen"/>
                <a:cs typeface="Sylfaen"/>
              </a:rPr>
              <a:t>.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გ</a:t>
            </a:r>
            <a:r>
              <a:rPr dirty="0" smtClean="0" sz="1100" spc="-14">
                <a:latin typeface="Sylfaen"/>
                <a:cs typeface="Sylfaen"/>
              </a:rPr>
              <a:t>ო</a:t>
            </a:r>
            <a:r>
              <a:rPr dirty="0" smtClean="0" sz="1100" spc="-14">
                <a:latin typeface="Sylfaen"/>
                <a:cs typeface="Sylfaen"/>
              </a:rPr>
              <a:t>ნ</a:t>
            </a:r>
            <a:r>
              <a:rPr dirty="0" smtClean="0" sz="1100" spc="-14">
                <a:latin typeface="Sylfaen"/>
                <a:cs typeface="Sylfaen"/>
              </a:rPr>
              <a:t>ჩ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რ</a:t>
            </a:r>
            <a:r>
              <a:rPr dirty="0" smtClean="0" sz="1100" spc="-14">
                <a:latin typeface="Sylfaen"/>
                <a:cs typeface="Sylfaen"/>
              </a:rPr>
              <a:t>იც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ი</a:t>
            </a:r>
            <a:r>
              <a:rPr dirty="0" smtClean="0" sz="1100" spc="-14">
                <a:latin typeface="Sylfaen"/>
                <a:cs typeface="Sylfaen"/>
              </a:rPr>
              <a:t>ყ</a:t>
            </a:r>
            <a:r>
              <a:rPr dirty="0" smtClean="0" sz="1100" spc="-14">
                <a:latin typeface="Sylfaen"/>
                <a:cs typeface="Sylfaen"/>
              </a:rPr>
              <a:t>ო</a:t>
            </a:r>
            <a:r>
              <a:rPr dirty="0" smtClean="0" sz="1100" spc="-14">
                <a:latin typeface="Sylfaen"/>
                <a:cs typeface="Sylfaen"/>
              </a:rPr>
              <a:t>,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დ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ტ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-14">
                <a:latin typeface="Sylfaen"/>
                <a:cs typeface="Sylfaen"/>
              </a:rPr>
              <a:t>ირ</a:t>
            </a:r>
            <a:r>
              <a:rPr dirty="0" smtClean="0" sz="1100" spc="-14">
                <a:latin typeface="Sylfaen"/>
                <a:cs typeface="Sylfaen"/>
              </a:rPr>
              <a:t>თ</a:t>
            </a:r>
            <a:r>
              <a:rPr dirty="0" smtClean="0" sz="1100" spc="-14">
                <a:latin typeface="Sylfaen"/>
                <a:cs typeface="Sylfaen"/>
              </a:rPr>
              <a:t>ე</a:t>
            </a:r>
            <a:r>
              <a:rPr dirty="0" smtClean="0" sz="1100" spc="-14">
                <a:latin typeface="Sylfaen"/>
                <a:cs typeface="Sylfaen"/>
              </a:rPr>
              <a:t>ს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ბ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თ</a:t>
            </a:r>
            <a:r>
              <a:rPr dirty="0" smtClean="0" sz="1100" spc="-14">
                <a:latin typeface="Sylfaen"/>
                <a:cs typeface="Sylfaen"/>
              </a:rPr>
              <a:t>უ</a:t>
            </a:r>
            <a:r>
              <a:rPr dirty="0" smtClean="0" sz="1100" spc="-14">
                <a:latin typeface="Sylfaen"/>
                <a:cs typeface="Sylfaen"/>
              </a:rPr>
              <a:t>მ</a:t>
            </a:r>
            <a:r>
              <a:rPr dirty="0" smtClean="0" sz="1100" spc="-14">
                <a:latin typeface="Sylfaen"/>
                <a:cs typeface="Sylfaen"/>
              </a:rPr>
              <a:t>ი</a:t>
            </a:r>
            <a:r>
              <a:rPr dirty="0" smtClean="0" sz="1100" spc="-14">
                <a:latin typeface="Sylfaen"/>
                <a:cs typeface="Sylfaen"/>
              </a:rPr>
              <a:t>დ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ნ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მ</a:t>
            </a:r>
            <a:r>
              <a:rPr dirty="0" smtClean="0" sz="1100" spc="-14">
                <a:latin typeface="Sylfaen"/>
                <a:cs typeface="Sylfaen"/>
              </a:rPr>
              <a:t>ი</a:t>
            </a:r>
            <a:r>
              <a:rPr dirty="0" smtClean="0" sz="1100" spc="-14">
                <a:latin typeface="Sylfaen"/>
                <a:cs typeface="Sylfaen"/>
              </a:rPr>
              <a:t>ს</a:t>
            </a:r>
            <a:r>
              <a:rPr dirty="0" smtClean="0" sz="1100" spc="-14">
                <a:latin typeface="Sylfaen"/>
                <a:cs typeface="Sylfaen"/>
              </a:rPr>
              <a:t>ი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გ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ს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-14">
                <a:latin typeface="Sylfaen"/>
                <a:cs typeface="Sylfaen"/>
              </a:rPr>
              <a:t>ლ</a:t>
            </a:r>
            <a:r>
              <a:rPr dirty="0" smtClean="0" sz="1100" spc="-14">
                <a:latin typeface="Sylfaen"/>
                <a:cs typeface="Sylfaen"/>
              </a:rPr>
              <a:t>ი</a:t>
            </a:r>
            <a:r>
              <a:rPr dirty="0" smtClean="0" sz="1100" spc="-14">
                <a:latin typeface="Sylfaen"/>
                <a:cs typeface="Sylfaen"/>
              </a:rPr>
              <a:t>ს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დ</a:t>
            </a:r>
            <a:r>
              <a:rPr dirty="0" smtClean="0" sz="1100" spc="-14">
                <a:latin typeface="Sylfaen"/>
                <a:cs typeface="Sylfaen"/>
              </a:rPr>
              <a:t>რო</a:t>
            </a:r>
            <a:r>
              <a:rPr dirty="0" smtClean="0" sz="1100" spc="-14">
                <a:latin typeface="Sylfaen"/>
                <a:cs typeface="Sylfaen"/>
              </a:rPr>
              <a:t>ს</a:t>
            </a:r>
            <a:r>
              <a:rPr dirty="0" smtClean="0" sz="1100" spc="-14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73276" y="3597385"/>
            <a:ext cx="372290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1">
                <a:latin typeface="Sylfaen"/>
                <a:cs typeface="Sylfaen"/>
              </a:rPr>
              <a:t>გ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ს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ღ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11">
                <a:latin typeface="Sylfaen"/>
                <a:cs typeface="Sylfaen"/>
              </a:rPr>
              <a:t>ბის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ი</a:t>
            </a:r>
            <a:r>
              <a:rPr dirty="0" smtClean="0" sz="1100" spc="-11">
                <a:latin typeface="Sylfaen"/>
                <a:cs typeface="Sylfaen"/>
              </a:rPr>
              <a:t>ს</a:t>
            </a:r>
            <a:r>
              <a:rPr dirty="0" smtClean="0" sz="1100" spc="-11">
                <a:latin typeface="Sylfaen"/>
                <a:cs typeface="Sylfaen"/>
              </a:rPr>
              <a:t>ტ</a:t>
            </a:r>
            <a:r>
              <a:rPr dirty="0" smtClean="0" sz="1100" spc="-11">
                <a:latin typeface="Sylfaen"/>
                <a:cs typeface="Sylfaen"/>
              </a:rPr>
              <a:t>ორიი</a:t>
            </a:r>
            <a:r>
              <a:rPr dirty="0" smtClean="0" sz="1100" spc="-11">
                <a:latin typeface="Sylfaen"/>
                <a:cs typeface="Sylfaen"/>
              </a:rPr>
              <a:t>ს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შ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11">
                <a:latin typeface="Sylfaen"/>
                <a:cs typeface="Sylfaen"/>
              </a:rPr>
              <a:t>ს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ხ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11">
                <a:latin typeface="Sylfaen"/>
                <a:cs typeface="Sylfaen"/>
              </a:rPr>
              <a:t>ბ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რ</a:t>
            </a:r>
            <a:r>
              <a:rPr dirty="0" smtClean="0" sz="1100" spc="-11">
                <a:latin typeface="Sylfaen"/>
                <a:cs typeface="Sylfaen"/>
              </a:rPr>
              <a:t>ს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11">
                <a:latin typeface="Sylfaen"/>
                <a:cs typeface="Sylfaen"/>
              </a:rPr>
              <a:t>ბ</a:t>
            </a:r>
            <a:r>
              <a:rPr dirty="0" smtClean="0" sz="1100" spc="-11">
                <a:latin typeface="Sylfaen"/>
                <a:cs typeface="Sylfaen"/>
              </a:rPr>
              <a:t>ო</a:t>
            </a:r>
            <a:r>
              <a:rPr dirty="0" smtClean="0" sz="1100" spc="-11">
                <a:latin typeface="Sylfaen"/>
                <a:cs typeface="Sylfaen"/>
              </a:rPr>
              <a:t>ბ</a:t>
            </a:r>
            <a:r>
              <a:rPr dirty="0" smtClean="0" sz="1100" spc="-11">
                <a:latin typeface="Sylfaen"/>
                <a:cs typeface="Sylfaen"/>
              </a:rPr>
              <a:t>ს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რ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მ</a:t>
            </a:r>
            <a:r>
              <a:rPr dirty="0" smtClean="0" sz="1100" spc="-11">
                <a:latin typeface="Sylfaen"/>
                <a:cs typeface="Sylfaen"/>
              </a:rPr>
              <a:t>დ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11">
                <a:latin typeface="Sylfaen"/>
                <a:cs typeface="Sylfaen"/>
              </a:rPr>
              <a:t>ნ</a:t>
            </a:r>
            <a:r>
              <a:rPr dirty="0" smtClean="0" sz="1100" spc="-11">
                <a:latin typeface="Sylfaen"/>
                <a:cs typeface="Sylfaen"/>
              </a:rPr>
              <a:t>ი</a:t>
            </a:r>
            <a:r>
              <a:rPr dirty="0" smtClean="0" sz="1100" spc="-11">
                <a:latin typeface="Sylfaen"/>
                <a:cs typeface="Sylfaen"/>
              </a:rPr>
              <a:t>მ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ვერ</a:t>
            </a:r>
            <a:r>
              <a:rPr dirty="0" smtClean="0" sz="1100" spc="-11">
                <a:latin typeface="Sylfaen"/>
                <a:cs typeface="Sylfaen"/>
              </a:rPr>
              <a:t>ს</a:t>
            </a:r>
            <a:r>
              <a:rPr dirty="0" smtClean="0" sz="1100" spc="-11">
                <a:latin typeface="Sylfaen"/>
                <a:cs typeface="Sylfaen"/>
              </a:rPr>
              <a:t>ი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: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73276" y="3891517"/>
            <a:ext cx="550993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6">
                <a:latin typeface="Sylfaen"/>
                <a:cs typeface="Sylfaen"/>
              </a:rPr>
              <a:t>I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6">
                <a:latin typeface="Sylfaen"/>
                <a:cs typeface="Sylfaen"/>
              </a:rPr>
              <a:t>ვერ</a:t>
            </a:r>
            <a:r>
              <a:rPr dirty="0" smtClean="0" sz="1100" spc="6">
                <a:latin typeface="Sylfaen"/>
                <a:cs typeface="Sylfaen"/>
              </a:rPr>
              <a:t>ს</a:t>
            </a:r>
            <a:r>
              <a:rPr dirty="0" smtClean="0" sz="1100" spc="6">
                <a:latin typeface="Sylfaen"/>
                <a:cs typeface="Sylfaen"/>
              </a:rPr>
              <a:t>იი</a:t>
            </a:r>
            <a:r>
              <a:rPr dirty="0" smtClean="0" sz="1100" spc="6">
                <a:latin typeface="Sylfaen"/>
                <a:cs typeface="Sylfaen"/>
              </a:rPr>
              <a:t>თ</a:t>
            </a:r>
            <a:r>
              <a:rPr dirty="0" smtClean="0" sz="1100" spc="6">
                <a:latin typeface="Sylfaen"/>
                <a:cs typeface="Sylfaen"/>
              </a:rPr>
              <a:t>,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6">
                <a:latin typeface="Sylfaen"/>
                <a:cs typeface="Sylfaen"/>
              </a:rPr>
              <a:t>1</a:t>
            </a:r>
            <a:r>
              <a:rPr dirty="0" smtClean="0" sz="1100" spc="6">
                <a:latin typeface="Sylfaen"/>
                <a:cs typeface="Sylfaen"/>
              </a:rPr>
              <a:t>877-</a:t>
            </a:r>
            <a:r>
              <a:rPr dirty="0" smtClean="0" sz="1100" spc="6">
                <a:latin typeface="Sylfaen"/>
                <a:cs typeface="Sylfaen"/>
              </a:rPr>
              <a:t>1</a:t>
            </a:r>
            <a:r>
              <a:rPr dirty="0" smtClean="0" sz="1100" spc="6">
                <a:latin typeface="Sylfaen"/>
                <a:cs typeface="Sylfaen"/>
              </a:rPr>
              <a:t>878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6">
                <a:latin typeface="Sylfaen"/>
                <a:cs typeface="Sylfaen"/>
              </a:rPr>
              <a:t>წ</a:t>
            </a:r>
            <a:r>
              <a:rPr dirty="0" smtClean="0" sz="1100" spc="6">
                <a:latin typeface="Sylfaen"/>
                <a:cs typeface="Sylfaen"/>
              </a:rPr>
              <a:t>ლ</a:t>
            </a:r>
            <a:r>
              <a:rPr dirty="0" smtClean="0" sz="1100" spc="6">
                <a:latin typeface="Sylfaen"/>
                <a:cs typeface="Sylfaen"/>
              </a:rPr>
              <a:t>ე</a:t>
            </a:r>
            <a:r>
              <a:rPr dirty="0" smtClean="0" sz="1100" spc="6">
                <a:latin typeface="Sylfaen"/>
                <a:cs typeface="Sylfaen"/>
              </a:rPr>
              <a:t>ბის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6">
                <a:latin typeface="Sylfaen"/>
                <a:cs typeface="Sylfaen"/>
              </a:rPr>
              <a:t>რ</a:t>
            </a:r>
            <a:r>
              <a:rPr dirty="0" smtClean="0" sz="1100" spc="6">
                <a:latin typeface="Sylfaen"/>
                <a:cs typeface="Sylfaen"/>
              </a:rPr>
              <a:t>უ</a:t>
            </a:r>
            <a:r>
              <a:rPr dirty="0" smtClean="0" sz="1100" spc="6">
                <a:latin typeface="Sylfaen"/>
                <a:cs typeface="Sylfaen"/>
              </a:rPr>
              <a:t>ს</a:t>
            </a:r>
            <a:r>
              <a:rPr dirty="0" smtClean="0" sz="1100" spc="6">
                <a:latin typeface="Sylfaen"/>
                <a:cs typeface="Sylfaen"/>
              </a:rPr>
              <a:t>ე</a:t>
            </a:r>
            <a:r>
              <a:rPr dirty="0" smtClean="0" sz="1100" spc="6">
                <a:latin typeface="Sylfaen"/>
                <a:cs typeface="Sylfaen"/>
              </a:rPr>
              <a:t>თ</a:t>
            </a:r>
            <a:r>
              <a:rPr dirty="0" smtClean="0" sz="1100" spc="6">
                <a:latin typeface="Sylfaen"/>
                <a:cs typeface="Sylfaen"/>
              </a:rPr>
              <a:t>-</a:t>
            </a:r>
            <a:r>
              <a:rPr dirty="0" smtClean="0" sz="1100" spc="6">
                <a:latin typeface="Sylfaen"/>
                <a:cs typeface="Sylfaen"/>
              </a:rPr>
              <a:t>ო</a:t>
            </a:r>
            <a:r>
              <a:rPr dirty="0" smtClean="0" sz="1100" spc="6">
                <a:latin typeface="Sylfaen"/>
                <a:cs typeface="Sylfaen"/>
              </a:rPr>
              <a:t>ს</a:t>
            </a:r>
            <a:r>
              <a:rPr dirty="0" smtClean="0" sz="1100" spc="6">
                <a:latin typeface="Sylfaen"/>
                <a:cs typeface="Sylfaen"/>
              </a:rPr>
              <a:t>მ</a:t>
            </a:r>
            <a:r>
              <a:rPr dirty="0" smtClean="0" sz="1100" spc="6">
                <a:latin typeface="Sylfaen"/>
                <a:cs typeface="Sylfaen"/>
              </a:rPr>
              <a:t>ა</a:t>
            </a:r>
            <a:r>
              <a:rPr dirty="0" smtClean="0" sz="1100" spc="6">
                <a:latin typeface="Sylfaen"/>
                <a:cs typeface="Sylfaen"/>
              </a:rPr>
              <a:t>ლ</a:t>
            </a:r>
            <a:r>
              <a:rPr dirty="0" smtClean="0" sz="1100" spc="6">
                <a:latin typeface="Sylfaen"/>
                <a:cs typeface="Sylfaen"/>
              </a:rPr>
              <a:t>ე</a:t>
            </a:r>
            <a:r>
              <a:rPr dirty="0" smtClean="0" sz="1100" spc="6">
                <a:latin typeface="Sylfaen"/>
                <a:cs typeface="Sylfaen"/>
              </a:rPr>
              <a:t>თი</a:t>
            </a:r>
            <a:r>
              <a:rPr dirty="0" smtClean="0" sz="1100" spc="6">
                <a:latin typeface="Sylfaen"/>
                <a:cs typeface="Sylfaen"/>
              </a:rPr>
              <a:t>ს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6">
                <a:latin typeface="Sylfaen"/>
                <a:cs typeface="Sylfaen"/>
              </a:rPr>
              <a:t>ო</a:t>
            </a:r>
            <a:r>
              <a:rPr dirty="0" smtClean="0" sz="1100" spc="6">
                <a:latin typeface="Sylfaen"/>
                <a:cs typeface="Sylfaen"/>
              </a:rPr>
              <a:t>მ</a:t>
            </a:r>
            <a:r>
              <a:rPr dirty="0" smtClean="0" sz="1100" spc="6">
                <a:latin typeface="Sylfaen"/>
                <a:cs typeface="Sylfaen"/>
              </a:rPr>
              <a:t>ის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6">
                <a:latin typeface="Sylfaen"/>
                <a:cs typeface="Sylfaen"/>
              </a:rPr>
              <a:t>დ</a:t>
            </a:r>
            <a:r>
              <a:rPr dirty="0" smtClean="0" sz="1100" spc="6">
                <a:latin typeface="Sylfaen"/>
                <a:cs typeface="Sylfaen"/>
              </a:rPr>
              <a:t>რ</a:t>
            </a:r>
            <a:r>
              <a:rPr dirty="0" smtClean="0" sz="1100" spc="6">
                <a:latin typeface="Sylfaen"/>
                <a:cs typeface="Sylfaen"/>
              </a:rPr>
              <a:t>ო</a:t>
            </a:r>
            <a:r>
              <a:rPr dirty="0" smtClean="0" sz="1100" spc="6">
                <a:latin typeface="Sylfaen"/>
                <a:cs typeface="Sylfaen"/>
              </a:rPr>
              <a:t>ს</a:t>
            </a:r>
            <a:r>
              <a:rPr dirty="0" smtClean="0" sz="1100" spc="6">
                <a:latin typeface="Sylfaen"/>
                <a:cs typeface="Sylfaen"/>
              </a:rPr>
              <a:t>,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6">
                <a:latin typeface="Sylfaen"/>
                <a:cs typeface="Sylfaen"/>
              </a:rPr>
              <a:t>ბ</a:t>
            </a:r>
            <a:r>
              <a:rPr dirty="0" smtClean="0" sz="1100" spc="6">
                <a:latin typeface="Sylfaen"/>
                <a:cs typeface="Sylfaen"/>
              </a:rPr>
              <a:t>ე</a:t>
            </a:r>
            <a:r>
              <a:rPr dirty="0" smtClean="0" sz="1100" spc="6">
                <a:latin typeface="Sylfaen"/>
                <a:cs typeface="Sylfaen"/>
              </a:rPr>
              <a:t>რ</a:t>
            </a:r>
            <a:r>
              <a:rPr dirty="0" smtClean="0" sz="1100" spc="6">
                <a:latin typeface="Sylfaen"/>
                <a:cs typeface="Sylfaen"/>
              </a:rPr>
              <a:t>ლ</a:t>
            </a:r>
            <a:r>
              <a:rPr dirty="0" smtClean="0" sz="1100" spc="6">
                <a:latin typeface="Sylfaen"/>
                <a:cs typeface="Sylfaen"/>
              </a:rPr>
              <a:t>ი</a:t>
            </a:r>
            <a:r>
              <a:rPr dirty="0" smtClean="0" sz="1100" spc="6">
                <a:latin typeface="Sylfaen"/>
                <a:cs typeface="Sylfaen"/>
              </a:rPr>
              <a:t>ნ</a:t>
            </a:r>
            <a:r>
              <a:rPr dirty="0" smtClean="0" sz="1100" spc="6">
                <a:latin typeface="Sylfaen"/>
                <a:cs typeface="Sylfaen"/>
              </a:rPr>
              <a:t>ის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6">
                <a:latin typeface="Sylfaen"/>
                <a:cs typeface="Sylfaen"/>
              </a:rPr>
              <a:t>კ</a:t>
            </a:r>
            <a:r>
              <a:rPr dirty="0" smtClean="0" sz="1100" spc="6">
                <a:latin typeface="Sylfaen"/>
                <a:cs typeface="Sylfaen"/>
              </a:rPr>
              <a:t>ო</a:t>
            </a:r>
            <a:r>
              <a:rPr dirty="0" smtClean="0" sz="1100" spc="6">
                <a:latin typeface="Sylfaen"/>
                <a:cs typeface="Sylfaen"/>
              </a:rPr>
              <a:t>ნ</a:t>
            </a:r>
            <a:r>
              <a:rPr dirty="0" smtClean="0" sz="1100" spc="6">
                <a:latin typeface="Sylfaen"/>
                <a:cs typeface="Sylfaen"/>
              </a:rPr>
              <a:t>გ</a:t>
            </a:r>
            <a:r>
              <a:rPr dirty="0" smtClean="0" sz="1100" spc="6">
                <a:latin typeface="Sylfaen"/>
                <a:cs typeface="Sylfaen"/>
              </a:rPr>
              <a:t>რ</a:t>
            </a:r>
            <a:r>
              <a:rPr dirty="0" smtClean="0" sz="1100" spc="6">
                <a:latin typeface="Sylfaen"/>
                <a:cs typeface="Sylfaen"/>
              </a:rPr>
              <a:t>ე</a:t>
            </a:r>
            <a:r>
              <a:rPr dirty="0" smtClean="0" sz="1100" spc="6">
                <a:latin typeface="Sylfaen"/>
                <a:cs typeface="Sylfaen"/>
              </a:rPr>
              <a:t>ს</a:t>
            </a:r>
            <a:r>
              <a:rPr dirty="0" smtClean="0" sz="1100" spc="6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02004" y="4185649"/>
            <a:ext cx="5780458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3">
                <a:latin typeface="Sylfaen"/>
                <a:cs typeface="Sylfaen"/>
              </a:rPr>
              <a:t>გ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დ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წ</a:t>
            </a:r>
            <a:r>
              <a:rPr dirty="0" smtClean="0" sz="1100" spc="-13">
                <a:latin typeface="Sylfaen"/>
                <a:cs typeface="Sylfaen"/>
              </a:rPr>
              <a:t>ყ</a:t>
            </a:r>
            <a:r>
              <a:rPr dirty="0" smtClean="0" sz="1100" spc="-13">
                <a:latin typeface="Sylfaen"/>
                <a:cs typeface="Sylfaen"/>
              </a:rPr>
              <a:t>ვ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ტ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ლ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ბ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თ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ბ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თ</a:t>
            </a:r>
            <a:r>
              <a:rPr dirty="0" smtClean="0" sz="1100" spc="-13">
                <a:latin typeface="Sylfaen"/>
                <a:cs typeface="Sylfaen"/>
              </a:rPr>
              <a:t>უ</a:t>
            </a:r>
            <a:r>
              <a:rPr dirty="0" smtClean="0" sz="1100" spc="-13">
                <a:latin typeface="Sylfaen"/>
                <a:cs typeface="Sylfaen"/>
              </a:rPr>
              <a:t>მ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ჭ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რითუ</a:t>
            </a:r>
            <a:r>
              <a:rPr dirty="0" smtClean="0" sz="1100" spc="-13">
                <a:latin typeface="Sylfaen"/>
                <a:cs typeface="Sylfaen"/>
              </a:rPr>
              <a:t>რ</a:t>
            </a:r>
            <a:r>
              <a:rPr dirty="0" smtClean="0" sz="1100" spc="-13">
                <a:latin typeface="Sylfaen"/>
                <a:cs typeface="Sylfaen"/>
              </a:rPr>
              <a:t>თ</a:t>
            </a:r>
            <a:r>
              <a:rPr dirty="0" smtClean="0" sz="1100" spc="-13">
                <a:latin typeface="Sylfaen"/>
                <a:cs typeface="Sylfaen"/>
              </a:rPr>
              <a:t>,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შავ</a:t>
            </a:r>
            <a:r>
              <a:rPr dirty="0" smtClean="0" sz="1100" spc="-13">
                <a:latin typeface="Sylfaen"/>
                <a:cs typeface="Sylfaen"/>
              </a:rPr>
              <a:t>შ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თ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,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კ</a:t>
            </a:r>
            <a:r>
              <a:rPr dirty="0" smtClean="0" sz="1100" spc="-13">
                <a:latin typeface="Sylfaen"/>
                <a:cs typeface="Sylfaen"/>
              </a:rPr>
              <a:t>ლ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რ</a:t>
            </a:r>
            <a:r>
              <a:rPr dirty="0" smtClean="0" sz="1100" spc="-13">
                <a:latin typeface="Sylfaen"/>
                <a:cs typeface="Sylfaen"/>
              </a:rPr>
              <a:t>ჯ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თ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,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კ</a:t>
            </a:r>
            <a:r>
              <a:rPr dirty="0" smtClean="0" sz="1100" spc="-13">
                <a:latin typeface="Sylfaen"/>
                <a:cs typeface="Sylfaen"/>
              </a:rPr>
              <a:t>ო</a:t>
            </a:r>
            <a:r>
              <a:rPr dirty="0" smtClean="0" sz="1100" spc="-13">
                <a:latin typeface="Sylfaen"/>
                <a:cs typeface="Sylfaen"/>
              </a:rPr>
              <a:t>ლ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-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რ</a:t>
            </a:r>
            <a:r>
              <a:rPr dirty="0" smtClean="0" sz="1100" spc="-13">
                <a:latin typeface="Sylfaen"/>
                <a:cs typeface="Sylfaen"/>
              </a:rPr>
              <a:t>ტ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ნ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დ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ო</a:t>
            </a:r>
            <a:r>
              <a:rPr dirty="0" smtClean="0" sz="1100" spc="-13">
                <a:latin typeface="Sylfaen"/>
                <a:cs typeface="Sylfaen"/>
              </a:rPr>
              <a:t>ლ</a:t>
            </a:r>
            <a:r>
              <a:rPr dirty="0" smtClean="0" sz="1100" spc="-13">
                <a:latin typeface="Sylfaen"/>
                <a:cs typeface="Sylfaen"/>
              </a:rPr>
              <a:t>თი</a:t>
            </a:r>
            <a:r>
              <a:rPr dirty="0" smtClean="0" sz="1100" spc="-13">
                <a:latin typeface="Sylfaen"/>
                <a:cs typeface="Sylfaen"/>
              </a:rPr>
              <a:t>ს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02004" y="4479781"/>
            <a:ext cx="578005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6">
                <a:latin typeface="Sylfaen"/>
                <a:cs typeface="Sylfaen"/>
              </a:rPr>
              <a:t>შ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რ</a:t>
            </a:r>
            <a:r>
              <a:rPr dirty="0" smtClean="0" sz="1100" spc="-16">
                <a:latin typeface="Sylfaen"/>
                <a:cs typeface="Sylfaen"/>
              </a:rPr>
              <a:t>თ</a:t>
            </a: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რ</a:t>
            </a:r>
            <a:r>
              <a:rPr dirty="0" smtClean="0" sz="1100" spc="-16">
                <a:latin typeface="Sylfaen"/>
                <a:cs typeface="Sylfaen"/>
              </a:rPr>
              <a:t>უ</a:t>
            </a:r>
            <a:r>
              <a:rPr dirty="0" smtClean="0" sz="1100" spc="-16">
                <a:latin typeface="Sylfaen"/>
                <a:cs typeface="Sylfaen"/>
              </a:rPr>
              <a:t>ს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თი</a:t>
            </a:r>
            <a:r>
              <a:rPr dirty="0" smtClean="0" sz="1100" spc="-16">
                <a:latin typeface="Sylfaen"/>
                <a:cs typeface="Sylfaen"/>
              </a:rPr>
              <a:t>ს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16">
                <a:latin typeface="Sylfaen"/>
                <a:cs typeface="Sylfaen"/>
              </a:rPr>
              <a:t>პ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რია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16">
                <a:latin typeface="Sylfaen"/>
                <a:cs typeface="Sylfaen"/>
              </a:rPr>
              <a:t>.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ს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ს</a:t>
            </a:r>
            <a:r>
              <a:rPr dirty="0" smtClean="0" sz="1100" spc="-16">
                <a:latin typeface="Sylfaen"/>
                <a:cs typeface="Sylfaen"/>
              </a:rPr>
              <a:t>ტ</a:t>
            </a:r>
            <a:r>
              <a:rPr dirty="0" smtClean="0" sz="1100" spc="-16">
                <a:latin typeface="Sylfaen"/>
                <a:cs typeface="Sylfaen"/>
              </a:rPr>
              <a:t>ორიუ</a:t>
            </a:r>
            <a:r>
              <a:rPr dirty="0" smtClean="0" sz="1100" spc="-16">
                <a:latin typeface="Sylfaen"/>
                <a:cs typeface="Sylfaen"/>
              </a:rPr>
              <a:t>ლ</a:t>
            </a:r>
            <a:r>
              <a:rPr dirty="0" smtClean="0" sz="1100" spc="-16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ქ</a:t>
            </a: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რთული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16">
                <a:latin typeface="Sylfaen"/>
                <a:cs typeface="Sylfaen"/>
              </a:rPr>
              <a:t>ხ</a:t>
            </a: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რ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ბ</a:t>
            </a:r>
            <a:r>
              <a:rPr dirty="0" smtClean="0" sz="1100" spc="-16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,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რ</a:t>
            </a:r>
            <a:r>
              <a:rPr dirty="0" smtClean="0" sz="1100" spc="-16">
                <a:latin typeface="Sylfaen"/>
                <a:cs typeface="Sylfaen"/>
              </a:rPr>
              <a:t>ო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16">
                <a:latin typeface="Sylfaen"/>
                <a:cs typeface="Sylfaen"/>
              </a:rPr>
              <a:t>ლ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ბ</a:t>
            </a:r>
            <a:r>
              <a:rPr dirty="0" smtClean="0" sz="1100" spc="-16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ც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16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ტ</a:t>
            </a: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ც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ბ</a:t>
            </a:r>
            <a:r>
              <a:rPr dirty="0" smtClean="0" sz="1100" spc="-16">
                <a:latin typeface="Sylfaen"/>
                <a:cs typeface="Sylfaen"/>
              </a:rPr>
              <a:t>უ</a:t>
            </a:r>
            <a:r>
              <a:rPr dirty="0" smtClean="0" sz="1100" spc="-16">
                <a:latin typeface="Sylfaen"/>
                <a:cs typeface="Sylfaen"/>
              </a:rPr>
              <a:t>ლ</a:t>
            </a:r>
            <a:r>
              <a:rPr dirty="0" smtClean="0" sz="1100" spc="-16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02004" y="4773913"/>
            <a:ext cx="578066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9">
                <a:latin typeface="Sylfaen"/>
                <a:cs typeface="Sylfaen"/>
              </a:rPr>
              <a:t>ი</a:t>
            </a:r>
            <a:r>
              <a:rPr dirty="0" smtClean="0" sz="1100" spc="9">
                <a:latin typeface="Sylfaen"/>
                <a:cs typeface="Sylfaen"/>
              </a:rPr>
              <a:t>ყ</a:t>
            </a:r>
            <a:r>
              <a:rPr dirty="0" smtClean="0" sz="1100" spc="9">
                <a:latin typeface="Sylfaen"/>
                <a:cs typeface="Sylfaen"/>
              </a:rPr>
              <a:t>ო</a:t>
            </a:r>
            <a:r>
              <a:rPr dirty="0" smtClean="0" sz="1100" spc="9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ო</a:t>
            </a:r>
            <a:r>
              <a:rPr dirty="0" smtClean="0" sz="1100" spc="9">
                <a:latin typeface="Sylfaen"/>
                <a:cs typeface="Sylfaen"/>
              </a:rPr>
              <a:t>ს</a:t>
            </a:r>
            <a:r>
              <a:rPr dirty="0" smtClean="0" sz="1100" spc="9">
                <a:latin typeface="Sylfaen"/>
                <a:cs typeface="Sylfaen"/>
              </a:rPr>
              <a:t>მ</a:t>
            </a:r>
            <a:r>
              <a:rPr dirty="0" smtClean="0" sz="1100" spc="9">
                <a:latin typeface="Sylfaen"/>
                <a:cs typeface="Sylfaen"/>
              </a:rPr>
              <a:t>ა</a:t>
            </a:r>
            <a:r>
              <a:rPr dirty="0" smtClean="0" sz="1100" spc="9">
                <a:latin typeface="Sylfaen"/>
                <a:cs typeface="Sylfaen"/>
              </a:rPr>
              <a:t>ლ</a:t>
            </a:r>
            <a:r>
              <a:rPr dirty="0" smtClean="0" sz="1100" spc="9">
                <a:latin typeface="Sylfaen"/>
                <a:cs typeface="Sylfaen"/>
              </a:rPr>
              <a:t>ე</a:t>
            </a:r>
            <a:r>
              <a:rPr dirty="0" smtClean="0" sz="1100" spc="9">
                <a:latin typeface="Sylfaen"/>
                <a:cs typeface="Sylfaen"/>
              </a:rPr>
              <a:t>თ</a:t>
            </a:r>
            <a:r>
              <a:rPr dirty="0" smtClean="0" sz="1100" spc="9">
                <a:latin typeface="Sylfaen"/>
                <a:cs typeface="Sylfaen"/>
              </a:rPr>
              <a:t>ის</a:t>
            </a:r>
            <a:r>
              <a:rPr dirty="0" smtClean="0" sz="1100" spc="9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მ</a:t>
            </a:r>
            <a:r>
              <a:rPr dirty="0" smtClean="0" sz="1100" spc="9">
                <a:latin typeface="Sylfaen"/>
                <a:cs typeface="Sylfaen"/>
              </a:rPr>
              <a:t>ი</a:t>
            </a:r>
            <a:r>
              <a:rPr dirty="0" smtClean="0" sz="1100" spc="9">
                <a:latin typeface="Sylfaen"/>
                <a:cs typeface="Sylfaen"/>
              </a:rPr>
              <a:t>ე</a:t>
            </a:r>
            <a:r>
              <a:rPr dirty="0" smtClean="0" sz="1100" spc="9">
                <a:latin typeface="Sylfaen"/>
                <a:cs typeface="Sylfaen"/>
              </a:rPr>
              <a:t>რ</a:t>
            </a:r>
            <a:r>
              <a:rPr dirty="0" smtClean="0" sz="1100" spc="9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300</a:t>
            </a:r>
            <a:r>
              <a:rPr dirty="0" smtClean="0" sz="1100" spc="9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წ</a:t>
            </a:r>
            <a:r>
              <a:rPr dirty="0" smtClean="0" sz="1100" spc="9">
                <a:latin typeface="Sylfaen"/>
                <a:cs typeface="Sylfaen"/>
              </a:rPr>
              <a:t>ლ</a:t>
            </a:r>
            <a:r>
              <a:rPr dirty="0" smtClean="0" sz="1100" spc="9">
                <a:latin typeface="Sylfaen"/>
                <a:cs typeface="Sylfaen"/>
              </a:rPr>
              <a:t>ის</a:t>
            </a:r>
            <a:r>
              <a:rPr dirty="0" smtClean="0" sz="1100" spc="9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გ</a:t>
            </a:r>
            <a:r>
              <a:rPr dirty="0" smtClean="0" sz="1100" spc="9">
                <a:latin typeface="Sylfaen"/>
                <a:cs typeface="Sylfaen"/>
              </a:rPr>
              <a:t>ა</a:t>
            </a:r>
            <a:r>
              <a:rPr dirty="0" smtClean="0" sz="1100" spc="9">
                <a:latin typeface="Sylfaen"/>
                <a:cs typeface="Sylfaen"/>
              </a:rPr>
              <a:t>ნ</a:t>
            </a:r>
            <a:r>
              <a:rPr dirty="0" smtClean="0" sz="1100" spc="9">
                <a:latin typeface="Sylfaen"/>
                <a:cs typeface="Sylfaen"/>
              </a:rPr>
              <a:t>მ</a:t>
            </a:r>
            <a:r>
              <a:rPr dirty="0" smtClean="0" sz="1100" spc="9">
                <a:latin typeface="Sylfaen"/>
                <a:cs typeface="Sylfaen"/>
              </a:rPr>
              <a:t>ა</a:t>
            </a:r>
            <a:r>
              <a:rPr dirty="0" smtClean="0" sz="1100" spc="9">
                <a:latin typeface="Sylfaen"/>
                <a:cs typeface="Sylfaen"/>
              </a:rPr>
              <a:t>ვ</a:t>
            </a:r>
            <a:r>
              <a:rPr dirty="0" smtClean="0" sz="1100" spc="9">
                <a:latin typeface="Sylfaen"/>
                <a:cs typeface="Sylfaen"/>
              </a:rPr>
              <a:t>ლ</a:t>
            </a:r>
            <a:r>
              <a:rPr dirty="0" smtClean="0" sz="1100" spc="9">
                <a:latin typeface="Sylfaen"/>
                <a:cs typeface="Sylfaen"/>
              </a:rPr>
              <a:t>ო</a:t>
            </a:r>
            <a:r>
              <a:rPr dirty="0" smtClean="0" sz="1100" spc="9">
                <a:latin typeface="Sylfaen"/>
                <a:cs typeface="Sylfaen"/>
              </a:rPr>
              <a:t>ბ</a:t>
            </a:r>
            <a:r>
              <a:rPr dirty="0" smtClean="0" sz="1100" spc="9">
                <a:latin typeface="Sylfaen"/>
                <a:cs typeface="Sylfaen"/>
              </a:rPr>
              <a:t>ა</a:t>
            </a:r>
            <a:r>
              <a:rPr dirty="0" smtClean="0" sz="1100" spc="9">
                <a:latin typeface="Sylfaen"/>
                <a:cs typeface="Sylfaen"/>
              </a:rPr>
              <a:t>შ</a:t>
            </a:r>
            <a:r>
              <a:rPr dirty="0" smtClean="0" sz="1100" spc="9">
                <a:latin typeface="Sylfaen"/>
                <a:cs typeface="Sylfaen"/>
              </a:rPr>
              <a:t>ი</a:t>
            </a:r>
            <a:r>
              <a:rPr dirty="0" smtClean="0" sz="1100" spc="9">
                <a:latin typeface="Sylfaen"/>
                <a:cs typeface="Sylfaen"/>
              </a:rPr>
              <a:t>,</a:t>
            </a:r>
            <a:r>
              <a:rPr dirty="0" smtClean="0" sz="1100" spc="9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დ</a:t>
            </a:r>
            <a:r>
              <a:rPr dirty="0" smtClean="0" sz="1100" spc="9">
                <a:latin typeface="Sylfaen"/>
                <a:cs typeface="Sylfaen"/>
              </a:rPr>
              <a:t>ა</a:t>
            </a:r>
            <a:r>
              <a:rPr dirty="0" smtClean="0" sz="1100" spc="9">
                <a:latin typeface="Sylfaen"/>
                <a:cs typeface="Sylfaen"/>
              </a:rPr>
              <a:t>უ</a:t>
            </a:r>
            <a:r>
              <a:rPr dirty="0" smtClean="0" sz="1100" spc="9">
                <a:latin typeface="Sylfaen"/>
                <a:cs typeface="Sylfaen"/>
              </a:rPr>
              <a:t>ბრუ</a:t>
            </a:r>
            <a:r>
              <a:rPr dirty="0" smtClean="0" sz="1100" spc="9">
                <a:latin typeface="Sylfaen"/>
                <a:cs typeface="Sylfaen"/>
              </a:rPr>
              <a:t>ნ</a:t>
            </a:r>
            <a:r>
              <a:rPr dirty="0" smtClean="0" sz="1100" spc="9">
                <a:latin typeface="Sylfaen"/>
                <a:cs typeface="Sylfaen"/>
              </a:rPr>
              <a:t>დ</a:t>
            </a:r>
            <a:r>
              <a:rPr dirty="0" smtClean="0" sz="1100" spc="9">
                <a:latin typeface="Sylfaen"/>
                <a:cs typeface="Sylfaen"/>
              </a:rPr>
              <a:t>ა</a:t>
            </a:r>
            <a:r>
              <a:rPr dirty="0" smtClean="0" sz="1100" spc="9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დ</a:t>
            </a:r>
            <a:r>
              <a:rPr dirty="0" smtClean="0" sz="1100" spc="9">
                <a:latin typeface="Sylfaen"/>
                <a:cs typeface="Sylfaen"/>
              </a:rPr>
              <a:t>ე</a:t>
            </a:r>
            <a:r>
              <a:rPr dirty="0" smtClean="0" sz="1100" spc="9">
                <a:latin typeface="Sylfaen"/>
                <a:cs typeface="Sylfaen"/>
              </a:rPr>
              <a:t>დ</a:t>
            </a:r>
            <a:r>
              <a:rPr dirty="0" smtClean="0" sz="1100" spc="9">
                <a:latin typeface="Sylfaen"/>
                <a:cs typeface="Sylfaen"/>
              </a:rPr>
              <a:t>ა</a:t>
            </a:r>
            <a:r>
              <a:rPr dirty="0" smtClean="0" sz="1100" spc="9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ს</a:t>
            </a:r>
            <a:r>
              <a:rPr dirty="0" smtClean="0" sz="1100" spc="9">
                <a:latin typeface="Sylfaen"/>
                <a:cs typeface="Sylfaen"/>
              </a:rPr>
              <a:t>ა</a:t>
            </a:r>
            <a:r>
              <a:rPr dirty="0" smtClean="0" sz="1100" spc="9">
                <a:latin typeface="Sylfaen"/>
                <a:cs typeface="Sylfaen"/>
              </a:rPr>
              <a:t>ქ</a:t>
            </a:r>
            <a:r>
              <a:rPr dirty="0" smtClean="0" sz="1100" spc="9">
                <a:latin typeface="Sylfaen"/>
                <a:cs typeface="Sylfaen"/>
              </a:rPr>
              <a:t>ა</a:t>
            </a:r>
            <a:r>
              <a:rPr dirty="0" smtClean="0" sz="1100" spc="9">
                <a:latin typeface="Sylfaen"/>
                <a:cs typeface="Sylfaen"/>
              </a:rPr>
              <a:t>რ</a:t>
            </a:r>
            <a:r>
              <a:rPr dirty="0" smtClean="0" sz="1100" spc="9">
                <a:latin typeface="Sylfaen"/>
                <a:cs typeface="Sylfaen"/>
              </a:rPr>
              <a:t>თვ</a:t>
            </a:r>
            <a:r>
              <a:rPr dirty="0" smtClean="0" sz="1100" spc="9">
                <a:latin typeface="Sylfaen"/>
                <a:cs typeface="Sylfaen"/>
              </a:rPr>
              <a:t>ე</a:t>
            </a:r>
            <a:r>
              <a:rPr dirty="0" smtClean="0" sz="1100" spc="9">
                <a:latin typeface="Sylfaen"/>
                <a:cs typeface="Sylfaen"/>
              </a:rPr>
              <a:t>ლ</a:t>
            </a:r>
            <a:r>
              <a:rPr dirty="0" smtClean="0" sz="1100" spc="9">
                <a:latin typeface="Sylfaen"/>
                <a:cs typeface="Sylfaen"/>
              </a:rPr>
              <a:t>ო</a:t>
            </a:r>
            <a:r>
              <a:rPr dirty="0" smtClean="0" sz="1100" spc="9">
                <a:latin typeface="Sylfaen"/>
                <a:cs typeface="Sylfaen"/>
              </a:rPr>
              <a:t>ს</a:t>
            </a:r>
            <a:r>
              <a:rPr dirty="0" smtClean="0" sz="1100" spc="9">
                <a:latin typeface="Sylfaen"/>
                <a:cs typeface="Sylfaen"/>
              </a:rPr>
              <a:t>.</a:t>
            </a:r>
            <a:r>
              <a:rPr dirty="0" smtClean="0" sz="1100" spc="9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18</a:t>
            </a:r>
            <a:r>
              <a:rPr dirty="0" smtClean="0" sz="1100" spc="9">
                <a:latin typeface="Sylfaen"/>
                <a:cs typeface="Sylfaen"/>
              </a:rPr>
              <a:t>7</a:t>
            </a:r>
            <a:r>
              <a:rPr dirty="0" smtClean="0" sz="1100" spc="9">
                <a:latin typeface="Sylfaen"/>
                <a:cs typeface="Sylfaen"/>
              </a:rPr>
              <a:t>8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02004" y="5066521"/>
            <a:ext cx="577973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წლ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5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25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70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ვი</a:t>
            </a:r>
            <a:r>
              <a:rPr dirty="0" smtClean="0" sz="1100" spc="-9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ტ</a:t>
            </a:r>
            <a:r>
              <a:rPr dirty="0" smtClean="0" sz="1100" spc="0">
                <a:latin typeface="Sylfaen"/>
                <a:cs typeface="Sylfaen"/>
              </a:rPr>
              <a:t>ოს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3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ქ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რთ</a:t>
            </a:r>
            <a:r>
              <a:rPr dirty="0" smtClean="0" sz="1100" spc="-9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-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4">
                <a:latin typeface="Sylfaen"/>
                <a:cs typeface="Sylfaen"/>
              </a:rPr>
              <a:t>უ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თა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89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თი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ბული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95">
                <a:latin typeface="Sylfaen"/>
                <a:cs typeface="Sylfaen"/>
              </a:rPr>
              <a:t> </a:t>
            </a:r>
            <a:r>
              <a:rPr dirty="0" smtClean="0" sz="1100" spc="-311">
                <a:latin typeface="Sylfaen"/>
                <a:cs typeface="Sylfaen"/>
              </a:rPr>
              <a:t>ჯ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რის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-10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წ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9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32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90">
                <a:latin typeface="Sylfaen"/>
                <a:cs typeface="Sylfaen"/>
              </a:rPr>
              <a:t>რ</a:t>
            </a:r>
            <a:r>
              <a:rPr dirty="0" smtClean="0" sz="1100" spc="45">
                <a:latin typeface="Sylfaen"/>
                <a:cs typeface="Sylfaen"/>
              </a:rPr>
              <a:t>ა</a:t>
            </a:r>
            <a:r>
              <a:rPr dirty="0" smtClean="0" sz="1100" spc="135">
                <a:latin typeface="Sylfaen"/>
                <a:cs typeface="Sylfaen"/>
              </a:rPr>
              <a:t>ლ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02004" y="5360907"/>
            <a:ext cx="578011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0">
                <a:latin typeface="Sylfaen"/>
                <a:cs typeface="Sylfaen"/>
              </a:rPr>
              <a:t>ს</a:t>
            </a:r>
            <a:r>
              <a:rPr dirty="0" smtClean="0" sz="1100" spc="-5">
                <a:latin typeface="Sylfaen"/>
                <a:cs typeface="Sylfaen"/>
              </a:rPr>
              <a:t>ვია</a:t>
            </a:r>
            <a:r>
              <a:rPr dirty="0" smtClean="0" sz="1100" spc="-4">
                <a:latin typeface="Sylfaen"/>
                <a:cs typeface="Sylfaen"/>
              </a:rPr>
              <a:t>ტ</a:t>
            </a:r>
            <a:r>
              <a:rPr dirty="0" smtClean="0" sz="1100" spc="-12">
                <a:latin typeface="Sylfaen"/>
                <a:cs typeface="Sylfaen"/>
              </a:rPr>
              <a:t>ო</a:t>
            </a:r>
            <a:r>
              <a:rPr dirty="0" smtClean="0" sz="1100" spc="-5">
                <a:latin typeface="Sylfaen"/>
                <a:cs typeface="Sylfaen"/>
              </a:rPr>
              <a:t>პ</a:t>
            </a:r>
            <a:r>
              <a:rPr dirty="0" smtClean="0" sz="1100" spc="-17">
                <a:latin typeface="Sylfaen"/>
                <a:cs typeface="Sylfaen"/>
              </a:rPr>
              <a:t>ო</a:t>
            </a:r>
            <a:r>
              <a:rPr dirty="0" smtClean="0" sz="1100" spc="-6">
                <a:latin typeface="Sylfaen"/>
                <a:cs typeface="Sylfaen"/>
              </a:rPr>
              <a:t>ლ</a:t>
            </a:r>
            <a:r>
              <a:rPr dirty="0" smtClean="0" sz="1100" spc="-10">
                <a:latin typeface="Sylfaen"/>
                <a:cs typeface="Sylfaen"/>
              </a:rPr>
              <a:t>კ</a:t>
            </a:r>
            <a:r>
              <a:rPr dirty="0" smtClean="0" sz="1100" spc="-4">
                <a:latin typeface="Sylfaen"/>
                <a:cs typeface="Sylfaen"/>
              </a:rPr>
              <a:t>-</a:t>
            </a:r>
            <a:r>
              <a:rPr dirty="0" smtClean="0" sz="1100" spc="-1">
                <a:latin typeface="Sylfaen"/>
                <a:cs typeface="Sylfaen"/>
              </a:rPr>
              <a:t>მ</a:t>
            </a:r>
            <a:r>
              <a:rPr dirty="0" smtClean="0" sz="1100" spc="-16">
                <a:latin typeface="Sylfaen"/>
                <a:cs typeface="Sylfaen"/>
              </a:rPr>
              <a:t>ი</a:t>
            </a:r>
            <a:r>
              <a:rPr dirty="0" smtClean="0" sz="1100" spc="-7">
                <a:latin typeface="Sylfaen"/>
                <a:cs typeface="Sylfaen"/>
              </a:rPr>
              <a:t>რ</a:t>
            </a:r>
            <a:r>
              <a:rPr dirty="0" smtClean="0" sz="1100" spc="-10">
                <a:latin typeface="Sylfaen"/>
                <a:cs typeface="Sylfaen"/>
              </a:rPr>
              <a:t>ს</a:t>
            </a:r>
            <a:r>
              <a:rPr dirty="0" smtClean="0" sz="1100" spc="-10">
                <a:latin typeface="Sylfaen"/>
                <a:cs typeface="Sylfaen"/>
              </a:rPr>
              <a:t>კ</a:t>
            </a:r>
            <a:r>
              <a:rPr dirty="0" smtClean="0" sz="1100" spc="-5">
                <a:latin typeface="Sylfaen"/>
                <a:cs typeface="Sylfaen"/>
              </a:rPr>
              <a:t>ის</a:t>
            </a:r>
            <a:r>
              <a:rPr dirty="0" smtClean="0" sz="1100" spc="203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55">
                <a:latin typeface="Sylfaen"/>
                <a:cs typeface="Sylfaen"/>
              </a:rPr>
              <a:t>თ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45">
                <a:latin typeface="Sylfaen"/>
                <a:cs typeface="Sylfaen"/>
              </a:rPr>
              <a:t>რო</a:t>
            </a:r>
            <a:r>
              <a:rPr dirty="0" smtClean="0" sz="1100" spc="27">
                <a:latin typeface="Sylfaen"/>
                <a:cs typeface="Sylfaen"/>
              </a:rPr>
              <a:t>ბ</a:t>
            </a:r>
            <a:r>
              <a:rPr dirty="0" smtClean="0" sz="1100" spc="-61">
                <a:latin typeface="Sylfaen"/>
                <a:cs typeface="Sylfaen"/>
              </a:rPr>
              <a:t>ი</a:t>
            </a:r>
            <a:r>
              <a:rPr dirty="0" smtClean="0" sz="1100" spc="-85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34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77">
                <a:latin typeface="Sylfaen"/>
                <a:cs typeface="Sylfaen"/>
              </a:rPr>
              <a:t>ზ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67">
                <a:latin typeface="Sylfaen"/>
                <a:cs typeface="Sylfaen"/>
              </a:rPr>
              <a:t>ი</a:t>
            </a:r>
            <a:r>
              <a:rPr dirty="0" smtClean="0" sz="1100" spc="-6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ოდ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-69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შ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ვი</a:t>
            </a:r>
            <a:r>
              <a:rPr dirty="0" smtClean="0" sz="1100" spc="-9">
                <a:latin typeface="Sylfaen"/>
                <a:cs typeface="Sylfaen"/>
              </a:rPr>
              <a:t>დ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-74">
                <a:latin typeface="Sylfaen"/>
                <a:cs typeface="Sylfaen"/>
              </a:rPr>
              <a:t> </a:t>
            </a:r>
            <a:r>
              <a:rPr dirty="0" smtClean="0" sz="1100" spc="-62">
                <a:latin typeface="Sylfaen"/>
                <a:cs typeface="Sylfaen"/>
              </a:rPr>
              <a:t>ბ</a:t>
            </a:r>
            <a:r>
              <a:rPr dirty="0" smtClean="0" sz="1100" spc="-56">
                <a:latin typeface="Sylfaen"/>
                <a:cs typeface="Sylfaen"/>
              </a:rPr>
              <a:t>ა</a:t>
            </a:r>
            <a:r>
              <a:rPr dirty="0" smtClean="0" sz="1100" spc="-77">
                <a:latin typeface="Sylfaen"/>
                <a:cs typeface="Sylfaen"/>
              </a:rPr>
              <a:t>თუმშ</a:t>
            </a:r>
            <a:r>
              <a:rPr dirty="0" smtClean="0" sz="1100" spc="-63">
                <a:latin typeface="Sylfaen"/>
                <a:cs typeface="Sylfaen"/>
              </a:rPr>
              <a:t>ი</a:t>
            </a:r>
            <a:r>
              <a:rPr dirty="0" smtClean="0" sz="1100" spc="-30">
                <a:latin typeface="Sylfaen"/>
                <a:cs typeface="Sylfaen"/>
              </a:rPr>
              <a:t>.</a:t>
            </a:r>
            <a:r>
              <a:rPr dirty="0" smtClean="0" sz="1100" spc="-3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210">
                <a:latin typeface="Sylfaen"/>
                <a:cs typeface="Sylfaen"/>
              </a:rPr>
              <a:t>ზ</a:t>
            </a:r>
            <a:r>
              <a:rPr dirty="0" smtClean="0" sz="1100" spc="-169">
                <a:latin typeface="Sylfaen"/>
                <a:cs typeface="Sylfaen"/>
              </a:rPr>
              <a:t>ი</a:t>
            </a:r>
            <a:r>
              <a:rPr dirty="0" smtClean="0" sz="1100" spc="-185">
                <a:latin typeface="Sylfaen"/>
                <a:cs typeface="Sylfaen"/>
              </a:rPr>
              <a:t>ზი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21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-69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(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ღ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205">
                <a:latin typeface="Sylfaen"/>
                <a:cs typeface="Sylfaen"/>
              </a:rPr>
              <a:t> </a:t>
            </a:r>
            <a:r>
              <a:rPr dirty="0" smtClean="0" sz="1100" spc="-135">
                <a:latin typeface="Sylfaen"/>
                <a:cs typeface="Sylfaen"/>
              </a:rPr>
              <a:t>ზვ</a:t>
            </a:r>
            <a:r>
              <a:rPr dirty="0" smtClean="0" sz="1100" spc="-132">
                <a:latin typeface="Sylfaen"/>
                <a:cs typeface="Sylfaen"/>
              </a:rPr>
              <a:t>ი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75">
                <a:latin typeface="Sylfaen"/>
                <a:cs typeface="Sylfaen"/>
              </a:rPr>
              <a:t>დ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02004" y="5655039"/>
            <a:ext cx="578068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9">
                <a:latin typeface="Sylfaen"/>
                <a:cs typeface="Sylfaen"/>
              </a:rPr>
              <a:t>გ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64">
                <a:latin typeface="Sylfaen"/>
                <a:cs typeface="Sylfaen"/>
              </a:rPr>
              <a:t>ხ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87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70">
                <a:latin typeface="Sylfaen"/>
                <a:cs typeface="Sylfaen"/>
              </a:rPr>
              <a:t>დ</a:t>
            </a:r>
            <a:r>
              <a:rPr dirty="0" smtClean="0" sz="1100" spc="-30">
                <a:latin typeface="Sylfaen"/>
                <a:cs typeface="Sylfaen"/>
              </a:rPr>
              <a:t>ი</a:t>
            </a:r>
            <a:r>
              <a:rPr dirty="0" smtClean="0" sz="1100" spc="-18">
                <a:latin typeface="Sylfaen"/>
                <a:cs typeface="Sylfaen"/>
              </a:rPr>
              <a:t>ა</a:t>
            </a:r>
            <a:r>
              <a:rPr dirty="0" smtClean="0" sz="1100" spc="-21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ხ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)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47">
                <a:latin typeface="Sylfaen"/>
                <a:cs typeface="Sylfaen"/>
              </a:rPr>
              <a:t> 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45">
                <a:latin typeface="Sylfaen"/>
                <a:cs typeface="Sylfaen"/>
              </a:rPr>
              <a:t>ო</a:t>
            </a:r>
            <a:r>
              <a:rPr dirty="0" smtClean="0" sz="1100" spc="25">
                <a:latin typeface="Sylfaen"/>
                <a:cs typeface="Sylfaen"/>
              </a:rPr>
              <a:t>ე</a:t>
            </a:r>
            <a:r>
              <a:rPr dirty="0" smtClean="0" sz="1100" spc="-70">
                <a:latin typeface="Sylfaen"/>
                <a:cs typeface="Sylfaen"/>
              </a:rPr>
              <a:t>დ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277">
                <a:latin typeface="Sylfaen"/>
                <a:cs typeface="Sylfaen"/>
              </a:rPr>
              <a:t>ზ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18">
                <a:latin typeface="Sylfaen"/>
                <a:cs typeface="Sylfaen"/>
              </a:rPr>
              <a:t>ოწ</a:t>
            </a:r>
            <a:r>
              <a:rPr dirty="0" smtClean="0" sz="1100" spc="9">
                <a:latin typeface="Sylfaen"/>
                <a:cs typeface="Sylfaen"/>
              </a:rPr>
              <a:t>ყ</a:t>
            </a:r>
            <a:r>
              <a:rPr dirty="0" smtClean="0" sz="1100" spc="14">
                <a:latin typeface="Sylfaen"/>
                <a:cs typeface="Sylfaen"/>
              </a:rPr>
              <a:t>ო</a:t>
            </a:r>
            <a:r>
              <a:rPr dirty="0" smtClean="0" sz="1100" spc="15">
                <a:latin typeface="Sylfaen"/>
                <a:cs typeface="Sylfaen"/>
              </a:rPr>
              <a:t>ბ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135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მ</a:t>
            </a:r>
            <a:r>
              <a:rPr dirty="0" smtClean="0" sz="1100" spc="-28">
                <a:latin typeface="Sylfaen"/>
                <a:cs typeface="Sylfaen"/>
              </a:rPr>
              <a:t>ი</a:t>
            </a:r>
            <a:r>
              <a:rPr dirty="0" smtClean="0" sz="1100" spc="-22">
                <a:latin typeface="Sylfaen"/>
                <a:cs typeface="Sylfaen"/>
              </a:rPr>
              <a:t>ღ</a:t>
            </a:r>
            <a:r>
              <a:rPr dirty="0" smtClean="0" sz="1100" spc="-20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ბ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-</a:t>
            </a:r>
            <a:r>
              <a:rPr dirty="0" smtClean="0" sz="1100" spc="-22">
                <a:latin typeface="Sylfaen"/>
                <a:cs typeface="Sylfaen"/>
              </a:rPr>
              <a:t>გ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ც</a:t>
            </a:r>
            <a:r>
              <a:rPr dirty="0" smtClean="0" sz="1100" spc="-28">
                <a:latin typeface="Sylfaen"/>
                <a:cs typeface="Sylfaen"/>
              </a:rPr>
              <a:t>ი</a:t>
            </a:r>
            <a:r>
              <a:rPr dirty="0" smtClean="0" sz="1100" spc="-41">
                <a:latin typeface="Sylfaen"/>
                <a:cs typeface="Sylfaen"/>
              </a:rPr>
              <a:t>ლ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26">
                <a:latin typeface="Sylfaen"/>
                <a:cs typeface="Sylfaen"/>
              </a:rPr>
              <a:t>ბ</a:t>
            </a:r>
            <a:r>
              <a:rPr dirty="0" smtClean="0" sz="1100" spc="-17">
                <a:latin typeface="Sylfaen"/>
                <a:cs typeface="Sylfaen"/>
              </a:rPr>
              <a:t>ის</a:t>
            </a:r>
            <a:r>
              <a:rPr dirty="0" smtClean="0" sz="1100" spc="-8">
                <a:latin typeface="Sylfaen"/>
                <a:cs typeface="Sylfaen"/>
              </a:rPr>
              <a:t>  </a:t>
            </a:r>
            <a:r>
              <a:rPr dirty="0" smtClean="0" sz="1100" spc="69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ცე</a:t>
            </a:r>
            <a:r>
              <a:rPr dirty="0" smtClean="0" sz="1100" spc="-7">
                <a:latin typeface="Sylfaen"/>
                <a:cs typeface="Sylfaen"/>
              </a:rPr>
              <a:t>რ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30">
                <a:latin typeface="Sylfaen"/>
                <a:cs typeface="Sylfaen"/>
              </a:rPr>
              <a:t>ო</a:t>
            </a:r>
            <a:r>
              <a:rPr dirty="0" smtClean="0" sz="1100" spc="25">
                <a:latin typeface="Sylfaen"/>
                <a:cs typeface="Sylfaen"/>
              </a:rPr>
              <a:t>ნ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277">
                <a:latin typeface="Sylfaen"/>
                <a:cs typeface="Sylfaen"/>
              </a:rPr>
              <a:t>ზ</a:t>
            </a:r>
            <a:r>
              <a:rPr dirty="0" smtClean="0" sz="1100" spc="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2004" y="5949171"/>
            <a:ext cx="370004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2">
                <a:latin typeface="Sylfaen"/>
                <a:cs typeface="Sylfaen"/>
              </a:rPr>
              <a:t>გ</a:t>
            </a:r>
            <a:r>
              <a:rPr dirty="0" smtClean="0" sz="1100" spc="2">
                <a:latin typeface="Sylfaen"/>
                <a:cs typeface="Sylfaen"/>
              </a:rPr>
              <a:t>ე</a:t>
            </a:r>
            <a:r>
              <a:rPr dirty="0" smtClean="0" sz="1100" spc="2">
                <a:latin typeface="Sylfaen"/>
                <a:cs typeface="Sylfaen"/>
              </a:rPr>
              <a:t>ნ</a:t>
            </a:r>
            <a:r>
              <a:rPr dirty="0" smtClean="0" sz="1100" spc="2">
                <a:latin typeface="Sylfaen"/>
                <a:cs typeface="Sylfaen"/>
              </a:rPr>
              <a:t>ე</a:t>
            </a:r>
            <a:r>
              <a:rPr dirty="0" smtClean="0" sz="1100" spc="2">
                <a:latin typeface="Sylfaen"/>
                <a:cs typeface="Sylfaen"/>
              </a:rPr>
              <a:t>რ</a:t>
            </a:r>
            <a:r>
              <a:rPr dirty="0" smtClean="0" sz="1100" spc="2">
                <a:latin typeface="Sylfaen"/>
                <a:cs typeface="Sylfaen"/>
              </a:rPr>
              <a:t>ა</a:t>
            </a:r>
            <a:r>
              <a:rPr dirty="0" smtClean="0" sz="1100" spc="2">
                <a:latin typeface="Sylfaen"/>
                <a:cs typeface="Sylfaen"/>
              </a:rPr>
              <a:t>ლ</a:t>
            </a:r>
            <a:r>
              <a:rPr dirty="0" smtClean="0" sz="1100" spc="2">
                <a:latin typeface="Sylfaen"/>
                <a:cs typeface="Sylfaen"/>
              </a:rPr>
              <a:t>მ</a:t>
            </a:r>
            <a:r>
              <a:rPr dirty="0" smtClean="0" sz="1100" spc="2">
                <a:latin typeface="Sylfaen"/>
                <a:cs typeface="Sylfaen"/>
              </a:rPr>
              <a:t>ა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დ</a:t>
            </a:r>
            <a:r>
              <a:rPr dirty="0" smtClean="0" sz="1100" spc="2">
                <a:latin typeface="Sylfaen"/>
                <a:cs typeface="Sylfaen"/>
              </a:rPr>
              <a:t>ე</a:t>
            </a:r>
            <a:r>
              <a:rPr dirty="0" smtClean="0" sz="1100" spc="2">
                <a:latin typeface="Sylfaen"/>
                <a:cs typeface="Sylfaen"/>
              </a:rPr>
              <a:t>რ</a:t>
            </a:r>
            <a:r>
              <a:rPr dirty="0" smtClean="0" sz="1100" spc="2">
                <a:latin typeface="Sylfaen"/>
                <a:cs typeface="Sylfaen"/>
              </a:rPr>
              <a:t>ვ</a:t>
            </a:r>
            <a:r>
              <a:rPr dirty="0" smtClean="0" sz="1100" spc="2">
                <a:latin typeface="Sylfaen"/>
                <a:cs typeface="Sylfaen"/>
              </a:rPr>
              <a:t>იშ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ფა</a:t>
            </a:r>
            <a:r>
              <a:rPr dirty="0" smtClean="0" sz="1100" spc="2">
                <a:latin typeface="Sylfaen"/>
                <a:cs typeface="Sylfaen"/>
              </a:rPr>
              <a:t>შ</a:t>
            </a:r>
            <a:r>
              <a:rPr dirty="0" smtClean="0" sz="1100" spc="2">
                <a:latin typeface="Sylfaen"/>
                <a:cs typeface="Sylfaen"/>
              </a:rPr>
              <a:t>ა</a:t>
            </a:r>
            <a:r>
              <a:rPr dirty="0" smtClean="0" sz="1100" spc="2">
                <a:latin typeface="Sylfaen"/>
                <a:cs typeface="Sylfaen"/>
              </a:rPr>
              <a:t>ს</a:t>
            </a:r>
            <a:r>
              <a:rPr dirty="0" smtClean="0" sz="1100" spc="2">
                <a:latin typeface="Sylfaen"/>
                <a:cs typeface="Sylfaen"/>
              </a:rPr>
              <a:t>გ</a:t>
            </a:r>
            <a:r>
              <a:rPr dirty="0" smtClean="0" sz="1100" spc="2">
                <a:latin typeface="Sylfaen"/>
                <a:cs typeface="Sylfaen"/>
              </a:rPr>
              <a:t>ა</a:t>
            </a:r>
            <a:r>
              <a:rPr dirty="0" smtClean="0" sz="1100" spc="2">
                <a:latin typeface="Sylfaen"/>
                <a:cs typeface="Sylfaen"/>
              </a:rPr>
              <a:t>ნ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ქ</a:t>
            </a:r>
            <a:r>
              <a:rPr dirty="0" smtClean="0" sz="1100" spc="2">
                <a:latin typeface="Sylfaen"/>
                <a:cs typeface="Sylfaen"/>
              </a:rPr>
              <a:t>ა</a:t>
            </a:r>
            <a:r>
              <a:rPr dirty="0" smtClean="0" sz="1100" spc="2">
                <a:latin typeface="Sylfaen"/>
                <a:cs typeface="Sylfaen"/>
              </a:rPr>
              <a:t>ლ</a:t>
            </a:r>
            <a:r>
              <a:rPr dirty="0" smtClean="0" sz="1100" spc="2">
                <a:latin typeface="Sylfaen"/>
                <a:cs typeface="Sylfaen"/>
              </a:rPr>
              <a:t>ა</a:t>
            </a:r>
            <a:r>
              <a:rPr dirty="0" smtClean="0" sz="1100" spc="2">
                <a:latin typeface="Sylfaen"/>
                <a:cs typeface="Sylfaen"/>
              </a:rPr>
              <a:t>ქ</a:t>
            </a:r>
            <a:r>
              <a:rPr dirty="0" smtClean="0" sz="1100" spc="2">
                <a:latin typeface="Sylfaen"/>
                <a:cs typeface="Sylfaen"/>
              </a:rPr>
              <a:t>ის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გ</a:t>
            </a:r>
            <a:r>
              <a:rPr dirty="0" smtClean="0" sz="1100" spc="2">
                <a:latin typeface="Sylfaen"/>
                <a:cs typeface="Sylfaen"/>
              </a:rPr>
              <a:t>ა</a:t>
            </a:r>
            <a:r>
              <a:rPr dirty="0" smtClean="0" sz="1100" spc="2">
                <a:latin typeface="Sylfaen"/>
                <a:cs typeface="Sylfaen"/>
              </a:rPr>
              <a:t>ს</a:t>
            </a:r>
            <a:r>
              <a:rPr dirty="0" smtClean="0" sz="1100" spc="2">
                <a:latin typeface="Sylfaen"/>
                <a:cs typeface="Sylfaen"/>
              </a:rPr>
              <a:t>ა</a:t>
            </a:r>
            <a:r>
              <a:rPr dirty="0" smtClean="0" sz="1100" spc="2">
                <a:latin typeface="Sylfaen"/>
                <a:cs typeface="Sylfaen"/>
              </a:rPr>
              <a:t>ღ</a:t>
            </a:r>
            <a:r>
              <a:rPr dirty="0" smtClean="0" sz="1100" spc="2">
                <a:latin typeface="Sylfaen"/>
                <a:cs typeface="Sylfaen"/>
              </a:rPr>
              <a:t>ე</a:t>
            </a:r>
            <a:r>
              <a:rPr dirty="0" smtClean="0" sz="1100" spc="2">
                <a:latin typeface="Sylfaen"/>
                <a:cs typeface="Sylfaen"/>
              </a:rPr>
              <a:t>ბ</a:t>
            </a:r>
            <a:r>
              <a:rPr dirty="0" smtClean="0" sz="1100" spc="2">
                <a:latin typeface="Sylfaen"/>
                <a:cs typeface="Sylfaen"/>
              </a:rPr>
              <a:t>ი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ჩ</a:t>
            </a:r>
            <a:r>
              <a:rPr dirty="0" smtClean="0" sz="1100" spc="2">
                <a:latin typeface="Sylfaen"/>
                <a:cs typeface="Sylfaen"/>
              </a:rPr>
              <a:t>ა</a:t>
            </a:r>
            <a:r>
              <a:rPr dirty="0" smtClean="0" sz="1100" spc="2">
                <a:latin typeface="Sylfaen"/>
                <a:cs typeface="Sylfaen"/>
              </a:rPr>
              <a:t>ი</a:t>
            </a:r>
            <a:r>
              <a:rPr dirty="0" smtClean="0" sz="1100" spc="2">
                <a:latin typeface="Sylfaen"/>
                <a:cs typeface="Sylfaen"/>
              </a:rPr>
              <a:t>ბ</a:t>
            </a:r>
            <a:r>
              <a:rPr dirty="0" smtClean="0" sz="1100" spc="2">
                <a:latin typeface="Sylfaen"/>
                <a:cs typeface="Sylfaen"/>
              </a:rPr>
              <a:t>ა</a:t>
            </a:r>
            <a:r>
              <a:rPr dirty="0" smtClean="0" sz="1100" spc="2">
                <a:latin typeface="Sylfaen"/>
                <a:cs typeface="Sylfaen"/>
              </a:rPr>
              <a:t>რ</a:t>
            </a:r>
            <a:r>
              <a:rPr dirty="0" smtClean="0" sz="1100" spc="2">
                <a:latin typeface="Sylfaen"/>
                <a:cs typeface="Sylfaen"/>
              </a:rPr>
              <a:t>ა</a:t>
            </a:r>
            <a:r>
              <a:rPr dirty="0" smtClean="0" sz="1100" spc="2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73276" y="6243303"/>
            <a:ext cx="14472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">
                <a:latin typeface="Sylfaen"/>
                <a:cs typeface="Sylfaen"/>
              </a:rPr>
              <a:t>I</a:t>
            </a:r>
            <a:r>
              <a:rPr dirty="0" smtClean="0" sz="1100" spc="-2">
                <a:latin typeface="Sylfaen"/>
                <a:cs typeface="Sylfaen"/>
              </a:rPr>
              <a:t>I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47546" y="6243303"/>
            <a:ext cx="523475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ვერ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იის</a:t>
            </a:r>
            <a:r>
              <a:rPr dirty="0" smtClean="0" sz="1100" spc="232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ხ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ვი</a:t>
            </a:r>
            <a:r>
              <a:rPr dirty="0" smtClean="0" sz="1100" spc="9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-39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1888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45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წლ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25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28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5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პ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თუმ</a:t>
            </a:r>
            <a:r>
              <a:rPr dirty="0" smtClean="0" sz="1100" spc="-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90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მ</a:t>
            </a:r>
            <a:r>
              <a:rPr dirty="0" smtClean="0" sz="1100" spc="-22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იღ</a:t>
            </a:r>
            <a:r>
              <a:rPr dirty="0" smtClean="0" sz="1100" spc="-15">
                <a:latin typeface="Sylfaen"/>
                <a:cs typeface="Sylfaen"/>
              </a:rPr>
              <a:t>ო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162">
                <a:latin typeface="Sylfaen"/>
                <a:cs typeface="Sylfaen"/>
              </a:rPr>
              <a:t> </a:t>
            </a:r>
            <a:r>
              <a:rPr dirty="0" smtClean="0" sz="1100" spc="-55">
                <a:latin typeface="Sylfaen"/>
                <a:cs typeface="Sylfaen"/>
              </a:rPr>
              <a:t>თ</a:t>
            </a:r>
            <a:r>
              <a:rPr dirty="0" smtClean="0" sz="1100" spc="-54">
                <a:latin typeface="Sylfaen"/>
                <a:cs typeface="Sylfaen"/>
              </a:rPr>
              <a:t>ვით</a:t>
            </a:r>
            <a:r>
              <a:rPr dirty="0" smtClean="0" sz="1100" spc="-48">
                <a:latin typeface="Sylfaen"/>
                <a:cs typeface="Sylfaen"/>
              </a:rPr>
              <a:t>მ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87">
                <a:latin typeface="Sylfaen"/>
                <a:cs typeface="Sylfaen"/>
              </a:rPr>
              <a:t>რ</a:t>
            </a:r>
            <a:r>
              <a:rPr dirty="0" smtClean="0" sz="1100" spc="-28">
                <a:latin typeface="Sylfaen"/>
                <a:cs typeface="Sylfaen"/>
              </a:rPr>
              <a:t>თვ</a:t>
            </a:r>
            <a:r>
              <a:rPr dirty="0" smtClean="0" sz="1100" spc="-25">
                <a:latin typeface="Sylfaen"/>
                <a:cs typeface="Sylfaen"/>
              </a:rPr>
              <a:t>ე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2004" y="6537435"/>
            <a:ext cx="577786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98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124">
                <a:latin typeface="Sylfaen"/>
                <a:cs typeface="Sylfaen"/>
              </a:rPr>
              <a:t>ტ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114">
                <a:latin typeface="Sylfaen"/>
                <a:cs typeface="Sylfaen"/>
              </a:rPr>
              <a:t>ტ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10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-4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255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ღი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138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ღ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შ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დ</a:t>
            </a:r>
            <a:r>
              <a:rPr dirty="0" smtClean="0" sz="1100" spc="210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-19">
                <a:latin typeface="Sylfaen"/>
                <a:cs typeface="Sylfaen"/>
              </a:rPr>
              <a:t>კ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იის</a:t>
            </a:r>
            <a:r>
              <a:rPr dirty="0" smtClean="0" sz="1100" spc="51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ოს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8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66">
                <a:latin typeface="Sylfaen"/>
                <a:cs typeface="Sylfaen"/>
              </a:rPr>
              <a:t>ო</a:t>
            </a:r>
            <a:r>
              <a:rPr dirty="0" smtClean="0" sz="1100" spc="24">
                <a:latin typeface="Sylfaen"/>
                <a:cs typeface="Sylfaen"/>
              </a:rPr>
              <a:t>ქ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46">
                <a:latin typeface="Sylfaen"/>
                <a:cs typeface="Sylfaen"/>
              </a:rPr>
              <a:t>ა</a:t>
            </a:r>
            <a:r>
              <a:rPr dirty="0" smtClean="0" sz="1100" spc="45">
                <a:latin typeface="Sylfaen"/>
                <a:cs typeface="Sylfaen"/>
              </a:rPr>
              <a:t>ქო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2004" y="6831567"/>
            <a:ext cx="218971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წ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უ</a:t>
            </a:r>
            <a:r>
              <a:rPr dirty="0" smtClean="0" sz="1100" spc="0">
                <a:latin typeface="Sylfaen"/>
                <a:cs typeface="Sylfaen"/>
              </a:rPr>
              <a:t>ფ</a:t>
            </a:r>
            <a:r>
              <a:rPr dirty="0" smtClean="0" sz="1100" spc="0">
                <a:latin typeface="Sylfaen"/>
                <a:cs typeface="Sylfaen"/>
              </a:rPr>
              <a:t>რო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პ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ც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უ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დ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2004" y="7125699"/>
            <a:ext cx="219012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ჩ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ოვ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4">
                <a:latin typeface="Sylfaen"/>
                <a:cs typeface="Sylfaen"/>
              </a:rPr>
              <a:t> </a:t>
            </a:r>
            <a:r>
              <a:rPr dirty="0" smtClean="0" sz="1100" spc="-62">
                <a:latin typeface="Sylfaen"/>
                <a:cs typeface="Sylfaen"/>
              </a:rPr>
              <a:t>ბ</a:t>
            </a:r>
            <a:r>
              <a:rPr dirty="0" smtClean="0" sz="1100" spc="-47">
                <a:latin typeface="Sylfaen"/>
                <a:cs typeface="Sylfaen"/>
              </a:rPr>
              <a:t>ა</a:t>
            </a:r>
            <a:r>
              <a:rPr dirty="0" smtClean="0" sz="1100" spc="-100">
                <a:latin typeface="Sylfaen"/>
                <a:cs typeface="Sylfaen"/>
              </a:rPr>
              <a:t>თ</a:t>
            </a:r>
            <a:r>
              <a:rPr dirty="0" smtClean="0" sz="1100" spc="-104">
                <a:latin typeface="Sylfaen"/>
                <a:cs typeface="Sylfaen"/>
              </a:rPr>
              <a:t>უ</a:t>
            </a:r>
            <a:r>
              <a:rPr dirty="0" smtClean="0" sz="1100" spc="-55">
                <a:latin typeface="Sylfaen"/>
                <a:cs typeface="Sylfaen"/>
              </a:rPr>
              <a:t>მ</a:t>
            </a:r>
            <a:r>
              <a:rPr dirty="0" smtClean="0" sz="1100" spc="-64">
                <a:latin typeface="Sylfaen"/>
                <a:cs typeface="Sylfaen"/>
              </a:rPr>
              <a:t>ში</a:t>
            </a:r>
            <a:r>
              <a:rPr dirty="0" smtClean="0" sz="1100" spc="-30">
                <a:latin typeface="Sylfaen"/>
                <a:cs typeface="Sylfaen"/>
              </a:rPr>
              <a:t>  </a:t>
            </a:r>
            <a:r>
              <a:rPr dirty="0" smtClean="0" sz="1100" spc="142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41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129">
                <a:latin typeface="Sylfaen"/>
                <a:cs typeface="Sylfaen"/>
              </a:rPr>
              <a:t>თუ</a:t>
            </a:r>
            <a:r>
              <a:rPr dirty="0" smtClean="0" sz="1100" spc="-91">
                <a:latin typeface="Sylfaen"/>
                <a:cs typeface="Sylfaen"/>
              </a:rPr>
              <a:t>მ</a:t>
            </a:r>
            <a:r>
              <a:rPr dirty="0" smtClean="0" sz="1100" spc="-63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2004" y="7420212"/>
            <a:ext cx="218969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">
                <a:latin typeface="Sylfaen"/>
                <a:cs typeface="Sylfaen"/>
              </a:rPr>
              <a:t>ო</a:t>
            </a:r>
            <a:r>
              <a:rPr dirty="0" smtClean="0" sz="1100" spc="-2">
                <a:latin typeface="Sylfaen"/>
                <a:cs typeface="Sylfaen"/>
              </a:rPr>
              <a:t>ლ</a:t>
            </a:r>
            <a:r>
              <a:rPr dirty="0" smtClean="0" sz="1100" spc="-2">
                <a:latin typeface="Sylfaen"/>
                <a:cs typeface="Sylfaen"/>
              </a:rPr>
              <a:t>ქ</a:t>
            </a:r>
            <a:r>
              <a:rPr dirty="0" smtClean="0" sz="1100" spc="-2">
                <a:latin typeface="Sylfaen"/>
                <a:cs typeface="Sylfaen"/>
              </a:rPr>
              <a:t>ის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ს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მ</a:t>
            </a:r>
            <a:r>
              <a:rPr dirty="0" smtClean="0" sz="1100" spc="-2">
                <a:latin typeface="Sylfaen"/>
                <a:cs typeface="Sylfaen"/>
              </a:rPr>
              <a:t>ხ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დ</a:t>
            </a:r>
            <a:r>
              <a:rPr dirty="0" smtClean="0" sz="1100" spc="-2">
                <a:latin typeface="Sylfaen"/>
                <a:cs typeface="Sylfaen"/>
              </a:rPr>
              <a:t>რო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გ</a:t>
            </a:r>
            <a:r>
              <a:rPr dirty="0" smtClean="0" sz="1100" spc="-2">
                <a:latin typeface="Sylfaen"/>
                <a:cs typeface="Sylfaen"/>
              </a:rPr>
              <a:t>უ</a:t>
            </a:r>
            <a:r>
              <a:rPr dirty="0" smtClean="0" sz="1100" spc="-2">
                <a:latin typeface="Sylfaen"/>
                <a:cs typeface="Sylfaen"/>
              </a:rPr>
              <a:t>ბ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რ</a:t>
            </a:r>
            <a:r>
              <a:rPr dirty="0" smtClean="0" sz="1100" spc="-2">
                <a:latin typeface="Sylfaen"/>
                <a:cs typeface="Sylfaen"/>
              </a:rPr>
              <a:t>ნ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ტ</a:t>
            </a:r>
            <a:r>
              <a:rPr dirty="0" smtClean="0" sz="1100" spc="-2">
                <a:latin typeface="Sylfaen"/>
                <a:cs typeface="Sylfaen"/>
              </a:rPr>
              <a:t>ო</a:t>
            </a:r>
            <a:r>
              <a:rPr dirty="0" smtClean="0" sz="1100" spc="-2">
                <a:latin typeface="Sylfaen"/>
                <a:cs typeface="Sylfaen"/>
              </a:rPr>
              <a:t>რს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2004" y="7712820"/>
            <a:ext cx="767520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8">
                <a:latin typeface="Sylfaen"/>
                <a:cs typeface="Sylfaen"/>
              </a:rPr>
              <a:t>ს</a:t>
            </a:r>
            <a:r>
              <a:rPr dirty="0" smtClean="0" sz="1100" spc="18">
                <a:latin typeface="Sylfaen"/>
                <a:cs typeface="Sylfaen"/>
              </a:rPr>
              <a:t>მ</a:t>
            </a:r>
            <a:r>
              <a:rPr dirty="0" smtClean="0" sz="1100" spc="18">
                <a:latin typeface="Sylfaen"/>
                <a:cs typeface="Sylfaen"/>
              </a:rPr>
              <a:t>ე</a:t>
            </a:r>
            <a:r>
              <a:rPr dirty="0" smtClean="0" sz="1100" spc="18">
                <a:latin typeface="Sylfaen"/>
                <a:cs typeface="Sylfaen"/>
              </a:rPr>
              <a:t>კ</a:t>
            </a:r>
            <a:r>
              <a:rPr dirty="0" smtClean="0" sz="1100" spc="18">
                <a:latin typeface="Sylfaen"/>
                <a:cs typeface="Sylfaen"/>
              </a:rPr>
              <a:t>ა</a:t>
            </a:r>
            <a:r>
              <a:rPr dirty="0" smtClean="0" sz="1100" spc="18">
                <a:latin typeface="Sylfaen"/>
                <a:cs typeface="Sylfaen"/>
              </a:rPr>
              <a:t>ლ</a:t>
            </a:r>
            <a:r>
              <a:rPr dirty="0" smtClean="0" sz="1100" spc="18">
                <a:latin typeface="Sylfaen"/>
                <a:cs typeface="Sylfaen"/>
              </a:rPr>
              <a:t>ოვს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55622" y="7712820"/>
            <a:ext cx="1036299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4">
                <a:latin typeface="Sylfaen"/>
                <a:cs typeface="Sylfaen"/>
              </a:rPr>
              <a:t>ო</a:t>
            </a:r>
            <a:r>
              <a:rPr dirty="0" smtClean="0" sz="1100" spc="-14">
                <a:latin typeface="Sylfaen"/>
                <a:cs typeface="Sylfaen"/>
              </a:rPr>
              <a:t>ფი</a:t>
            </a:r>
            <a:r>
              <a:rPr dirty="0" smtClean="0" sz="1100" spc="-14">
                <a:latin typeface="Sylfaen"/>
                <a:cs typeface="Sylfaen"/>
              </a:rPr>
              <a:t>ც</a:t>
            </a:r>
            <a:r>
              <a:rPr dirty="0" smtClean="0" sz="1100" spc="-14">
                <a:latin typeface="Sylfaen"/>
                <a:cs typeface="Sylfaen"/>
              </a:rPr>
              <a:t>ი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ლ</a:t>
            </a:r>
            <a:r>
              <a:rPr dirty="0" smtClean="0" sz="1100" spc="-14">
                <a:latin typeface="Sylfaen"/>
                <a:cs typeface="Sylfaen"/>
              </a:rPr>
              <a:t>უ</a:t>
            </a:r>
            <a:r>
              <a:rPr dirty="0" smtClean="0" sz="1100" spc="-14">
                <a:latin typeface="Sylfaen"/>
                <a:cs typeface="Sylfaen"/>
              </a:rPr>
              <a:t>რ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დ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004" y="8006952"/>
            <a:ext cx="2190090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ს</a:t>
            </a:r>
            <a:r>
              <a:rPr dirty="0" smtClean="0" sz="1100" spc="4">
                <a:latin typeface="Sylfaen"/>
                <a:cs typeface="Sylfaen"/>
              </a:rPr>
              <a:t>ც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66">
                <a:latin typeface="Sylfaen"/>
                <a:cs typeface="Sylfaen"/>
              </a:rPr>
              <a:t>ბ</a:t>
            </a:r>
            <a:r>
              <a:rPr dirty="0" smtClean="0" sz="1100" spc="66">
                <a:latin typeface="Sylfaen"/>
                <a:cs typeface="Sylfaen"/>
              </a:rPr>
              <a:t>ო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0">
                <a:latin typeface="Sylfaen"/>
                <a:cs typeface="Sylfaen"/>
              </a:rPr>
              <a:t>რი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19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გ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95">
                <a:latin typeface="Sylfaen"/>
                <a:cs typeface="Sylfaen"/>
              </a:rPr>
              <a:t>ღ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76">
                <a:latin typeface="Sylfaen"/>
                <a:cs typeface="Sylfaen"/>
              </a:rPr>
              <a:t>ბი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2004" y="8301084"/>
            <a:ext cx="2189996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50">
                <a:latin typeface="Sylfaen"/>
                <a:cs typeface="Sylfaen"/>
              </a:rPr>
              <a:t>ბ</a:t>
            </a:r>
            <a:r>
              <a:rPr dirty="0" smtClean="0" sz="1100" spc="-38">
                <a:latin typeface="Sylfaen"/>
                <a:cs typeface="Sylfaen"/>
              </a:rPr>
              <a:t>ა</a:t>
            </a:r>
            <a:r>
              <a:rPr dirty="0" smtClean="0" sz="1100" spc="-81">
                <a:latin typeface="Sylfaen"/>
                <a:cs typeface="Sylfaen"/>
              </a:rPr>
              <a:t>თ</a:t>
            </a:r>
            <a:r>
              <a:rPr dirty="0" smtClean="0" sz="1100" spc="-88">
                <a:latin typeface="Sylfaen"/>
                <a:cs typeface="Sylfaen"/>
              </a:rPr>
              <a:t>უ</a:t>
            </a:r>
            <a:r>
              <a:rPr dirty="0" smtClean="0" sz="1100" spc="-44">
                <a:latin typeface="Sylfaen"/>
                <a:cs typeface="Sylfaen"/>
              </a:rPr>
              <a:t>მ</a:t>
            </a:r>
            <a:r>
              <a:rPr dirty="0" smtClean="0" sz="1100" spc="-55">
                <a:latin typeface="Sylfaen"/>
                <a:cs typeface="Sylfaen"/>
              </a:rPr>
              <a:t>ი</a:t>
            </a:r>
            <a:r>
              <a:rPr dirty="0" smtClean="0" sz="1100" spc="-53">
                <a:latin typeface="Sylfaen"/>
                <a:cs typeface="Sylfaen"/>
              </a:rPr>
              <a:t>ს</a:t>
            </a:r>
            <a:r>
              <a:rPr dirty="0" smtClean="0" sz="1100" spc="-42">
                <a:latin typeface="Sylfaen"/>
                <a:cs typeface="Sylfaen"/>
              </a:rPr>
              <a:t>ა</a:t>
            </a:r>
            <a:r>
              <a:rPr dirty="0" smtClean="0" sz="1100" spc="-81">
                <a:latin typeface="Sylfaen"/>
                <a:cs typeface="Sylfaen"/>
              </a:rPr>
              <a:t>თ</a:t>
            </a:r>
            <a:r>
              <a:rPr dirty="0" smtClean="0" sz="1100" spc="-57">
                <a:latin typeface="Sylfaen"/>
                <a:cs typeface="Sylfaen"/>
              </a:rPr>
              <a:t>ვ</a:t>
            </a:r>
            <a:r>
              <a:rPr dirty="0" smtClean="0" sz="1100" spc="-52">
                <a:latin typeface="Sylfaen"/>
                <a:cs typeface="Sylfaen"/>
              </a:rPr>
              <a:t>ის</a:t>
            </a:r>
            <a:r>
              <a:rPr dirty="0" smtClean="0" sz="1100" spc="-25">
                <a:latin typeface="Sylfaen"/>
                <a:cs typeface="Sylfaen"/>
              </a:rPr>
              <a:t>   </a:t>
            </a:r>
            <a:r>
              <a:rPr dirty="0" smtClean="0" sz="1100" spc="217">
                <a:latin typeface="Sylfaen"/>
                <a:cs typeface="Sylfaen"/>
              </a:rPr>
              <a:t> </a:t>
            </a:r>
            <a:r>
              <a:rPr dirty="0" smtClean="0" sz="1100" spc="-54">
                <a:latin typeface="Sylfaen"/>
                <a:cs typeface="Sylfaen"/>
              </a:rPr>
              <a:t>თვი</a:t>
            </a:r>
            <a:r>
              <a:rPr dirty="0" smtClean="0" sz="1100" spc="-82">
                <a:latin typeface="Sylfaen"/>
                <a:cs typeface="Sylfaen"/>
              </a:rPr>
              <a:t>თ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7">
                <a:latin typeface="Sylfaen"/>
                <a:cs typeface="Sylfaen"/>
              </a:rPr>
              <a:t>რთ</a:t>
            </a:r>
            <a:r>
              <a:rPr dirty="0" smtClean="0" sz="1100" spc="-4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2004" y="8595216"/>
            <a:ext cx="592401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8">
                <a:latin typeface="Sylfaen"/>
                <a:cs typeface="Sylfaen"/>
              </a:rPr>
              <a:t>ქ</a:t>
            </a:r>
            <a:r>
              <a:rPr dirty="0" smtClean="0" sz="1100" spc="18">
                <a:latin typeface="Sylfaen"/>
                <a:cs typeface="Sylfaen"/>
              </a:rPr>
              <a:t>ა</a:t>
            </a:r>
            <a:r>
              <a:rPr dirty="0" smtClean="0" sz="1100" spc="18">
                <a:latin typeface="Sylfaen"/>
                <a:cs typeface="Sylfaen"/>
              </a:rPr>
              <a:t>ლ</a:t>
            </a:r>
            <a:r>
              <a:rPr dirty="0" smtClean="0" sz="1100" spc="18">
                <a:latin typeface="Sylfaen"/>
                <a:cs typeface="Sylfaen"/>
              </a:rPr>
              <a:t>ა</a:t>
            </a:r>
            <a:r>
              <a:rPr dirty="0" smtClean="0" sz="1100" spc="18">
                <a:latin typeface="Sylfaen"/>
                <a:cs typeface="Sylfaen"/>
              </a:rPr>
              <a:t>ქ</a:t>
            </a:r>
            <a:r>
              <a:rPr dirty="0" smtClean="0" sz="1100" spc="18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45666" y="8595216"/>
            <a:ext cx="622826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82">
                <a:latin typeface="Sylfaen"/>
                <a:cs typeface="Sylfaen"/>
              </a:rPr>
              <a:t>ს</a:t>
            </a:r>
            <a:r>
              <a:rPr dirty="0" smtClean="0" sz="1100" spc="-82">
                <a:latin typeface="Sylfaen"/>
                <a:cs typeface="Sylfaen"/>
              </a:rPr>
              <a:t>ტ</a:t>
            </a:r>
            <a:r>
              <a:rPr dirty="0" smtClean="0" sz="1100" spc="-82">
                <a:latin typeface="Sylfaen"/>
                <a:cs typeface="Sylfaen"/>
              </a:rPr>
              <a:t>ა</a:t>
            </a:r>
            <a:r>
              <a:rPr dirty="0" smtClean="0" sz="1100" spc="-82">
                <a:latin typeface="Sylfaen"/>
                <a:cs typeface="Sylfaen"/>
              </a:rPr>
              <a:t>ტ</a:t>
            </a:r>
            <a:r>
              <a:rPr dirty="0" smtClean="0" sz="1100" spc="-82">
                <a:latin typeface="Sylfaen"/>
                <a:cs typeface="Sylfaen"/>
              </a:rPr>
              <a:t>უ</a:t>
            </a:r>
            <a:r>
              <a:rPr dirty="0" smtClean="0" sz="1100" spc="-82">
                <a:latin typeface="Sylfaen"/>
                <a:cs typeface="Sylfaen"/>
              </a:rPr>
              <a:t>ს</a:t>
            </a:r>
            <a:r>
              <a:rPr dirty="0" smtClean="0" sz="1100" spc="-82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20239" y="8595216"/>
            <a:ext cx="877444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4">
                <a:latin typeface="Sylfaen"/>
                <a:cs typeface="Sylfaen"/>
              </a:rPr>
              <a:t>მ</a:t>
            </a:r>
            <a:r>
              <a:rPr dirty="0" smtClean="0" sz="1100" spc="-34">
                <a:latin typeface="Sylfaen"/>
                <a:cs typeface="Sylfaen"/>
              </a:rPr>
              <a:t>ი</a:t>
            </a:r>
            <a:r>
              <a:rPr dirty="0" smtClean="0" sz="1100" spc="-34">
                <a:latin typeface="Sylfaen"/>
                <a:cs typeface="Sylfaen"/>
              </a:rPr>
              <a:t>ნ</a:t>
            </a:r>
            <a:r>
              <a:rPr dirty="0" smtClean="0" sz="1100" spc="-34">
                <a:latin typeface="Sylfaen"/>
                <a:cs typeface="Sylfaen"/>
              </a:rPr>
              <a:t>ი</a:t>
            </a:r>
            <a:r>
              <a:rPr dirty="0" smtClean="0" sz="1100" spc="-34">
                <a:latin typeface="Sylfaen"/>
                <a:cs typeface="Sylfaen"/>
              </a:rPr>
              <a:t>ჭ</a:t>
            </a:r>
            <a:r>
              <a:rPr dirty="0" smtClean="0" sz="1100" spc="-34">
                <a:latin typeface="Sylfaen"/>
                <a:cs typeface="Sylfaen"/>
              </a:rPr>
              <a:t>ე</a:t>
            </a:r>
            <a:r>
              <a:rPr dirty="0" smtClean="0" sz="1100" spc="-34">
                <a:latin typeface="Sylfaen"/>
                <a:cs typeface="Sylfaen"/>
              </a:rPr>
              <a:t>ბ</a:t>
            </a:r>
            <a:r>
              <a:rPr dirty="0" smtClean="0" sz="1100" spc="-34">
                <a:latin typeface="Sylfaen"/>
                <a:cs typeface="Sylfaen"/>
              </a:rPr>
              <a:t>ა</a:t>
            </a:r>
            <a:r>
              <a:rPr dirty="0" smtClean="0" sz="1100" spc="-34">
                <a:latin typeface="Sylfaen"/>
                <a:cs typeface="Sylfaen"/>
              </a:rPr>
              <a:t>ს</a:t>
            </a:r>
            <a:r>
              <a:rPr dirty="0" smtClean="0" sz="1100" spc="-34">
                <a:latin typeface="Sylfaen"/>
                <a:cs typeface="Sylfaen"/>
              </a:rPr>
              <a:t>თ</a:t>
            </a:r>
            <a:r>
              <a:rPr dirty="0" smtClean="0" sz="1100" spc="-34">
                <a:latin typeface="Sylfaen"/>
                <a:cs typeface="Sylfaen"/>
              </a:rPr>
              <a:t>ა</a:t>
            </a:r>
            <a:r>
              <a:rPr dirty="0" smtClean="0" sz="1100" spc="-34">
                <a:latin typeface="Sylfaen"/>
                <a:cs typeface="Sylfaen"/>
              </a:rPr>
              <a:t>ნ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48939" y="8595216"/>
            <a:ext cx="997661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ვშ</a:t>
            </a:r>
            <a:r>
              <a:rPr dirty="0" smtClean="0" sz="1100" spc="-1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9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96765" y="8595216"/>
            <a:ext cx="376480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>
                <a:latin typeface="Sylfaen"/>
                <a:cs typeface="Sylfaen"/>
              </a:rPr>
              <a:t>მ</a:t>
            </a:r>
            <a:r>
              <a:rPr dirty="0" smtClean="0" sz="1100">
                <a:latin typeface="Sylfaen"/>
                <a:cs typeface="Sylfaen"/>
              </a:rPr>
              <a:t>ა</a:t>
            </a:r>
            <a:r>
              <a:rPr dirty="0" smtClean="0" sz="1100">
                <a:latin typeface="Sylfaen"/>
                <a:cs typeface="Sylfaen"/>
              </a:rPr>
              <a:t>ნ</a:t>
            </a:r>
            <a:r>
              <a:rPr dirty="0" smtClean="0" sz="1100">
                <a:latin typeface="Sylfaen"/>
                <a:cs typeface="Sylfaen"/>
              </a:rPr>
              <a:t>ვე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24069" y="8595216"/>
            <a:ext cx="702324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0">
                <a:latin typeface="Sylfaen"/>
                <a:cs typeface="Sylfaen"/>
              </a:rPr>
              <a:t>ჩ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მ</a:t>
            </a:r>
            <a:r>
              <a:rPr dirty="0" smtClean="0" sz="1100" spc="-10">
                <a:latin typeface="Sylfaen"/>
                <a:cs typeface="Sylfaen"/>
              </a:rPr>
              <a:t>ო</a:t>
            </a:r>
            <a:r>
              <a:rPr dirty="0" smtClean="0" sz="1100" spc="-10">
                <a:latin typeface="Sylfaen"/>
                <a:cs typeface="Sylfaen"/>
              </a:rPr>
              <a:t>ი</a:t>
            </a:r>
            <a:r>
              <a:rPr dirty="0" smtClean="0" sz="1100" spc="-10">
                <a:latin typeface="Sylfaen"/>
                <a:cs typeface="Sylfaen"/>
              </a:rPr>
              <a:t>ტ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ნ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77890" y="8595216"/>
            <a:ext cx="704006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ბუ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8889348"/>
            <a:ext cx="3823487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">
                <a:latin typeface="Sylfaen"/>
                <a:cs typeface="Sylfaen"/>
              </a:rPr>
              <a:t>თვი</a:t>
            </a:r>
            <a:r>
              <a:rPr dirty="0" smtClean="0" sz="1100" spc="-3">
                <a:latin typeface="Sylfaen"/>
                <a:cs typeface="Sylfaen"/>
              </a:rPr>
              <a:t>თ</a:t>
            </a:r>
            <a:r>
              <a:rPr dirty="0" smtClean="0" sz="1100" spc="-3">
                <a:latin typeface="Sylfaen"/>
                <a:cs typeface="Sylfaen"/>
              </a:rPr>
              <a:t>მ</a:t>
            </a:r>
            <a:r>
              <a:rPr dirty="0" smtClean="0" sz="1100" spc="-3">
                <a:latin typeface="Sylfaen"/>
                <a:cs typeface="Sylfaen"/>
              </a:rPr>
              <a:t>მ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რ</a:t>
            </a:r>
            <a:r>
              <a:rPr dirty="0" smtClean="0" sz="1100" spc="-3">
                <a:latin typeface="Sylfaen"/>
                <a:cs typeface="Sylfaen"/>
              </a:rPr>
              <a:t>თ</a:t>
            </a:r>
            <a:r>
              <a:rPr dirty="0" smtClean="0" sz="1100" spc="-3">
                <a:latin typeface="Sylfaen"/>
                <a:cs typeface="Sylfaen"/>
              </a:rPr>
              <a:t>თვ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ლ</a:t>
            </a:r>
            <a:r>
              <a:rPr dirty="0" smtClean="0" sz="1100" spc="-3">
                <a:latin typeface="Sylfaen"/>
                <a:cs typeface="Sylfaen"/>
              </a:rPr>
              <a:t>ი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ქ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ლ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ქ</a:t>
            </a:r>
            <a:r>
              <a:rPr dirty="0" smtClean="0" sz="1100" spc="-3">
                <a:latin typeface="Sylfaen"/>
                <a:cs typeface="Sylfaen"/>
              </a:rPr>
              <a:t>ის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უ</a:t>
            </a:r>
            <a:r>
              <a:rPr dirty="0" smtClean="0" sz="1100" spc="-3">
                <a:latin typeface="Sylfaen"/>
                <a:cs typeface="Sylfaen"/>
              </a:rPr>
              <a:t>ფ</a:t>
            </a:r>
            <a:r>
              <a:rPr dirty="0" smtClean="0" sz="1100" spc="-3">
                <a:latin typeface="Sylfaen"/>
                <a:cs typeface="Sylfaen"/>
              </a:rPr>
              <a:t>ლ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ბ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-</a:t>
            </a:r>
            <a:r>
              <a:rPr dirty="0" smtClean="0" sz="1100" spc="-3">
                <a:latin typeface="Sylfaen"/>
                <a:cs typeface="Sylfaen"/>
              </a:rPr>
              <a:t>მ</a:t>
            </a:r>
            <a:r>
              <a:rPr dirty="0" smtClean="0" sz="1100" spc="-3">
                <a:latin typeface="Sylfaen"/>
                <a:cs typeface="Sylfaen"/>
              </a:rPr>
              <a:t>ო</a:t>
            </a:r>
            <a:r>
              <a:rPr dirty="0" smtClean="0" sz="1100" spc="-3">
                <a:latin typeface="Sylfaen"/>
                <a:cs typeface="Sylfaen"/>
              </a:rPr>
              <a:t>ვ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ლ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ო</a:t>
            </a:r>
            <a:r>
              <a:rPr dirty="0" smtClean="0" sz="1100" spc="-3">
                <a:latin typeface="Sylfaen"/>
                <a:cs typeface="Sylfaen"/>
              </a:rPr>
              <a:t>ბის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შ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ს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ხ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ბ</a:t>
            </a:r>
            <a:r>
              <a:rPr dirty="0" smtClean="0" sz="1100" spc="-3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493002" y="9916160"/>
            <a:ext cx="189640" cy="165608"/>
          </a:xfrm>
          <a:prstGeom prst="rect">
            <a:avLst/>
          </a:prstGeom>
        </p:spPr>
        <p:txBody>
          <a:bodyPr wrap="square" lIns="0" tIns="7651" rIns="0" bIns="0" rtlCol="0">
            <a:noAutofit/>
          </a:bodyPr>
          <a:lstStyle/>
          <a:p>
            <a:pPr marL="12700">
              <a:lnSpc>
                <a:spcPts val="1205"/>
              </a:lnSpc>
            </a:pPr>
            <a:r>
              <a:rPr dirty="0" smtClean="0" sz="1100" spc="4">
                <a:latin typeface="Calibri"/>
                <a:cs typeface="Calibri"/>
              </a:rPr>
              <a:t>16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39"/>
          <p:cNvSpPr txBox="1"/>
          <p:nvPr/>
        </p:nvSpPr>
        <p:spPr>
          <a:xfrm>
            <a:off x="1173276" y="951340"/>
            <a:ext cx="460847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ტ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48">
                <a:latin typeface="Sylfaen"/>
                <a:cs typeface="Sylfaen"/>
              </a:rPr>
              <a:t> </a:t>
            </a:r>
            <a:r>
              <a:rPr dirty="0" smtClean="0" sz="1100" spc="-24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ხ</a:t>
            </a:r>
            <a:r>
              <a:rPr dirty="0" smtClean="0" sz="1100" spc="-31">
                <a:latin typeface="Sylfaen"/>
                <a:cs typeface="Sylfaen"/>
              </a:rPr>
              <a:t>ვ</a:t>
            </a:r>
            <a:r>
              <a:rPr dirty="0" smtClean="0" sz="1100" spc="-27">
                <a:latin typeface="Sylfaen"/>
                <a:cs typeface="Sylfaen"/>
              </a:rPr>
              <a:t>ლ</a:t>
            </a:r>
            <a:r>
              <a:rPr dirty="0" smtClean="0" sz="1100" spc="-25">
                <a:latin typeface="Sylfaen"/>
                <a:cs typeface="Sylfaen"/>
              </a:rPr>
              <a:t>ე</a:t>
            </a:r>
            <a:r>
              <a:rPr dirty="0" smtClean="0" sz="1100" spc="-23">
                <a:latin typeface="Sylfaen"/>
                <a:cs typeface="Sylfaen"/>
              </a:rPr>
              <a:t>დ</a:t>
            </a:r>
            <a:r>
              <a:rPr dirty="0" smtClean="0" sz="1100" spc="-28">
                <a:latin typeface="Sylfaen"/>
                <a:cs typeface="Sylfaen"/>
              </a:rPr>
              <a:t>ი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ნ</a:t>
            </a:r>
            <a:r>
              <a:rPr dirty="0" smtClean="0" sz="1100" spc="-17">
                <a:latin typeface="Sylfaen"/>
                <a:cs typeface="Sylfaen"/>
              </a:rPr>
              <a:t>ის</a:t>
            </a:r>
            <a:r>
              <a:rPr dirty="0" smtClean="0" sz="1100" spc="-8">
                <a:latin typeface="Sylfaen"/>
                <a:cs typeface="Sylfaen"/>
              </a:rPr>
              <a:t>  </a:t>
            </a:r>
            <a:r>
              <a:rPr dirty="0" smtClean="0" sz="1100" spc="232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ბის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17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ფ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ში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16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5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ღ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999226" y="951340"/>
            <a:ext cx="68409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2">
                <a:latin typeface="Sylfaen"/>
                <a:cs typeface="Sylfaen"/>
              </a:rPr>
              <a:t>შ</a:t>
            </a:r>
            <a:r>
              <a:rPr dirty="0" smtClean="0" sz="1100" spc="-42">
                <a:latin typeface="Sylfaen"/>
                <a:cs typeface="Sylfaen"/>
              </a:rPr>
              <a:t>ე</a:t>
            </a:r>
            <a:r>
              <a:rPr dirty="0" smtClean="0" sz="1100" spc="-42">
                <a:latin typeface="Sylfaen"/>
                <a:cs typeface="Sylfaen"/>
              </a:rPr>
              <a:t>ს</a:t>
            </a:r>
            <a:r>
              <a:rPr dirty="0" smtClean="0" sz="1100" spc="-42">
                <a:latin typeface="Sylfaen"/>
                <a:cs typeface="Sylfaen"/>
              </a:rPr>
              <a:t>ყ</a:t>
            </a:r>
            <a:r>
              <a:rPr dirty="0" smtClean="0" sz="1100" spc="-42">
                <a:latin typeface="Sylfaen"/>
                <a:cs typeface="Sylfaen"/>
              </a:rPr>
              <a:t>ი</a:t>
            </a:r>
            <a:r>
              <a:rPr dirty="0" smtClean="0" sz="1100" spc="-42">
                <a:latin typeface="Sylfaen"/>
                <a:cs typeface="Sylfaen"/>
              </a:rPr>
              <a:t>დ</a:t>
            </a:r>
            <a:r>
              <a:rPr dirty="0" smtClean="0" sz="1100" spc="-42">
                <a:latin typeface="Sylfaen"/>
                <a:cs typeface="Sylfaen"/>
              </a:rPr>
              <a:t>ვის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02004" y="1245472"/>
            <a:ext cx="578068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ქ</a:t>
            </a:r>
            <a:r>
              <a:rPr dirty="0" smtClean="0" sz="1100" spc="-1">
                <a:latin typeface="Sylfaen"/>
                <a:cs typeface="Sylfaen"/>
              </a:rPr>
              <a:t>ტ</a:t>
            </a:r>
            <a:r>
              <a:rPr dirty="0" smtClean="0" sz="1100" spc="-1">
                <a:latin typeface="Sylfaen"/>
                <a:cs typeface="Sylfaen"/>
              </a:rPr>
              <a:t>ი</a:t>
            </a:r>
            <a:r>
              <a:rPr dirty="0" smtClean="0" sz="1100" spc="-1">
                <a:latin typeface="Sylfaen"/>
                <a:cs typeface="Sylfaen"/>
              </a:rPr>
              <a:t>,</a:t>
            </a:r>
            <a:r>
              <a:rPr dirty="0" smtClean="0" sz="1100" spc="-1">
                <a:latin typeface="Sylfaen"/>
                <a:cs typeface="Sylfaen"/>
              </a:rPr>
              <a:t>რ</a:t>
            </a:r>
            <a:r>
              <a:rPr dirty="0" smtClean="0" sz="1100" spc="-1">
                <a:latin typeface="Sylfaen"/>
                <a:cs typeface="Sylfaen"/>
              </a:rPr>
              <a:t>ო</a:t>
            </a:r>
            <a:r>
              <a:rPr dirty="0" smtClean="0" sz="1100" spc="-1">
                <a:latin typeface="Sylfaen"/>
                <a:cs typeface="Sylfaen"/>
              </a:rPr>
              <a:t>მ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ლ</a:t>
            </a:r>
            <a:r>
              <a:rPr dirty="0" smtClean="0" sz="1100" spc="-1">
                <a:latin typeface="Sylfaen"/>
                <a:cs typeface="Sylfaen"/>
              </a:rPr>
              <a:t>ს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ც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თ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ნ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რ</a:t>
            </a:r>
            <a:r>
              <a:rPr dirty="0" smtClean="0" sz="1100" spc="-1">
                <a:latin typeface="Sylfaen"/>
                <a:cs typeface="Sylfaen"/>
              </a:rPr>
              <a:t>თვის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ს</a:t>
            </a:r>
            <a:r>
              <a:rPr dirty="0" smtClean="0" sz="1100" spc="-1">
                <a:latin typeface="Sylfaen"/>
                <a:cs typeface="Sylfaen"/>
              </a:rPr>
              <a:t>.</a:t>
            </a:r>
            <a:r>
              <a:rPr dirty="0" smtClean="0" sz="1100" spc="-1">
                <a:latin typeface="Sylfaen"/>
                <a:cs typeface="Sylfaen"/>
              </a:rPr>
              <a:t>გ</a:t>
            </a:r>
            <a:r>
              <a:rPr dirty="0" smtClean="0" sz="1100" spc="-1">
                <a:latin typeface="Sylfaen"/>
                <a:cs typeface="Sylfaen"/>
              </a:rPr>
              <a:t>ო</a:t>
            </a:r>
            <a:r>
              <a:rPr dirty="0" smtClean="0" sz="1100" spc="-1">
                <a:latin typeface="Sylfaen"/>
                <a:cs typeface="Sylfaen"/>
              </a:rPr>
              <a:t>ნ</a:t>
            </a:r>
            <a:r>
              <a:rPr dirty="0" smtClean="0" sz="1100" spc="-1">
                <a:latin typeface="Sylfaen"/>
                <a:cs typeface="Sylfaen"/>
              </a:rPr>
              <a:t>ჩ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რის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მ</a:t>
            </a:r>
            <a:r>
              <a:rPr dirty="0" smtClean="0" sz="1100" spc="-1">
                <a:latin typeface="Sylfaen"/>
                <a:cs typeface="Sylfaen"/>
              </a:rPr>
              <a:t>ი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რ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შ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დ</a:t>
            </a:r>
            <a:r>
              <a:rPr dirty="0" smtClean="0" sz="1100" spc="-1">
                <a:latin typeface="Sylfaen"/>
                <a:cs typeface="Sylfaen"/>
              </a:rPr>
              <a:t>გ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ნ</a:t>
            </a:r>
            <a:r>
              <a:rPr dirty="0" smtClean="0" sz="1100" spc="-1">
                <a:latin typeface="Sylfaen"/>
                <a:cs typeface="Sylfaen"/>
              </a:rPr>
              <a:t>ი</a:t>
            </a:r>
            <a:r>
              <a:rPr dirty="0" smtClean="0" sz="1100" spc="-1">
                <a:latin typeface="Sylfaen"/>
                <a:cs typeface="Sylfaen"/>
              </a:rPr>
              <a:t>ლ</a:t>
            </a:r>
            <a:r>
              <a:rPr dirty="0" smtClean="0" sz="1100" spc="-1">
                <a:latin typeface="Sylfaen"/>
                <a:cs typeface="Sylfaen"/>
              </a:rPr>
              <a:t>ი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ლ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გ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ნ</a:t>
            </a:r>
            <a:r>
              <a:rPr dirty="0" smtClean="0" sz="1100" spc="-1">
                <a:latin typeface="Sylfaen"/>
                <a:cs typeface="Sylfaen"/>
              </a:rPr>
              <a:t>დ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მ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გ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ს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ღ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ბის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შ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ს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ხ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ბ</a:t>
            </a:r>
            <a:r>
              <a:rPr dirty="0" smtClean="0" sz="1100" spc="-1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02004" y="1539604"/>
            <a:ext cx="578034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ში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ღ</a:t>
            </a:r>
            <a:r>
              <a:rPr dirty="0" smtClean="0" sz="1100" spc="-9">
                <a:latin typeface="Sylfaen"/>
                <a:cs typeface="Sylfaen"/>
              </a:rPr>
              <a:t>წ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,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1</a:t>
            </a:r>
            <a:r>
              <a:rPr dirty="0" smtClean="0" sz="1100" spc="-9">
                <a:latin typeface="Sylfaen"/>
                <a:cs typeface="Sylfaen"/>
              </a:rPr>
              <a:t>918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წ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ის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რტ</a:t>
            </a:r>
            <a:r>
              <a:rPr dirty="0" smtClean="0" sz="1100" spc="-9">
                <a:latin typeface="Sylfaen"/>
                <a:cs typeface="Sylfaen"/>
              </a:rPr>
              <a:t>შ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თუ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ქ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ბი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უ</a:t>
            </a:r>
            <a:r>
              <a:rPr dirty="0" smtClean="0" sz="1100" spc="-9">
                <a:latin typeface="Sylfaen"/>
                <a:cs typeface="Sylfaen"/>
              </a:rPr>
              <a:t>ტ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ქ</a:t>
            </a:r>
            <a:r>
              <a:rPr dirty="0" smtClean="0" sz="1100" spc="-9">
                <a:latin typeface="Sylfaen"/>
                <a:cs typeface="Sylfaen"/>
              </a:rPr>
              <a:t>.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თუმს</a:t>
            </a:r>
            <a:r>
              <a:rPr dirty="0" smtClean="0" sz="1100" spc="-9">
                <a:latin typeface="Sylfaen"/>
                <a:cs typeface="Sylfaen"/>
              </a:rPr>
              <a:t>.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ძ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02004" y="1833736"/>
            <a:ext cx="578024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2">
                <a:latin typeface="Sylfaen"/>
                <a:cs typeface="Sylfaen"/>
              </a:rPr>
              <a:t>მ</a:t>
            </a:r>
            <a:r>
              <a:rPr dirty="0" smtClean="0" sz="1100" spc="-18">
                <a:latin typeface="Sylfaen"/>
                <a:cs typeface="Sylfaen"/>
              </a:rPr>
              <a:t>ი</a:t>
            </a:r>
            <a:r>
              <a:rPr dirty="0" smtClean="0" sz="1100" spc="-26">
                <a:latin typeface="Sylfaen"/>
                <a:cs typeface="Sylfaen"/>
              </a:rPr>
              <a:t>მ</a:t>
            </a:r>
            <a:r>
              <a:rPr dirty="0" smtClean="0" sz="1100" spc="-23">
                <a:latin typeface="Sylfaen"/>
                <a:cs typeface="Sylfaen"/>
              </a:rPr>
              <a:t>დ</a:t>
            </a:r>
            <a:r>
              <a:rPr dirty="0" smtClean="0" sz="1100" spc="-28">
                <a:latin typeface="Sylfaen"/>
                <a:cs typeface="Sylfaen"/>
              </a:rPr>
              <a:t>ი</a:t>
            </a:r>
            <a:r>
              <a:rPr dirty="0" smtClean="0" sz="1100" spc="-12">
                <a:latin typeface="Sylfaen"/>
                <a:cs typeface="Sylfaen"/>
              </a:rPr>
              <a:t>ნ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32">
                <a:latin typeface="Sylfaen"/>
                <a:cs typeface="Sylfaen"/>
              </a:rPr>
              <a:t>რ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33">
                <a:latin typeface="Sylfaen"/>
                <a:cs typeface="Sylfaen"/>
              </a:rPr>
              <a:t>ო</a:t>
            </a:r>
            <a:r>
              <a:rPr dirty="0" smtClean="0" sz="1100" spc="-26">
                <a:latin typeface="Sylfaen"/>
                <a:cs typeface="Sylfaen"/>
              </a:rPr>
              <a:t>ბ</a:t>
            </a:r>
            <a:r>
              <a:rPr dirty="0" smtClean="0" sz="1100" spc="-23">
                <a:latin typeface="Sylfaen"/>
                <a:cs typeface="Sylfaen"/>
              </a:rPr>
              <a:t>დ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250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თუ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236">
                <a:latin typeface="Sylfaen"/>
                <a:cs typeface="Sylfaen"/>
              </a:rPr>
              <a:t> 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-21">
                <a:latin typeface="Sylfaen"/>
                <a:cs typeface="Sylfaen"/>
              </a:rPr>
              <a:t>ც</a:t>
            </a:r>
            <a:r>
              <a:rPr dirty="0" smtClean="0" sz="1100" spc="-34">
                <a:latin typeface="Sylfaen"/>
                <a:cs typeface="Sylfaen"/>
              </a:rPr>
              <a:t>ი</a:t>
            </a:r>
            <a:r>
              <a:rPr dirty="0" smtClean="0" sz="1100" spc="-25">
                <a:latin typeface="Sylfaen"/>
                <a:cs typeface="Sylfaen"/>
              </a:rPr>
              <a:t>რე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239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82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„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ბის</a:t>
            </a:r>
            <a:r>
              <a:rPr dirty="0" smtClean="0" sz="1100" spc="0">
                <a:latin typeface="Sylfaen"/>
                <a:cs typeface="Sylfaen"/>
              </a:rPr>
              <a:t>“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6">
                <a:latin typeface="Sylfaen"/>
                <a:cs typeface="Sylfaen"/>
              </a:rPr>
              <a:t> </a:t>
            </a:r>
            <a:r>
              <a:rPr dirty="0" smtClean="0" sz="1100" spc="91">
                <a:latin typeface="Sylfaen"/>
                <a:cs typeface="Sylfaen"/>
              </a:rPr>
              <a:t>ფო</a:t>
            </a:r>
            <a:r>
              <a:rPr dirty="0" smtClean="0" sz="1100" spc="80">
                <a:latin typeface="Sylfaen"/>
                <a:cs typeface="Sylfaen"/>
              </a:rPr>
              <a:t>რ</a:t>
            </a:r>
            <a:r>
              <a:rPr dirty="0" smtClean="0" sz="1100" spc="-114">
                <a:latin typeface="Sylfaen"/>
                <a:cs typeface="Sylfaen"/>
              </a:rPr>
              <a:t>ტ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130">
                <a:latin typeface="Sylfaen"/>
                <a:cs typeface="Sylfaen"/>
              </a:rPr>
              <a:t>ბ</a:t>
            </a:r>
            <a:r>
              <a:rPr dirty="0" smtClean="0" sz="1100" spc="-191">
                <a:latin typeface="Sylfaen"/>
                <a:cs typeface="Sylfaen"/>
              </a:rPr>
              <a:t>ზ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69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პ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რტ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16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გ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70">
                <a:latin typeface="Sylfaen"/>
                <a:cs typeface="Sylfaen"/>
              </a:rPr>
              <a:t>დ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66">
                <a:latin typeface="Sylfaen"/>
                <a:cs typeface="Sylfaen"/>
              </a:rPr>
              <a:t>ო</a:t>
            </a:r>
            <a:r>
              <a:rPr dirty="0" smtClean="0" sz="1100" spc="-79">
                <a:latin typeface="Sylfaen"/>
                <a:cs typeface="Sylfaen"/>
              </a:rPr>
              <a:t>დ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02004" y="2127868"/>
            <a:ext cx="578061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ტ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ვი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ით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25">
                <a:latin typeface="Sylfaen"/>
                <a:cs typeface="Sylfaen"/>
              </a:rPr>
              <a:t> </a:t>
            </a:r>
            <a:r>
              <a:rPr dirty="0" smtClean="0" sz="1100" spc="-60">
                <a:latin typeface="Sylfaen"/>
                <a:cs typeface="Sylfaen"/>
              </a:rPr>
              <a:t>დ</a:t>
            </a:r>
            <a:r>
              <a:rPr dirty="0" smtClean="0" sz="1100" spc="-28">
                <a:latin typeface="Sylfaen"/>
                <a:cs typeface="Sylfaen"/>
              </a:rPr>
              <a:t>ა</a:t>
            </a:r>
            <a:r>
              <a:rPr dirty="0" smtClean="0" sz="1100" spc="-50">
                <a:latin typeface="Sylfaen"/>
                <a:cs typeface="Sylfaen"/>
              </a:rPr>
              <a:t>ტ</a:t>
            </a:r>
            <a:r>
              <a:rPr dirty="0" smtClean="0" sz="1100" spc="-46">
                <a:latin typeface="Sylfaen"/>
                <a:cs typeface="Sylfaen"/>
              </a:rPr>
              <a:t>ვ</a:t>
            </a:r>
            <a:r>
              <a:rPr dirty="0" smtClean="0" sz="1100" spc="-46">
                <a:latin typeface="Sylfaen"/>
                <a:cs typeface="Sylfaen"/>
              </a:rPr>
              <a:t>ირთუ</a:t>
            </a:r>
            <a:r>
              <a:rPr dirty="0" smtClean="0" sz="1100" spc="-73">
                <a:latin typeface="Sylfaen"/>
                <a:cs typeface="Sylfaen"/>
              </a:rPr>
              <a:t>ლ</a:t>
            </a:r>
            <a:r>
              <a:rPr dirty="0" smtClean="0" sz="1100" spc="-36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206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35">
                <a:latin typeface="Sylfaen"/>
                <a:cs typeface="Sylfaen"/>
              </a:rPr>
              <a:t> </a:t>
            </a:r>
            <a:r>
              <a:rPr dirty="0" smtClean="0" sz="1100" spc="-28">
                <a:latin typeface="Sylfaen"/>
                <a:cs typeface="Sylfaen"/>
              </a:rPr>
              <a:t>გ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32">
                <a:latin typeface="Sylfaen"/>
                <a:cs typeface="Sylfaen"/>
              </a:rPr>
              <a:t>ბ</a:t>
            </a:r>
            <a:r>
              <a:rPr dirty="0" smtClean="0" sz="1100" spc="-20">
                <a:latin typeface="Sylfaen"/>
                <a:cs typeface="Sylfaen"/>
              </a:rPr>
              <a:t>ი</a:t>
            </a:r>
            <a:r>
              <a:rPr dirty="0" smtClean="0" sz="1100" spc="-10">
                <a:latin typeface="Sylfaen"/>
                <a:cs typeface="Sylfaen"/>
              </a:rPr>
              <a:t>.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158">
                <a:latin typeface="Sylfaen"/>
                <a:cs typeface="Sylfaen"/>
              </a:rPr>
              <a:t> </a:t>
            </a:r>
            <a:r>
              <a:rPr dirty="0" smtClean="0" sz="1100" spc="-30">
                <a:latin typeface="Sylfaen"/>
                <a:cs typeface="Sylfaen"/>
              </a:rPr>
              <a:t>რ</a:t>
            </a:r>
            <a:r>
              <a:rPr dirty="0" smtClean="0" sz="1100" spc="-28">
                <a:latin typeface="Sylfaen"/>
                <a:cs typeface="Sylfaen"/>
              </a:rPr>
              <a:t>ა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-33">
                <a:latin typeface="Sylfaen"/>
                <a:cs typeface="Sylfaen"/>
              </a:rPr>
              <a:t>დ</a:t>
            </a:r>
            <a:r>
              <a:rPr dirty="0" smtClean="0" sz="1100" spc="-30">
                <a:latin typeface="Sylfaen"/>
                <a:cs typeface="Sylfaen"/>
              </a:rPr>
              <a:t>ე</a:t>
            </a:r>
            <a:r>
              <a:rPr dirty="0" smtClean="0" sz="1100" spc="-17">
                <a:latin typeface="Sylfaen"/>
                <a:cs typeface="Sylfaen"/>
              </a:rPr>
              <a:t>ნ</a:t>
            </a:r>
            <a:r>
              <a:rPr dirty="0" smtClean="0" sz="1100" spc="-34">
                <a:latin typeface="Sylfaen"/>
                <a:cs typeface="Sylfaen"/>
              </a:rPr>
              <a:t>ი</a:t>
            </a:r>
            <a:r>
              <a:rPr dirty="0" smtClean="0" sz="1100" spc="-17">
                <a:latin typeface="Sylfaen"/>
                <a:cs typeface="Sylfaen"/>
              </a:rPr>
              <a:t>მ</a:t>
            </a:r>
            <a:r>
              <a:rPr dirty="0" smtClean="0" sz="1100" spc="-20">
                <a:latin typeface="Sylfaen"/>
                <a:cs typeface="Sylfaen"/>
              </a:rPr>
              <a:t>ე</a:t>
            </a:r>
            <a:r>
              <a:rPr dirty="0" smtClean="0" sz="1100" spc="-10">
                <a:latin typeface="Sylfaen"/>
                <a:cs typeface="Sylfaen"/>
              </a:rPr>
              <a:t>  </a:t>
            </a:r>
            <a:r>
              <a:rPr dirty="0" smtClean="0" sz="1100" spc="47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ჭუ</a:t>
            </a:r>
            <a:r>
              <a:rPr dirty="0" smtClean="0" sz="1100" spc="-4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ვი</a:t>
            </a:r>
            <a:r>
              <a:rPr dirty="0" smtClean="0" sz="1100" spc="56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ვა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3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„</a:t>
            </a:r>
            <a:r>
              <a:rPr dirty="0" smtClean="0" sz="1100" spc="-83">
                <a:latin typeface="Sylfaen"/>
                <a:cs typeface="Sylfaen"/>
              </a:rPr>
              <a:t>რ</a:t>
            </a:r>
            <a:r>
              <a:rPr dirty="0" smtClean="0" sz="1100" spc="-95">
                <a:latin typeface="Sylfaen"/>
                <a:cs typeface="Sylfaen"/>
              </a:rPr>
              <a:t>უ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02004" y="2420476"/>
            <a:ext cx="577982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ზ</a:t>
            </a:r>
            <a:r>
              <a:rPr dirty="0" smtClean="0" sz="1100" spc="-4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ბის</a:t>
            </a:r>
            <a:r>
              <a:rPr dirty="0" smtClean="0" sz="1100" spc="0">
                <a:latin typeface="Sylfaen"/>
                <a:cs typeface="Sylfaen"/>
              </a:rPr>
              <a:t>“</a:t>
            </a:r>
            <a:r>
              <a:rPr dirty="0" smtClean="0" sz="1100" spc="163">
                <a:latin typeface="Sylfaen"/>
                <a:cs typeface="Sylfaen"/>
              </a:rPr>
              <a:t> </a:t>
            </a:r>
            <a:r>
              <a:rPr dirty="0" smtClean="0" sz="1100" spc="-23">
                <a:latin typeface="Sylfaen"/>
                <a:cs typeface="Sylfaen"/>
              </a:rPr>
              <a:t>ნ</a:t>
            </a:r>
            <a:r>
              <a:rPr dirty="0" smtClean="0" sz="1100" spc="-23">
                <a:latin typeface="Sylfaen"/>
                <a:cs typeface="Sylfaen"/>
              </a:rPr>
              <a:t>ა</a:t>
            </a:r>
            <a:r>
              <a:rPr dirty="0" smtClean="0" sz="1100" spc="-42">
                <a:latin typeface="Sylfaen"/>
                <a:cs typeface="Sylfaen"/>
              </a:rPr>
              <a:t>ვ</a:t>
            </a:r>
            <a:r>
              <a:rPr dirty="0" smtClean="0" sz="1100" spc="-23">
                <a:latin typeface="Sylfaen"/>
                <a:cs typeface="Sylfaen"/>
              </a:rPr>
              <a:t>მ</a:t>
            </a:r>
            <a:r>
              <a:rPr dirty="0" smtClean="0" sz="1100" spc="-30">
                <a:latin typeface="Sylfaen"/>
                <a:cs typeface="Sylfaen"/>
              </a:rPr>
              <a:t>ი</a:t>
            </a:r>
            <a:r>
              <a:rPr dirty="0" smtClean="0" sz="1100" spc="-32">
                <a:latin typeface="Sylfaen"/>
                <a:cs typeface="Sylfaen"/>
              </a:rPr>
              <a:t>ს</a:t>
            </a:r>
            <a:r>
              <a:rPr dirty="0" smtClean="0" sz="1100" spc="-33">
                <a:latin typeface="Sylfaen"/>
                <a:cs typeface="Sylfaen"/>
              </a:rPr>
              <a:t>ა</a:t>
            </a:r>
            <a:r>
              <a:rPr dirty="0" smtClean="0" sz="1100" spc="-42">
                <a:latin typeface="Sylfaen"/>
                <a:cs typeface="Sylfaen"/>
              </a:rPr>
              <a:t>დ</a:t>
            </a:r>
            <a:r>
              <a:rPr dirty="0" smtClean="0" sz="1100" spc="-33">
                <a:latin typeface="Sylfaen"/>
                <a:cs typeface="Sylfaen"/>
              </a:rPr>
              <a:t>გ</a:t>
            </a:r>
            <a:r>
              <a:rPr dirty="0" smtClean="0" sz="1100" spc="-38">
                <a:latin typeface="Sylfaen"/>
                <a:cs typeface="Sylfaen"/>
              </a:rPr>
              <a:t>ო</a:t>
            </a:r>
            <a:r>
              <a:rPr dirty="0" smtClean="0" sz="1100" spc="-32">
                <a:latin typeface="Sylfaen"/>
                <a:cs typeface="Sylfaen"/>
              </a:rPr>
              <a:t>მ</a:t>
            </a:r>
            <a:r>
              <a:rPr dirty="0" smtClean="0" sz="1100" spc="-40">
                <a:latin typeface="Sylfaen"/>
                <a:cs typeface="Sylfaen"/>
              </a:rPr>
              <a:t>ზ</a:t>
            </a:r>
            <a:r>
              <a:rPr dirty="0" smtClean="0" sz="1100" spc="-12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,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204">
                <a:latin typeface="Sylfaen"/>
                <a:cs typeface="Sylfaen"/>
              </a:rPr>
              <a:t> </a:t>
            </a:r>
            <a:r>
              <a:rPr dirty="0" smtClean="0" sz="1100" spc="-32">
                <a:latin typeface="Sylfaen"/>
                <a:cs typeface="Sylfaen"/>
              </a:rPr>
              <a:t>ს</a:t>
            </a:r>
            <a:r>
              <a:rPr dirty="0" smtClean="0" sz="1100" spc="-23">
                <a:latin typeface="Sylfaen"/>
                <a:cs typeface="Sylfaen"/>
              </a:rPr>
              <a:t>ა</a:t>
            </a:r>
            <a:r>
              <a:rPr dirty="0" smtClean="0" sz="1100" spc="-40">
                <a:latin typeface="Sylfaen"/>
                <a:cs typeface="Sylfaen"/>
              </a:rPr>
              <a:t>ი</a:t>
            </a:r>
            <a:r>
              <a:rPr dirty="0" smtClean="0" sz="1100" spc="-42">
                <a:latin typeface="Sylfaen"/>
                <a:cs typeface="Sylfaen"/>
              </a:rPr>
              <a:t>დ</a:t>
            </a:r>
            <a:r>
              <a:rPr dirty="0" smtClean="0" sz="1100" spc="-33">
                <a:latin typeface="Sylfaen"/>
                <a:cs typeface="Sylfaen"/>
              </a:rPr>
              <a:t>ა</a:t>
            </a:r>
            <a:r>
              <a:rPr dirty="0" smtClean="0" sz="1100" spc="-23">
                <a:latin typeface="Sylfaen"/>
                <a:cs typeface="Sylfaen"/>
              </a:rPr>
              <a:t>ნ</a:t>
            </a:r>
            <a:r>
              <a:rPr dirty="0" smtClean="0" sz="1100" spc="-33">
                <a:latin typeface="Sylfaen"/>
                <a:cs typeface="Sylfaen"/>
              </a:rPr>
              <a:t>ა</a:t>
            </a:r>
            <a:r>
              <a:rPr dirty="0" smtClean="0" sz="1100" spc="-32">
                <a:latin typeface="Sylfaen"/>
                <a:cs typeface="Sylfaen"/>
              </a:rPr>
              <a:t>ც</a:t>
            </a:r>
            <a:r>
              <a:rPr dirty="0" smtClean="0" sz="1100" spc="-13">
                <a:latin typeface="Sylfaen"/>
                <a:cs typeface="Sylfaen"/>
              </a:rPr>
              <a:t>  </a:t>
            </a:r>
            <a:r>
              <a:rPr dirty="0" smtClean="0" sz="1100" spc="8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პ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რტი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14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16">
                <a:latin typeface="Sylfaen"/>
                <a:cs typeface="Sylfaen"/>
              </a:rPr>
              <a:t>შ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-66">
                <a:latin typeface="Sylfaen"/>
                <a:cs typeface="Sylfaen"/>
              </a:rPr>
              <a:t>ბ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89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7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„</a:t>
            </a:r>
            <a:r>
              <a:rPr dirty="0" smtClean="0" sz="1100" spc="-26">
                <a:latin typeface="Sylfaen"/>
                <a:cs typeface="Sylfaen"/>
              </a:rPr>
              <a:t>ვე</a:t>
            </a:r>
            <a:r>
              <a:rPr dirty="0" smtClean="0" sz="1100" spc="-51">
                <a:latin typeface="Sylfaen"/>
                <a:cs typeface="Sylfaen"/>
              </a:rPr>
              <a:t>დ</a:t>
            </a:r>
            <a:r>
              <a:rPr dirty="0" smtClean="0" sz="1100" spc="-185">
                <a:latin typeface="Sylfaen"/>
                <a:cs typeface="Sylfaen"/>
              </a:rPr>
              <a:t>იზ</a:t>
            </a:r>
            <a:r>
              <a:rPr dirty="0" smtClean="0" sz="1100" spc="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“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94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ტ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-1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რთ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02004" y="2714608"/>
            <a:ext cx="578068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პრ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უ</a:t>
            </a:r>
            <a:r>
              <a:rPr dirty="0" smtClean="0" sz="1100" spc="0">
                <a:latin typeface="Sylfaen"/>
                <a:cs typeface="Sylfaen"/>
              </a:rPr>
              <a:t>ქ</a:t>
            </a:r>
            <a:r>
              <a:rPr dirty="0" smtClean="0" sz="1100" spc="0">
                <a:latin typeface="Sylfaen"/>
                <a:cs typeface="Sylfaen"/>
              </a:rPr>
              <a:t>ტ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0">
                <a:latin typeface="Sylfaen"/>
                <a:cs typeface="Sylfaen"/>
              </a:rPr>
              <a:t>ვა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ბის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ტ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რთს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ვე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წ</a:t>
            </a:r>
            <a:r>
              <a:rPr dirty="0" smtClean="0" sz="1100" spc="0">
                <a:latin typeface="Sylfaen"/>
                <a:cs typeface="Sylfaen"/>
              </a:rPr>
              <a:t>ყ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02004" y="3008740"/>
            <a:ext cx="578011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4">
                <a:latin typeface="Sylfaen"/>
                <a:cs typeface="Sylfaen"/>
              </a:rPr>
              <a:t>კ</a:t>
            </a:r>
            <a:r>
              <a:rPr dirty="0" smtClean="0" sz="1100" spc="-14">
                <a:latin typeface="Sylfaen"/>
                <a:cs typeface="Sylfaen"/>
              </a:rPr>
              <a:t>ი</a:t>
            </a:r>
            <a:r>
              <a:rPr dirty="0" smtClean="0" sz="1100" spc="-14">
                <a:latin typeface="Sylfaen"/>
                <a:cs typeface="Sylfaen"/>
              </a:rPr>
              <a:t>დ</a:t>
            </a:r>
            <a:r>
              <a:rPr dirty="0" smtClean="0" sz="1100" spc="-14">
                <a:latin typeface="Sylfaen"/>
                <a:cs typeface="Sylfaen"/>
              </a:rPr>
              <a:t>ე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2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ჭუ</a:t>
            </a:r>
            <a:r>
              <a:rPr dirty="0" smtClean="0" sz="1100" spc="-14">
                <a:latin typeface="Sylfaen"/>
                <a:cs typeface="Sylfaen"/>
              </a:rPr>
              <a:t>რ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-14">
                <a:latin typeface="Sylfaen"/>
                <a:cs typeface="Sylfaen"/>
              </a:rPr>
              <a:t>ი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ჩ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მ</a:t>
            </a:r>
            <a:r>
              <a:rPr dirty="0" smtClean="0" sz="1100" spc="-14">
                <a:latin typeface="Sylfaen"/>
                <a:cs typeface="Sylfaen"/>
              </a:rPr>
              <a:t>ო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რ</a:t>
            </a:r>
            <a:r>
              <a:rPr dirty="0" smtClean="0" sz="1100" spc="-14">
                <a:latin typeface="Sylfaen"/>
                <a:cs typeface="Sylfaen"/>
              </a:rPr>
              <a:t>დ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პო</a:t>
            </a:r>
            <a:r>
              <a:rPr dirty="0" smtClean="0" sz="1100" spc="-14">
                <a:latin typeface="Sylfaen"/>
                <a:cs typeface="Sylfaen"/>
              </a:rPr>
              <a:t>რ</a:t>
            </a:r>
            <a:r>
              <a:rPr dirty="0" smtClean="0" sz="1100" spc="-14">
                <a:latin typeface="Sylfaen"/>
                <a:cs typeface="Sylfaen"/>
              </a:rPr>
              <a:t>ტ</a:t>
            </a:r>
            <a:r>
              <a:rPr dirty="0" smtClean="0" sz="1100" spc="-14">
                <a:latin typeface="Sylfaen"/>
                <a:cs typeface="Sylfaen"/>
              </a:rPr>
              <a:t>ში</a:t>
            </a:r>
            <a:r>
              <a:rPr dirty="0" smtClean="0" sz="1100" spc="-14">
                <a:latin typeface="Sylfaen"/>
                <a:cs typeface="Sylfaen"/>
              </a:rPr>
              <a:t>.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მ</a:t>
            </a:r>
            <a:r>
              <a:rPr dirty="0" smtClean="0" sz="1100" spc="-14">
                <a:latin typeface="Sylfaen"/>
                <a:cs typeface="Sylfaen"/>
              </a:rPr>
              <a:t>უ</a:t>
            </a:r>
            <a:r>
              <a:rPr dirty="0" smtClean="0" sz="1100" spc="-14">
                <a:latin typeface="Sylfaen"/>
                <a:cs typeface="Sylfaen"/>
              </a:rPr>
              <a:t>შ</a:t>
            </a:r>
            <a:r>
              <a:rPr dirty="0" smtClean="0" sz="1100" spc="-14">
                <a:latin typeface="Sylfaen"/>
                <a:cs typeface="Sylfaen"/>
              </a:rPr>
              <a:t>ე</a:t>
            </a:r>
            <a:r>
              <a:rPr dirty="0" smtClean="0" sz="1100" spc="-14">
                <a:latin typeface="Sylfaen"/>
                <a:cs typeface="Sylfaen"/>
              </a:rPr>
              <a:t>ბი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ჩ</a:t>
            </a:r>
            <a:r>
              <a:rPr dirty="0" smtClean="0" sz="1100" spc="-14">
                <a:latin typeface="Sylfaen"/>
                <a:cs typeface="Sylfaen"/>
              </a:rPr>
              <a:t>ქ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რ</a:t>
            </a:r>
            <a:r>
              <a:rPr dirty="0" smtClean="0" sz="1100" spc="-14">
                <a:latin typeface="Sylfaen"/>
                <a:cs typeface="Sylfaen"/>
              </a:rPr>
              <a:t>დ</a:t>
            </a:r>
            <a:r>
              <a:rPr dirty="0" smtClean="0" sz="1100" spc="-14">
                <a:latin typeface="Sylfaen"/>
                <a:cs typeface="Sylfaen"/>
              </a:rPr>
              <a:t>ნ</a:t>
            </a:r>
            <a:r>
              <a:rPr dirty="0" smtClean="0" sz="1100" spc="-14">
                <a:latin typeface="Sylfaen"/>
                <a:cs typeface="Sylfaen"/>
              </a:rPr>
              <a:t>ე</a:t>
            </a:r>
            <a:r>
              <a:rPr dirty="0" smtClean="0" sz="1100" spc="-14">
                <a:latin typeface="Sylfaen"/>
                <a:cs typeface="Sylfaen"/>
              </a:rPr>
              <a:t>ნ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დ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ტ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-14">
                <a:latin typeface="Sylfaen"/>
                <a:cs typeface="Sylfaen"/>
              </a:rPr>
              <a:t>ი</a:t>
            </a:r>
            <a:r>
              <a:rPr dirty="0" smtClean="0" sz="1100" spc="-14">
                <a:latin typeface="Sylfaen"/>
                <a:cs typeface="Sylfaen"/>
              </a:rPr>
              <a:t>რთ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-14">
                <a:latin typeface="Sylfaen"/>
                <a:cs typeface="Sylfaen"/>
              </a:rPr>
              <a:t>დ</a:t>
            </a:r>
            <a:r>
              <a:rPr dirty="0" smtClean="0" sz="1100" spc="-14">
                <a:latin typeface="Sylfaen"/>
                <a:cs typeface="Sylfaen"/>
              </a:rPr>
              <a:t>ნ</a:t>
            </a:r>
            <a:r>
              <a:rPr dirty="0" smtClean="0" sz="1100" spc="-14">
                <a:latin typeface="Sylfaen"/>
                <a:cs typeface="Sylfaen"/>
              </a:rPr>
              <a:t>ე</a:t>
            </a:r>
            <a:r>
              <a:rPr dirty="0" smtClean="0" sz="1100" spc="-14">
                <a:latin typeface="Sylfaen"/>
                <a:cs typeface="Sylfaen"/>
              </a:rPr>
              <a:t>ნ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გ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ნ</a:t>
            </a:r>
            <a:r>
              <a:rPr dirty="0" smtClean="0" sz="1100" spc="-14">
                <a:latin typeface="Sylfaen"/>
                <a:cs typeface="Sylfaen"/>
              </a:rPr>
              <a:t>უ</a:t>
            </a:r>
            <a:r>
              <a:rPr dirty="0" smtClean="0" sz="1100" spc="-14">
                <a:latin typeface="Sylfaen"/>
                <a:cs typeface="Sylfaen"/>
              </a:rPr>
              <a:t>რ</a:t>
            </a:r>
            <a:r>
              <a:rPr dirty="0" smtClean="0" sz="1100" spc="-14">
                <a:latin typeface="Sylfaen"/>
                <a:cs typeface="Sylfaen"/>
              </a:rPr>
              <a:t>ჩ</a:t>
            </a:r>
            <a:r>
              <a:rPr dirty="0" smtClean="0" sz="1100" spc="-14">
                <a:latin typeface="Sylfaen"/>
                <a:cs typeface="Sylfaen"/>
              </a:rPr>
              <a:t>ე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-14">
                <a:latin typeface="Sylfaen"/>
                <a:cs typeface="Sylfaen"/>
              </a:rPr>
              <a:t>ლ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დ</a:t>
            </a:r>
            <a:r>
              <a:rPr dirty="0" smtClean="0" sz="1100" spc="-14">
                <a:latin typeface="Sylfaen"/>
                <a:cs typeface="Sylfaen"/>
              </a:rPr>
              <a:t>,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ვის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02004" y="3303253"/>
            <a:ext cx="578068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">
                <a:latin typeface="Sylfaen"/>
                <a:cs typeface="Sylfaen"/>
              </a:rPr>
              <a:t>რა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შ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ხ</a:t>
            </a:r>
            <a:r>
              <a:rPr dirty="0" smtClean="0" sz="1100" spc="-2">
                <a:latin typeface="Sylfaen"/>
                <a:cs typeface="Sylfaen"/>
              </a:rPr>
              <a:t>ვ</a:t>
            </a:r>
            <a:r>
              <a:rPr dirty="0" smtClean="0" sz="1100" spc="-2">
                <a:latin typeface="Sylfaen"/>
                <a:cs typeface="Sylfaen"/>
              </a:rPr>
              <a:t>დ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ბ</a:t>
            </a:r>
            <a:r>
              <a:rPr dirty="0" smtClean="0" sz="1100" spc="-2">
                <a:latin typeface="Sylfaen"/>
                <a:cs typeface="Sylfaen"/>
              </a:rPr>
              <a:t>ო</a:t>
            </a:r>
            <a:r>
              <a:rPr dirty="0" smtClean="0" sz="1100" spc="-2">
                <a:latin typeface="Sylfaen"/>
                <a:cs typeface="Sylfaen"/>
              </a:rPr>
              <a:t>დ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.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ს</a:t>
            </a:r>
            <a:r>
              <a:rPr dirty="0" smtClean="0" sz="1100" spc="-2">
                <a:latin typeface="Sylfaen"/>
                <a:cs typeface="Sylfaen"/>
              </a:rPr>
              <a:t>.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გ</a:t>
            </a:r>
            <a:r>
              <a:rPr dirty="0" smtClean="0" sz="1100" spc="-2">
                <a:latin typeface="Sylfaen"/>
                <a:cs typeface="Sylfaen"/>
              </a:rPr>
              <a:t>ო</a:t>
            </a:r>
            <a:r>
              <a:rPr dirty="0" smtClean="0" sz="1100" spc="-2">
                <a:latin typeface="Sylfaen"/>
                <a:cs typeface="Sylfaen"/>
              </a:rPr>
              <a:t>ნ</a:t>
            </a:r>
            <a:r>
              <a:rPr dirty="0" smtClean="0" sz="1100" spc="-2">
                <a:latin typeface="Sylfaen"/>
                <a:cs typeface="Sylfaen"/>
              </a:rPr>
              <a:t>ჩ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რს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ხ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ლ</a:t>
            </a:r>
            <a:r>
              <a:rPr dirty="0" smtClean="0" sz="1100" spc="-2">
                <a:latin typeface="Sylfaen"/>
                <a:cs typeface="Sylfaen"/>
              </a:rPr>
              <a:t>ში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მ</a:t>
            </a:r>
            <a:r>
              <a:rPr dirty="0" smtClean="0" sz="1100" spc="-2">
                <a:latin typeface="Sylfaen"/>
                <a:cs typeface="Sylfaen"/>
              </a:rPr>
              <a:t>ო</a:t>
            </a:r>
            <a:r>
              <a:rPr dirty="0" smtClean="0" sz="1100" spc="-2">
                <a:latin typeface="Sylfaen"/>
                <a:cs typeface="Sylfaen"/>
              </a:rPr>
              <a:t>ხ</a:t>
            </a:r>
            <a:r>
              <a:rPr dirty="0" smtClean="0" sz="1100" spc="-2">
                <a:latin typeface="Sylfaen"/>
                <a:cs typeface="Sylfaen"/>
              </a:rPr>
              <a:t>ვ</a:t>
            </a:r>
            <a:r>
              <a:rPr dirty="0" smtClean="0" sz="1100" spc="-2">
                <a:latin typeface="Sylfaen"/>
                <a:cs typeface="Sylfaen"/>
              </a:rPr>
              <a:t>დ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ს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დ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ზვ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რვო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მ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ლ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დ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დ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დ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ზ</a:t>
            </a:r>
            <a:r>
              <a:rPr dirty="0" smtClean="0" sz="1100" spc="-2">
                <a:latin typeface="Sylfaen"/>
                <a:cs typeface="Sylfaen"/>
              </a:rPr>
              <a:t>ო</a:t>
            </a:r>
            <a:r>
              <a:rPr dirty="0" smtClean="0" sz="1100" spc="-2">
                <a:latin typeface="Sylfaen"/>
                <a:cs typeface="Sylfaen"/>
              </a:rPr>
              <a:t>მ</a:t>
            </a:r>
            <a:r>
              <a:rPr dirty="0" smtClean="0" sz="1100" spc="-2">
                <a:latin typeface="Sylfaen"/>
                <a:cs typeface="Sylfaen"/>
              </a:rPr>
              <a:t>ის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გ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ს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ღ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ბ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02004" y="3597385"/>
            <a:ext cx="577978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28">
                <a:latin typeface="Sylfaen"/>
                <a:cs typeface="Sylfaen"/>
              </a:rPr>
              <a:t> </a:t>
            </a:r>
            <a:r>
              <a:rPr dirty="0" smtClean="0" sz="1100" spc="-22">
                <a:latin typeface="Sylfaen"/>
                <a:cs typeface="Sylfaen"/>
              </a:rPr>
              <a:t>ი</a:t>
            </a:r>
            <a:r>
              <a:rPr dirty="0" smtClean="0" sz="1100" spc="-6">
                <a:latin typeface="Sylfaen"/>
                <a:cs typeface="Sylfaen"/>
              </a:rPr>
              <a:t>ყ</a:t>
            </a:r>
            <a:r>
              <a:rPr dirty="0" smtClean="0" sz="1100" spc="-12">
                <a:latin typeface="Sylfaen"/>
                <a:cs typeface="Sylfaen"/>
              </a:rPr>
              <a:t>ვირ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: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125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„</a:t>
            </a:r>
            <a:r>
              <a:rPr dirty="0" smtClean="0" sz="1100" spc="4">
                <a:latin typeface="Sylfaen"/>
                <a:cs typeface="Sylfaen"/>
              </a:rPr>
              <a:t>ჩ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60">
                <a:latin typeface="Sylfaen"/>
                <a:cs typeface="Sylfaen"/>
              </a:rPr>
              <a:t> </a:t>
            </a:r>
            <a:r>
              <a:rPr dirty="0" smtClean="0" sz="1100" spc="-56">
                <a:latin typeface="Sylfaen"/>
                <a:cs typeface="Sylfaen"/>
              </a:rPr>
              <a:t>ბ</a:t>
            </a:r>
            <a:r>
              <a:rPr dirty="0" smtClean="0" sz="1100" spc="-51">
                <a:latin typeface="Sylfaen"/>
                <a:cs typeface="Sylfaen"/>
              </a:rPr>
              <a:t>ა</a:t>
            </a:r>
            <a:r>
              <a:rPr dirty="0" smtClean="0" sz="1100" spc="-90">
                <a:latin typeface="Sylfaen"/>
                <a:cs typeface="Sylfaen"/>
              </a:rPr>
              <a:t>თ</a:t>
            </a:r>
            <a:r>
              <a:rPr dirty="0" smtClean="0" sz="1100" spc="-96">
                <a:latin typeface="Sylfaen"/>
                <a:cs typeface="Sylfaen"/>
              </a:rPr>
              <a:t>უ</a:t>
            </a:r>
            <a:r>
              <a:rPr dirty="0" smtClean="0" sz="1100" spc="-50">
                <a:latin typeface="Sylfaen"/>
                <a:cs typeface="Sylfaen"/>
              </a:rPr>
              <a:t>მ</a:t>
            </a:r>
            <a:r>
              <a:rPr dirty="0" smtClean="0" sz="1100" spc="-54">
                <a:latin typeface="Sylfaen"/>
                <a:cs typeface="Sylfaen"/>
              </a:rPr>
              <a:t>ს</a:t>
            </a:r>
            <a:r>
              <a:rPr dirty="0" smtClean="0" sz="1100" spc="-27">
                <a:latin typeface="Sylfaen"/>
                <a:cs typeface="Sylfaen"/>
              </a:rPr>
              <a:t> </a:t>
            </a:r>
            <a:r>
              <a:rPr dirty="0" smtClean="0" sz="1100" spc="165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თურ</a:t>
            </a:r>
            <a:r>
              <a:rPr dirty="0" smtClean="0" sz="1100" spc="-9">
                <a:latin typeface="Sylfaen"/>
                <a:cs typeface="Sylfaen"/>
              </a:rPr>
              <a:t>ქ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ბს</a:t>
            </a:r>
            <a:r>
              <a:rPr dirty="0" smtClean="0" sz="1100" spc="93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57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4">
                <a:latin typeface="Sylfaen"/>
                <a:cs typeface="Sylfaen"/>
              </a:rPr>
              <a:t>ც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9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108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9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რის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37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გ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59">
                <a:latin typeface="Sylfaen"/>
                <a:cs typeface="Sylfaen"/>
              </a:rPr>
              <a:t>ღ</a:t>
            </a:r>
            <a:r>
              <a:rPr dirty="0" smtClean="0" sz="1100" spc="35">
                <a:latin typeface="Sylfaen"/>
                <a:cs typeface="Sylfaen"/>
              </a:rPr>
              <a:t>ე</a:t>
            </a:r>
            <a:r>
              <a:rPr dirty="0" smtClean="0" sz="1100" spc="-66">
                <a:latin typeface="Sylfaen"/>
                <a:cs typeface="Sylfaen"/>
              </a:rPr>
              <a:t>ბ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25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ქ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00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ბ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108">
                <a:latin typeface="Sylfaen"/>
                <a:cs typeface="Sylfaen"/>
              </a:rPr>
              <a:t>თუმი</a:t>
            </a:r>
            <a:r>
              <a:rPr dirty="0" smtClean="0" sz="1100" spc="-21">
                <a:latin typeface="Sylfaen"/>
                <a:cs typeface="Sylfaen"/>
              </a:rPr>
              <a:t>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02004" y="3891517"/>
            <a:ext cx="577949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ჭიშ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0">
                <a:latin typeface="Sylfaen"/>
                <a:cs typeface="Sylfaen"/>
              </a:rPr>
              <a:t>რი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4">
                <a:latin typeface="Sylfaen"/>
                <a:cs typeface="Sylfaen"/>
              </a:rPr>
              <a:t>“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162">
                <a:latin typeface="Sylfaen"/>
                <a:cs typeface="Sylfaen"/>
              </a:rPr>
              <a:t> </a:t>
            </a:r>
            <a:r>
              <a:rPr dirty="0" smtClean="0" sz="1100" spc="-69">
                <a:latin typeface="Sylfaen"/>
                <a:cs typeface="Sylfaen"/>
              </a:rPr>
              <a:t>დ</a:t>
            </a:r>
            <a:r>
              <a:rPr dirty="0" smtClean="0" sz="1100" spc="-32">
                <a:latin typeface="Sylfaen"/>
                <a:cs typeface="Sylfaen"/>
              </a:rPr>
              <a:t>ა</a:t>
            </a:r>
            <a:r>
              <a:rPr dirty="0" smtClean="0" sz="1100" spc="-57">
                <a:latin typeface="Sylfaen"/>
                <a:cs typeface="Sylfaen"/>
              </a:rPr>
              <a:t>ტ</a:t>
            </a:r>
            <a:r>
              <a:rPr dirty="0" smtClean="0" sz="1100" spc="-37">
                <a:latin typeface="Sylfaen"/>
                <a:cs typeface="Sylfaen"/>
              </a:rPr>
              <a:t>ვ</a:t>
            </a:r>
            <a:r>
              <a:rPr dirty="0" smtClean="0" sz="1100" spc="-56">
                <a:latin typeface="Sylfaen"/>
                <a:cs typeface="Sylfaen"/>
              </a:rPr>
              <a:t>ი</a:t>
            </a:r>
            <a:r>
              <a:rPr dirty="0" smtClean="0" sz="1100" spc="-58">
                <a:latin typeface="Sylfaen"/>
                <a:cs typeface="Sylfaen"/>
              </a:rPr>
              <a:t>რთ</a:t>
            </a:r>
            <a:r>
              <a:rPr dirty="0" smtClean="0" sz="1100" spc="-71">
                <a:latin typeface="Sylfaen"/>
                <a:cs typeface="Sylfaen"/>
              </a:rPr>
              <a:t>უ</a:t>
            </a:r>
            <a:r>
              <a:rPr dirty="0" smtClean="0" sz="1100" spc="-83">
                <a:latin typeface="Sylfaen"/>
                <a:cs typeface="Sylfaen"/>
              </a:rPr>
              <a:t>ლ</a:t>
            </a:r>
            <a:r>
              <a:rPr dirty="0" smtClean="0" sz="1100" spc="-42">
                <a:latin typeface="Sylfaen"/>
                <a:cs typeface="Sylfaen"/>
              </a:rPr>
              <a:t>ი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216">
                <a:latin typeface="Sylfaen"/>
                <a:cs typeface="Sylfaen"/>
              </a:rPr>
              <a:t> </a:t>
            </a:r>
            <a:r>
              <a:rPr dirty="0" smtClean="0" sz="1100" spc="-45">
                <a:latin typeface="Sylfaen"/>
                <a:cs typeface="Sylfaen"/>
              </a:rPr>
              <a:t>გ</a:t>
            </a:r>
            <a:r>
              <a:rPr dirty="0" smtClean="0" sz="1100" spc="-32">
                <a:latin typeface="Sylfaen"/>
                <a:cs typeface="Sylfaen"/>
              </a:rPr>
              <a:t>ე</a:t>
            </a:r>
            <a:r>
              <a:rPr dirty="0" smtClean="0" sz="1100" spc="-48">
                <a:latin typeface="Sylfaen"/>
                <a:cs typeface="Sylfaen"/>
              </a:rPr>
              <a:t>მ</a:t>
            </a:r>
            <a:r>
              <a:rPr dirty="0" smtClean="0" sz="1100" spc="-42">
                <a:latin typeface="Sylfaen"/>
                <a:cs typeface="Sylfaen"/>
              </a:rPr>
              <a:t>ი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190">
                <a:latin typeface="Sylfaen"/>
                <a:cs typeface="Sylfaen"/>
              </a:rPr>
              <a:t> </a:t>
            </a:r>
            <a:r>
              <a:rPr dirty="0" smtClean="0" sz="1100" spc="-130">
                <a:latin typeface="Sylfaen"/>
                <a:cs typeface="Sylfaen"/>
              </a:rPr>
              <a:t>ბ</a:t>
            </a:r>
            <a:r>
              <a:rPr dirty="0" smtClean="0" sz="1100" spc="-204">
                <a:latin typeface="Sylfaen"/>
                <a:cs typeface="Sylfaen"/>
              </a:rPr>
              <a:t>უ</a:t>
            </a:r>
            <a:r>
              <a:rPr dirty="0" smtClean="0" sz="1100" spc="24">
                <a:latin typeface="Sylfaen"/>
                <a:cs typeface="Sylfaen"/>
              </a:rPr>
              <a:t>ქ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6">
                <a:latin typeface="Sylfaen"/>
                <a:cs typeface="Sylfaen"/>
              </a:rPr>
              <a:t>ირ</a:t>
            </a:r>
            <a:r>
              <a:rPr dirty="0" smtClean="0" sz="1100" spc="-15">
                <a:latin typeface="Sylfaen"/>
                <a:cs typeface="Sylfaen"/>
              </a:rPr>
              <a:t>მ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13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„</a:t>
            </a:r>
            <a:r>
              <a:rPr dirty="0" smtClean="0" sz="1100" spc="0">
                <a:latin typeface="Sylfaen"/>
                <a:cs typeface="Sylfaen"/>
              </a:rPr>
              <a:t>ჰ</a:t>
            </a:r>
            <a:r>
              <a:rPr dirty="0" smtClean="0" sz="1100" spc="-14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რო</a:t>
            </a:r>
            <a:r>
              <a:rPr dirty="0" smtClean="0" sz="1100" spc="-4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რა</a:t>
            </a:r>
            <a:r>
              <a:rPr dirty="0" smtClean="0" sz="1100" spc="-9">
                <a:latin typeface="Sylfaen"/>
                <a:cs typeface="Sylfaen"/>
              </a:rPr>
              <a:t>ფ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“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13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ფ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თი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76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წ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ყ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63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ტ</a:t>
            </a:r>
            <a:r>
              <a:rPr dirty="0" smtClean="0" sz="1100" spc="4">
                <a:latin typeface="Sylfaen"/>
                <a:cs typeface="Sylfaen"/>
              </a:rPr>
              <a:t>ყ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ბა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02004" y="4185649"/>
            <a:ext cx="5779873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6">
                <a:latin typeface="Sylfaen"/>
                <a:cs typeface="Sylfaen"/>
              </a:rPr>
              <a:t>თურ</a:t>
            </a:r>
            <a:r>
              <a:rPr dirty="0" smtClean="0" sz="1100" spc="-16">
                <a:latin typeface="Sylfaen"/>
                <a:cs typeface="Sylfaen"/>
              </a:rPr>
              <a:t>ქ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ბს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რ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ს</a:t>
            </a:r>
            <a:r>
              <a:rPr dirty="0" smtClean="0" sz="1100" spc="-16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16">
                <a:latin typeface="Sylfaen"/>
                <a:cs typeface="Sylfaen"/>
              </a:rPr>
              <a:t>ოვ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თ</a:t>
            </a:r>
            <a:r>
              <a:rPr dirty="0" smtClean="0" sz="1100" spc="-16">
                <a:latin typeface="Sylfaen"/>
                <a:cs typeface="Sylfaen"/>
              </a:rPr>
              <a:t>,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რ</a:t>
            </a:r>
            <a:r>
              <a:rPr dirty="0" smtClean="0" sz="1100" spc="-16">
                <a:latin typeface="Sylfaen"/>
                <a:cs typeface="Sylfaen"/>
              </a:rPr>
              <a:t>ო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გ</a:t>
            </a: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ს</a:t>
            </a: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ღ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ბ</a:t>
            </a:r>
            <a:r>
              <a:rPr dirty="0" smtClean="0" sz="1100" spc="-16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16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დ</a:t>
            </a:r>
            <a:r>
              <a:rPr dirty="0" smtClean="0" sz="1100" spc="-16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ო</a:t>
            </a:r>
            <a:r>
              <a:rPr dirty="0" smtClean="0" sz="1100" spc="-16">
                <a:latin typeface="Sylfaen"/>
                <a:cs typeface="Sylfaen"/>
              </a:rPr>
              <a:t>დ</a:t>
            </a: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თ</a:t>
            </a:r>
            <a:r>
              <a:rPr dirty="0" smtClean="0" sz="1100" spc="-16">
                <a:latin typeface="Sylfaen"/>
                <a:cs typeface="Sylfaen"/>
              </a:rPr>
              <a:t>გ</a:t>
            </a: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დ</a:t>
            </a: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გ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16">
                <a:latin typeface="Sylfaen"/>
                <a:cs typeface="Sylfaen"/>
              </a:rPr>
              <a:t>ს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ჭუ</a:t>
            </a:r>
            <a:r>
              <a:rPr dirty="0" smtClean="0" sz="1100" spc="-16">
                <a:latin typeface="Sylfaen"/>
                <a:cs typeface="Sylfaen"/>
              </a:rPr>
              <a:t>რ</a:t>
            </a:r>
            <a:r>
              <a:rPr dirty="0" smtClean="0" sz="1100" spc="-16">
                <a:latin typeface="Sylfaen"/>
                <a:cs typeface="Sylfaen"/>
              </a:rPr>
              <a:t>ვ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ბ</a:t>
            </a:r>
            <a:r>
              <a:rPr dirty="0" smtClean="0" sz="1100" spc="-16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დ</a:t>
            </a: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უ</a:t>
            </a:r>
            <a:r>
              <a:rPr dirty="0" smtClean="0" sz="1100" spc="-16">
                <a:latin typeface="Sylfaen"/>
                <a:cs typeface="Sylfaen"/>
              </a:rPr>
              <a:t>ში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ს</a:t>
            </a:r>
            <a:r>
              <a:rPr dirty="0" smtClean="0" sz="1100" spc="-16">
                <a:latin typeface="Sylfaen"/>
                <a:cs typeface="Sylfaen"/>
              </a:rPr>
              <a:t>.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გ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16">
                <a:latin typeface="Sylfaen"/>
                <a:cs typeface="Sylfaen"/>
              </a:rPr>
              <a:t>ზ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02004" y="4479781"/>
            <a:ext cx="578152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6">
                <a:latin typeface="Sylfaen"/>
                <a:cs typeface="Sylfaen"/>
              </a:rPr>
              <a:t>მ</a:t>
            </a:r>
            <a:r>
              <a:rPr dirty="0" smtClean="0" sz="1100" spc="-6">
                <a:latin typeface="Sylfaen"/>
                <a:cs typeface="Sylfaen"/>
              </a:rPr>
              <a:t>ყ</a:t>
            </a:r>
            <a:r>
              <a:rPr dirty="0" smtClean="0" sz="1100" spc="-6">
                <a:latin typeface="Sylfaen"/>
                <a:cs typeface="Sylfaen"/>
              </a:rPr>
              <a:t>ოფ</a:t>
            </a:r>
            <a:r>
              <a:rPr dirty="0" smtClean="0" sz="1100" spc="-6">
                <a:latin typeface="Sylfaen"/>
                <a:cs typeface="Sylfaen"/>
              </a:rPr>
              <a:t>ე</a:t>
            </a:r>
            <a:r>
              <a:rPr dirty="0" smtClean="0" sz="1100" spc="-6">
                <a:latin typeface="Sylfaen"/>
                <a:cs typeface="Sylfaen"/>
              </a:rPr>
              <a:t>ბს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ს</a:t>
            </a:r>
            <a:r>
              <a:rPr dirty="0" smtClean="0" sz="1100" spc="-6">
                <a:latin typeface="Sylfaen"/>
                <a:cs typeface="Sylfaen"/>
              </a:rPr>
              <a:t>ჯ</a:t>
            </a:r>
            <a:r>
              <a:rPr dirty="0" smtClean="0" sz="1100" spc="-6">
                <a:latin typeface="Sylfaen"/>
                <a:cs typeface="Sylfaen"/>
              </a:rPr>
              <a:t>ე</a:t>
            </a:r>
            <a:r>
              <a:rPr dirty="0" smtClean="0" sz="1100" spc="-6">
                <a:latin typeface="Sylfaen"/>
                <a:cs typeface="Sylfaen"/>
              </a:rPr>
              <a:t>რ</a:t>
            </a:r>
            <a:r>
              <a:rPr dirty="0" smtClean="0" sz="1100" spc="-6">
                <a:latin typeface="Sylfaen"/>
                <a:cs typeface="Sylfaen"/>
              </a:rPr>
              <a:t>ო</a:t>
            </a:r>
            <a:r>
              <a:rPr dirty="0" smtClean="0" sz="1100" spc="-6">
                <a:latin typeface="Sylfaen"/>
                <a:cs typeface="Sylfaen"/>
              </a:rPr>
              <a:t>დ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თ</a:t>
            </a:r>
            <a:r>
              <a:rPr dirty="0" smtClean="0" sz="1100" spc="-6">
                <a:latin typeface="Sylfaen"/>
                <a:cs typeface="Sylfaen"/>
              </a:rPr>
              <a:t>,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რ</a:t>
            </a:r>
            <a:r>
              <a:rPr dirty="0" smtClean="0" sz="1100" spc="-6">
                <a:latin typeface="Sylfaen"/>
                <a:cs typeface="Sylfaen"/>
              </a:rPr>
              <a:t>ომ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დ</a:t>
            </a:r>
            <a:r>
              <a:rPr dirty="0" smtClean="0" sz="1100" spc="-6">
                <a:latin typeface="Sylfaen"/>
                <a:cs typeface="Sylfaen"/>
              </a:rPr>
              <a:t>ი</a:t>
            </a:r>
            <a:r>
              <a:rPr dirty="0" smtClean="0" sz="1100" spc="-6">
                <a:latin typeface="Sylfaen"/>
                <a:cs typeface="Sylfaen"/>
              </a:rPr>
              <a:t>დ</a:t>
            </a:r>
            <a:r>
              <a:rPr dirty="0" smtClean="0" sz="1100" spc="-6">
                <a:latin typeface="Sylfaen"/>
                <a:cs typeface="Sylfaen"/>
              </a:rPr>
              <a:t>ი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გ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ს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ღ</a:t>
            </a:r>
            <a:r>
              <a:rPr dirty="0" smtClean="0" sz="1100" spc="-6">
                <a:latin typeface="Sylfaen"/>
                <a:cs typeface="Sylfaen"/>
              </a:rPr>
              <a:t>ე</a:t>
            </a:r>
            <a:r>
              <a:rPr dirty="0" smtClean="0" sz="1100" spc="-6">
                <a:latin typeface="Sylfaen"/>
                <a:cs typeface="Sylfaen"/>
              </a:rPr>
              <a:t>ბ</a:t>
            </a:r>
            <a:r>
              <a:rPr dirty="0" smtClean="0" sz="1100" spc="-6">
                <a:latin typeface="Sylfaen"/>
                <a:cs typeface="Sylfaen"/>
              </a:rPr>
              <a:t>ი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ნ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მ</a:t>
            </a:r>
            <a:r>
              <a:rPr dirty="0" smtClean="0" sz="1100" spc="-6">
                <a:latin typeface="Sylfaen"/>
                <a:cs typeface="Sylfaen"/>
              </a:rPr>
              <a:t>დ</a:t>
            </a:r>
            <a:r>
              <a:rPr dirty="0" smtClean="0" sz="1100" spc="-6">
                <a:latin typeface="Sylfaen"/>
                <a:cs typeface="Sylfaen"/>
              </a:rPr>
              <a:t>ვ</a:t>
            </a:r>
            <a:r>
              <a:rPr dirty="0" smtClean="0" sz="1100" spc="-6">
                <a:latin typeface="Sylfaen"/>
                <a:cs typeface="Sylfaen"/>
              </a:rPr>
              <a:t>ი</a:t>
            </a:r>
            <a:r>
              <a:rPr dirty="0" smtClean="0" sz="1100" spc="-6">
                <a:latin typeface="Sylfaen"/>
                <a:cs typeface="Sylfaen"/>
              </a:rPr>
              <a:t>ლ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დ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ბ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თუმი</a:t>
            </a:r>
            <a:r>
              <a:rPr dirty="0" smtClean="0" sz="1100" spc="-6">
                <a:latin typeface="Sylfaen"/>
                <a:cs typeface="Sylfaen"/>
              </a:rPr>
              <a:t>ს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გ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ს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ღ</a:t>
            </a:r>
            <a:r>
              <a:rPr dirty="0" smtClean="0" sz="1100" spc="-6">
                <a:latin typeface="Sylfaen"/>
                <a:cs typeface="Sylfaen"/>
              </a:rPr>
              <a:t>ე</a:t>
            </a:r>
            <a:r>
              <a:rPr dirty="0" smtClean="0" sz="1100" spc="-6">
                <a:latin typeface="Sylfaen"/>
                <a:cs typeface="Sylfaen"/>
              </a:rPr>
              <a:t>ბ</a:t>
            </a:r>
            <a:r>
              <a:rPr dirty="0" smtClean="0" sz="1100" spc="-6">
                <a:latin typeface="Sylfaen"/>
                <a:cs typeface="Sylfaen"/>
              </a:rPr>
              <a:t>ი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ი</a:t>
            </a:r>
            <a:r>
              <a:rPr dirty="0" smtClean="0" sz="1100" spc="-6">
                <a:latin typeface="Sylfaen"/>
                <a:cs typeface="Sylfaen"/>
              </a:rPr>
              <a:t>ყ</a:t>
            </a:r>
            <a:r>
              <a:rPr dirty="0" smtClean="0" sz="1100" spc="-6">
                <a:latin typeface="Sylfaen"/>
                <a:cs typeface="Sylfaen"/>
              </a:rPr>
              <a:t>ო</a:t>
            </a:r>
            <a:r>
              <a:rPr dirty="0" smtClean="0" sz="1100" spc="-6">
                <a:latin typeface="Sylfaen"/>
                <a:cs typeface="Sylfaen"/>
              </a:rPr>
              <a:t>.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რ</a:t>
            </a:r>
            <a:r>
              <a:rPr dirty="0" smtClean="0" sz="1100" spc="-6">
                <a:latin typeface="Sylfaen"/>
                <a:cs typeface="Sylfaen"/>
              </a:rPr>
              <a:t>ომ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02004" y="4773913"/>
            <a:ext cx="578005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263">
                <a:latin typeface="Sylfaen"/>
                <a:cs typeface="Sylfaen"/>
              </a:rPr>
              <a:t> </a:t>
            </a:r>
            <a:r>
              <a:rPr dirty="0" smtClean="0" sz="1100" spc="-22">
                <a:latin typeface="Sylfaen"/>
                <a:cs typeface="Sylfaen"/>
              </a:rPr>
              <a:t>ი</a:t>
            </a:r>
            <a:r>
              <a:rPr dirty="0" smtClean="0" sz="1100" spc="-6">
                <a:latin typeface="Sylfaen"/>
                <a:cs typeface="Sylfaen"/>
              </a:rPr>
              <a:t>ყ</a:t>
            </a:r>
            <a:r>
              <a:rPr dirty="0" smtClean="0" sz="1100" spc="-15">
                <a:latin typeface="Sylfaen"/>
                <a:cs typeface="Sylfaen"/>
              </a:rPr>
              <a:t>ო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41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18">
                <a:latin typeface="Sylfaen"/>
                <a:cs typeface="Sylfaen"/>
              </a:rPr>
              <a:t> </a:t>
            </a:r>
            <a:r>
              <a:rPr dirty="0" smtClean="0" sz="1100" spc="-55">
                <a:latin typeface="Sylfaen"/>
                <a:cs typeface="Sylfaen"/>
              </a:rPr>
              <a:t>თ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67">
                <a:latin typeface="Sylfaen"/>
                <a:cs typeface="Sylfaen"/>
              </a:rPr>
              <a:t>რ</a:t>
            </a:r>
            <a:r>
              <a:rPr dirty="0" smtClean="0" sz="1100" spc="49">
                <a:latin typeface="Sylfaen"/>
                <a:cs typeface="Sylfaen"/>
              </a:rPr>
              <a:t>ქ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39">
                <a:latin typeface="Sylfaen"/>
                <a:cs typeface="Sylfaen"/>
              </a:rPr>
              <a:t>ბ</a:t>
            </a:r>
            <a:r>
              <a:rPr dirty="0" smtClean="0" sz="1100" spc="-58">
                <a:latin typeface="Sylfaen"/>
                <a:cs typeface="Sylfaen"/>
              </a:rPr>
              <a:t>თ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4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გ</a:t>
            </a:r>
            <a:r>
              <a:rPr dirty="0" smtClean="0" sz="1100" spc="-20">
                <a:latin typeface="Sylfaen"/>
                <a:cs typeface="Sylfaen"/>
              </a:rPr>
              <a:t>ე</a:t>
            </a:r>
            <a:r>
              <a:rPr dirty="0" smtClean="0" sz="1100" spc="-6">
                <a:latin typeface="Sylfaen"/>
                <a:cs typeface="Sylfaen"/>
              </a:rPr>
              <a:t>მ</a:t>
            </a:r>
            <a:r>
              <a:rPr dirty="0" smtClean="0" sz="1100" spc="-12">
                <a:latin typeface="Sylfaen"/>
                <a:cs typeface="Sylfaen"/>
              </a:rPr>
              <a:t>ი</a:t>
            </a:r>
            <a:r>
              <a:rPr dirty="0" smtClean="0" sz="1100" spc="214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კ</a:t>
            </a:r>
            <a:r>
              <a:rPr dirty="0" smtClean="0" sz="1100" spc="-11">
                <a:latin typeface="Sylfaen"/>
                <a:cs typeface="Sylfaen"/>
              </a:rPr>
              <a:t>იპ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25">
                <a:latin typeface="Sylfaen"/>
                <a:cs typeface="Sylfaen"/>
              </a:rPr>
              <a:t>ჟ</a:t>
            </a:r>
            <a:r>
              <a:rPr dirty="0" smtClean="0" sz="1100" spc="-22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ნ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18">
                <a:latin typeface="Sylfaen"/>
                <a:cs typeface="Sylfaen"/>
              </a:rPr>
              <a:t>დ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68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ზ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მ</a:t>
            </a:r>
            <a:r>
              <a:rPr dirty="0" smtClean="0" sz="1100" spc="-18">
                <a:latin typeface="Sylfaen"/>
                <a:cs typeface="Sylfaen"/>
              </a:rPr>
              <a:t>თ</a:t>
            </a:r>
            <a:r>
              <a:rPr dirty="0" smtClean="0" sz="1100" spc="-25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20">
                <a:latin typeface="Sylfaen"/>
                <a:cs typeface="Sylfaen"/>
              </a:rPr>
              <a:t>მ</a:t>
            </a:r>
            <a:r>
              <a:rPr dirty="0" smtClean="0" sz="1100" spc="-23">
                <a:latin typeface="Sylfaen"/>
                <a:cs typeface="Sylfaen"/>
              </a:rPr>
              <a:t>დ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18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-4">
                <a:latin typeface="Sylfaen"/>
                <a:cs typeface="Sylfaen"/>
              </a:rPr>
              <a:t>ჩ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163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ფ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თშ</a:t>
            </a:r>
            <a:r>
              <a:rPr dirty="0" smtClean="0" sz="1100" spc="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2">
                <a:latin typeface="Sylfaen"/>
                <a:cs typeface="Sylfaen"/>
              </a:rPr>
              <a:t> </a:t>
            </a:r>
            <a:r>
              <a:rPr dirty="0" smtClean="0" sz="1100" spc="90">
                <a:latin typeface="Sylfaen"/>
                <a:cs typeface="Sylfaen"/>
              </a:rPr>
              <a:t>რ</a:t>
            </a:r>
            <a:r>
              <a:rPr dirty="0" smtClean="0" sz="1100" spc="83">
                <a:latin typeface="Sylfaen"/>
                <a:cs typeface="Sylfaen"/>
              </a:rPr>
              <a:t>ო</a:t>
            </a:r>
            <a:r>
              <a:rPr dirty="0" smtClean="0" sz="1100" spc="-66">
                <a:latin typeface="Sylfaen"/>
                <a:cs typeface="Sylfaen"/>
              </a:rPr>
              <a:t>ც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02004" y="5066521"/>
            <a:ext cx="578033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1">
                <a:latin typeface="Sylfaen"/>
                <a:cs typeface="Sylfaen"/>
              </a:rPr>
              <a:t>ს</a:t>
            </a:r>
            <a:r>
              <a:rPr dirty="0" smtClean="0" sz="1100" spc="-11">
                <a:latin typeface="Sylfaen"/>
                <a:cs typeface="Sylfaen"/>
              </a:rPr>
              <a:t>.</a:t>
            </a:r>
            <a:r>
              <a:rPr dirty="0" smtClean="0" sz="1100" spc="-11">
                <a:latin typeface="Sylfaen"/>
                <a:cs typeface="Sylfaen"/>
              </a:rPr>
              <a:t>გ</a:t>
            </a:r>
            <a:r>
              <a:rPr dirty="0" smtClean="0" sz="1100" spc="-11">
                <a:latin typeface="Sylfaen"/>
                <a:cs typeface="Sylfaen"/>
              </a:rPr>
              <a:t>ო</a:t>
            </a:r>
            <a:r>
              <a:rPr dirty="0" smtClean="0" sz="1100" spc="-11">
                <a:latin typeface="Sylfaen"/>
                <a:cs typeface="Sylfaen"/>
              </a:rPr>
              <a:t>ნ</a:t>
            </a:r>
            <a:r>
              <a:rPr dirty="0" smtClean="0" sz="1100" spc="-11">
                <a:latin typeface="Sylfaen"/>
                <a:cs typeface="Sylfaen"/>
              </a:rPr>
              <a:t>ჩ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რი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ბ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თ</a:t>
            </a:r>
            <a:r>
              <a:rPr dirty="0" smtClean="0" sz="1100" spc="-11">
                <a:latin typeface="Sylfaen"/>
                <a:cs typeface="Sylfaen"/>
              </a:rPr>
              <a:t>უ</a:t>
            </a:r>
            <a:r>
              <a:rPr dirty="0" smtClean="0" sz="1100" spc="-11">
                <a:latin typeface="Sylfaen"/>
                <a:cs typeface="Sylfaen"/>
              </a:rPr>
              <a:t>მ</a:t>
            </a:r>
            <a:r>
              <a:rPr dirty="0" smtClean="0" sz="1100" spc="-11">
                <a:latin typeface="Sylfaen"/>
                <a:cs typeface="Sylfaen"/>
              </a:rPr>
              <a:t>ში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დ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ბ</a:t>
            </a:r>
            <a:r>
              <a:rPr dirty="0" smtClean="0" sz="1100" spc="-11">
                <a:latin typeface="Sylfaen"/>
                <a:cs typeface="Sylfaen"/>
              </a:rPr>
              <a:t>რ</a:t>
            </a:r>
            <a:r>
              <a:rPr dirty="0" smtClean="0" sz="1100" spc="-11">
                <a:latin typeface="Sylfaen"/>
                <a:cs typeface="Sylfaen"/>
              </a:rPr>
              <a:t>უ</a:t>
            </a:r>
            <a:r>
              <a:rPr dirty="0" smtClean="0" sz="1100" spc="-11">
                <a:latin typeface="Sylfaen"/>
                <a:cs typeface="Sylfaen"/>
              </a:rPr>
              <a:t>ნ</a:t>
            </a:r>
            <a:r>
              <a:rPr dirty="0" smtClean="0" sz="1100" spc="-11">
                <a:latin typeface="Sylfaen"/>
                <a:cs typeface="Sylfaen"/>
              </a:rPr>
              <a:t>დ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,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შ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11">
                <a:latin typeface="Sylfaen"/>
                <a:cs typeface="Sylfaen"/>
              </a:rPr>
              <a:t>მ</a:t>
            </a:r>
            <a:r>
              <a:rPr dirty="0" smtClean="0" sz="1100" spc="-11">
                <a:latin typeface="Sylfaen"/>
                <a:cs typeface="Sylfaen"/>
              </a:rPr>
              <a:t>ო</a:t>
            </a:r>
            <a:r>
              <a:rPr dirty="0" smtClean="0" sz="1100" spc="-11">
                <a:latin typeface="Sylfaen"/>
                <a:cs typeface="Sylfaen"/>
              </a:rPr>
              <a:t>ი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რ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მ</a:t>
            </a:r>
            <a:r>
              <a:rPr dirty="0" smtClean="0" sz="1100" spc="-11">
                <a:latin typeface="Sylfaen"/>
                <a:cs typeface="Sylfaen"/>
              </a:rPr>
              <a:t>ი</a:t>
            </a:r>
            <a:r>
              <a:rPr dirty="0" smtClean="0" sz="1100" spc="-11">
                <a:latin typeface="Sylfaen"/>
                <a:cs typeface="Sylfaen"/>
              </a:rPr>
              <a:t>ს</a:t>
            </a:r>
            <a:r>
              <a:rPr dirty="0" smtClean="0" sz="1100" spc="-11">
                <a:latin typeface="Sylfaen"/>
                <a:cs typeface="Sylfaen"/>
              </a:rPr>
              <a:t>ი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ნ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ც</a:t>
            </a:r>
            <a:r>
              <a:rPr dirty="0" smtClean="0" sz="1100" spc="-11">
                <a:latin typeface="Sylfaen"/>
                <a:cs typeface="Sylfaen"/>
              </a:rPr>
              <a:t>ნ</a:t>
            </a:r>
            <a:r>
              <a:rPr dirty="0" smtClean="0" sz="1100" spc="-11">
                <a:latin typeface="Sylfaen"/>
                <a:cs typeface="Sylfaen"/>
              </a:rPr>
              <a:t>ო</a:t>
            </a:r>
            <a:r>
              <a:rPr dirty="0" smtClean="0" sz="1100" spc="-11">
                <a:latin typeface="Sylfaen"/>
                <a:cs typeface="Sylfaen"/>
              </a:rPr>
              <a:t>ბ</a:t>
            </a:r>
            <a:r>
              <a:rPr dirty="0" smtClean="0" sz="1100" spc="-11">
                <a:latin typeface="Sylfaen"/>
                <a:cs typeface="Sylfaen"/>
              </a:rPr>
              <a:t>ი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დ</a:t>
            </a:r>
            <a:r>
              <a:rPr dirty="0" smtClean="0" sz="1100" spc="-11">
                <a:latin typeface="Sylfaen"/>
                <a:cs typeface="Sylfaen"/>
              </a:rPr>
              <a:t>გ</a:t>
            </a:r>
            <a:r>
              <a:rPr dirty="0" smtClean="0" sz="1100" spc="-11">
                <a:latin typeface="Sylfaen"/>
                <a:cs typeface="Sylfaen"/>
              </a:rPr>
              <a:t>ი</a:t>
            </a:r>
            <a:r>
              <a:rPr dirty="0" smtClean="0" sz="1100" spc="-11">
                <a:latin typeface="Sylfaen"/>
                <a:cs typeface="Sylfaen"/>
              </a:rPr>
              <a:t>ლ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11">
                <a:latin typeface="Sylfaen"/>
                <a:cs typeface="Sylfaen"/>
              </a:rPr>
              <a:t>ბ</a:t>
            </a:r>
            <a:r>
              <a:rPr dirty="0" smtClean="0" sz="1100" spc="-11">
                <a:latin typeface="Sylfaen"/>
                <a:cs typeface="Sylfaen"/>
              </a:rPr>
              <a:t>ი</a:t>
            </a:r>
            <a:r>
              <a:rPr dirty="0" smtClean="0" sz="1100" spc="-11">
                <a:latin typeface="Sylfaen"/>
                <a:cs typeface="Sylfaen"/>
              </a:rPr>
              <a:t>.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ქ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ლ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ქ</a:t>
            </a:r>
            <a:r>
              <a:rPr dirty="0" smtClean="0" sz="1100" spc="-11">
                <a:latin typeface="Sylfaen"/>
                <a:cs typeface="Sylfaen"/>
              </a:rPr>
              <a:t>ში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ყ</a:t>
            </a:r>
            <a:r>
              <a:rPr dirty="0" smtClean="0" sz="1100" spc="-11">
                <a:latin typeface="Sylfaen"/>
                <a:cs typeface="Sylfaen"/>
              </a:rPr>
              <a:t>ვ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11">
                <a:latin typeface="Sylfaen"/>
                <a:cs typeface="Sylfaen"/>
              </a:rPr>
              <a:t>ლ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ფ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11">
                <a:latin typeface="Sylfaen"/>
                <a:cs typeface="Sylfaen"/>
              </a:rPr>
              <a:t>რ</a:t>
            </a:r>
            <a:r>
              <a:rPr dirty="0" smtClean="0" sz="1100" spc="-11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02004" y="5360907"/>
            <a:ext cx="578068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კ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ტ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ყ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პ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უ</a:t>
            </a:r>
            <a:r>
              <a:rPr dirty="0" smtClean="0" sz="1100" spc="0">
                <a:latin typeface="Sylfaen"/>
                <a:cs typeface="Sylfaen"/>
              </a:rPr>
              <a:t>ქ</a:t>
            </a:r>
            <a:r>
              <a:rPr dirty="0" smtClean="0" sz="1100" spc="0">
                <a:latin typeface="Sylfaen"/>
                <a:cs typeface="Sylfaen"/>
              </a:rPr>
              <a:t>ტ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0">
                <a:latin typeface="Sylfaen"/>
                <a:cs typeface="Sylfaen"/>
              </a:rPr>
              <a:t>ვა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შ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ძ</a:t>
            </a:r>
            <a:r>
              <a:rPr dirty="0" smtClean="0" sz="1100" spc="0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ოდ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ზ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რშ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რო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ც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02004" y="5655039"/>
            <a:ext cx="578119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4">
                <a:latin typeface="Sylfaen"/>
                <a:cs typeface="Sylfaen"/>
              </a:rPr>
              <a:t>ც</a:t>
            </a:r>
            <a:r>
              <a:rPr dirty="0" smtClean="0" sz="1100" spc="-56">
                <a:latin typeface="Sylfaen"/>
                <a:cs typeface="Sylfaen"/>
              </a:rPr>
              <a:t>ო</a:t>
            </a:r>
            <a:r>
              <a:rPr dirty="0" smtClean="0" sz="1100" spc="-34">
                <a:latin typeface="Sylfaen"/>
                <a:cs typeface="Sylfaen"/>
              </a:rPr>
              <a:t>ც</a:t>
            </a:r>
            <a:r>
              <a:rPr dirty="0" smtClean="0" sz="1100" spc="-45">
                <a:latin typeface="Sylfaen"/>
                <a:cs typeface="Sylfaen"/>
              </a:rPr>
              <a:t>ხ</a:t>
            </a:r>
            <a:r>
              <a:rPr dirty="0" smtClean="0" sz="1100" spc="-28">
                <a:latin typeface="Sylfaen"/>
                <a:cs typeface="Sylfaen"/>
              </a:rPr>
              <a:t>ა</a:t>
            </a:r>
            <a:r>
              <a:rPr dirty="0" smtClean="0" sz="1100" spc="-73">
                <a:latin typeface="Sylfaen"/>
                <a:cs typeface="Sylfaen"/>
              </a:rPr>
              <a:t>ლ</a:t>
            </a:r>
            <a:r>
              <a:rPr dirty="0" smtClean="0" sz="1100" spc="-36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  </a:t>
            </a:r>
            <a:r>
              <a:rPr dirty="0" smtClean="0" sz="1100" spc="29">
                <a:latin typeface="Sylfaen"/>
                <a:cs typeface="Sylfaen"/>
              </a:rPr>
              <a:t> </a:t>
            </a:r>
            <a:r>
              <a:rPr dirty="0" smtClean="0" sz="1100" spc="-30">
                <a:latin typeface="Sylfaen"/>
                <a:cs typeface="Sylfaen"/>
              </a:rPr>
              <a:t>გ</a:t>
            </a:r>
            <a:r>
              <a:rPr dirty="0" smtClean="0" sz="1100" spc="-38">
                <a:latin typeface="Sylfaen"/>
                <a:cs typeface="Sylfaen"/>
              </a:rPr>
              <a:t>ა</a:t>
            </a:r>
            <a:r>
              <a:rPr dirty="0" smtClean="0" sz="1100" spc="-48">
                <a:latin typeface="Sylfaen"/>
                <a:cs typeface="Sylfaen"/>
              </a:rPr>
              <a:t>ზ</a:t>
            </a:r>
            <a:r>
              <a:rPr dirty="0" smtClean="0" sz="1100" spc="-36">
                <a:latin typeface="Sylfaen"/>
                <a:cs typeface="Sylfaen"/>
              </a:rPr>
              <a:t>ე</a:t>
            </a:r>
            <a:r>
              <a:rPr dirty="0" smtClean="0" sz="1100" spc="-45">
                <a:latin typeface="Sylfaen"/>
                <a:cs typeface="Sylfaen"/>
              </a:rPr>
              <a:t>თი</a:t>
            </a:r>
            <a:r>
              <a:rPr dirty="0" smtClean="0" sz="1100" spc="-32">
                <a:latin typeface="Sylfaen"/>
                <a:cs typeface="Sylfaen"/>
              </a:rPr>
              <a:t>ს</a:t>
            </a:r>
            <a:r>
              <a:rPr dirty="0" smtClean="0" sz="1100" spc="192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61">
                <a:latin typeface="Sylfaen"/>
                <a:cs typeface="Sylfaen"/>
              </a:rPr>
              <a:t> 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83">
                <a:latin typeface="Sylfaen"/>
                <a:cs typeface="Sylfaen"/>
              </a:rPr>
              <a:t>რ</a:t>
            </a:r>
            <a:r>
              <a:rPr dirty="0" smtClean="0" sz="1100" spc="-105">
                <a:latin typeface="Sylfaen"/>
                <a:cs typeface="Sylfaen"/>
              </a:rPr>
              <a:t>უ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67">
                <a:latin typeface="Sylfaen"/>
                <a:cs typeface="Sylfaen"/>
              </a:rPr>
              <a:t>ბდ</a:t>
            </a:r>
            <a:r>
              <a:rPr dirty="0" smtClean="0" sz="1100" spc="46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...</a:t>
            </a:r>
            <a:r>
              <a:rPr dirty="0" smtClean="0" sz="1100" spc="-66">
                <a:latin typeface="Sylfaen"/>
                <a:cs typeface="Sylfaen"/>
              </a:rPr>
              <a:t>ბ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77">
                <a:latin typeface="Sylfaen"/>
                <a:cs typeface="Sylfaen"/>
              </a:rPr>
              <a:t>ზ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87">
                <a:latin typeface="Sylfaen"/>
                <a:cs typeface="Sylfaen"/>
              </a:rPr>
              <a:t>რ</a:t>
            </a:r>
            <a:r>
              <a:rPr dirty="0" smtClean="0" sz="1100" spc="-70">
                <a:latin typeface="Sylfaen"/>
                <a:cs typeface="Sylfaen"/>
              </a:rPr>
              <a:t>ში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54">
                <a:latin typeface="Sylfaen"/>
                <a:cs typeface="Sylfaen"/>
              </a:rPr>
              <a:t> </a:t>
            </a:r>
            <a:r>
              <a:rPr dirty="0" smtClean="0" sz="1100" spc="30">
                <a:latin typeface="Sylfaen"/>
                <a:cs typeface="Sylfaen"/>
              </a:rPr>
              <a:t>ყ</a:t>
            </a:r>
            <a:r>
              <a:rPr dirty="0" smtClean="0" sz="1100" spc="11">
                <a:latin typeface="Sylfaen"/>
                <a:cs typeface="Sylfaen"/>
              </a:rPr>
              <a:t>ვ</a:t>
            </a:r>
            <a:r>
              <a:rPr dirty="0" smtClean="0" sz="1100" spc="31">
                <a:latin typeface="Sylfaen"/>
                <a:cs typeface="Sylfaen"/>
              </a:rPr>
              <a:t>ე</a:t>
            </a:r>
            <a:r>
              <a:rPr dirty="0" smtClean="0" sz="1100" spc="41">
                <a:latin typeface="Sylfaen"/>
                <a:cs typeface="Sylfaen"/>
              </a:rPr>
              <a:t>ლ</a:t>
            </a:r>
            <a:r>
              <a:rPr dirty="0" smtClean="0" sz="1100" spc="22">
                <a:latin typeface="Sylfaen"/>
                <a:cs typeface="Sylfaen"/>
              </a:rPr>
              <a:t>ა</a:t>
            </a:r>
            <a:r>
              <a:rPr dirty="0" smtClean="0" sz="1100" spc="27">
                <a:latin typeface="Sylfaen"/>
                <a:cs typeface="Sylfaen"/>
              </a:rPr>
              <a:t>ფ</a:t>
            </a:r>
            <a:r>
              <a:rPr dirty="0" smtClean="0" sz="1100" spc="31">
                <a:latin typeface="Sylfaen"/>
                <a:cs typeface="Sylfaen"/>
              </a:rPr>
              <a:t>ე</a:t>
            </a:r>
            <a:r>
              <a:rPr dirty="0" smtClean="0" sz="1100" spc="31">
                <a:latin typeface="Sylfaen"/>
                <a:cs typeface="Sylfaen"/>
              </a:rPr>
              <a:t>რს</a:t>
            </a:r>
            <a:r>
              <a:rPr dirty="0" smtClean="0" sz="1100" spc="12">
                <a:latin typeface="Sylfaen"/>
                <a:cs typeface="Sylfaen"/>
              </a:rPr>
              <a:t> </a:t>
            </a:r>
            <a:r>
              <a:rPr dirty="0" smtClean="0" sz="1100" spc="86">
                <a:latin typeface="Sylfaen"/>
                <a:cs typeface="Sylfaen"/>
              </a:rPr>
              <a:t> </a:t>
            </a:r>
            <a:r>
              <a:rPr dirty="0" smtClean="0" sz="1100" spc="-58">
                <a:latin typeface="Sylfaen"/>
                <a:cs typeface="Sylfaen"/>
              </a:rPr>
              <a:t>შ</a:t>
            </a:r>
            <a:r>
              <a:rPr dirty="0" smtClean="0" sz="1100" spc="-37">
                <a:latin typeface="Sylfaen"/>
                <a:cs typeface="Sylfaen"/>
              </a:rPr>
              <a:t>ე</a:t>
            </a:r>
            <a:r>
              <a:rPr dirty="0" smtClean="0" sz="1100" spc="-50">
                <a:latin typeface="Sylfaen"/>
                <a:cs typeface="Sylfaen"/>
              </a:rPr>
              <a:t>ი</a:t>
            </a:r>
            <a:r>
              <a:rPr dirty="0" smtClean="0" sz="1100" spc="-53">
                <a:latin typeface="Sylfaen"/>
                <a:cs typeface="Sylfaen"/>
              </a:rPr>
              <a:t>ძ</a:t>
            </a:r>
            <a:r>
              <a:rPr dirty="0" smtClean="0" sz="1100" spc="-37">
                <a:latin typeface="Sylfaen"/>
                <a:cs typeface="Sylfaen"/>
              </a:rPr>
              <a:t>ე</a:t>
            </a:r>
            <a:r>
              <a:rPr dirty="0" smtClean="0" sz="1100" spc="-53">
                <a:latin typeface="Sylfaen"/>
                <a:cs typeface="Sylfaen"/>
              </a:rPr>
              <a:t>ნ</a:t>
            </a:r>
            <a:r>
              <a:rPr dirty="0" smtClean="0" sz="1100" spc="-79">
                <a:latin typeface="Sylfaen"/>
                <a:cs typeface="Sylfaen"/>
              </a:rPr>
              <a:t>დ</a:t>
            </a:r>
            <a:r>
              <a:rPr dirty="0" smtClean="0" sz="1100" spc="-50">
                <a:latin typeface="Sylfaen"/>
                <a:cs typeface="Sylfaen"/>
              </a:rPr>
              <a:t>ი</a:t>
            </a:r>
            <a:r>
              <a:rPr dirty="0" smtClean="0" sz="1100" spc="-21">
                <a:latin typeface="Sylfaen"/>
                <a:cs typeface="Sylfaen"/>
              </a:rPr>
              <a:t> </a:t>
            </a:r>
            <a:r>
              <a:rPr dirty="0" smtClean="0" sz="1100" spc="100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2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ყ</a:t>
            </a:r>
            <a:r>
              <a:rPr dirty="0" smtClean="0" sz="1100" spc="-10">
                <a:latin typeface="Sylfaen"/>
                <a:cs typeface="Sylfaen"/>
              </a:rPr>
              <a:t>ვ</a:t>
            </a:r>
            <a:r>
              <a:rPr dirty="0" smtClean="0" sz="1100" spc="-20">
                <a:latin typeface="Sylfaen"/>
                <a:cs typeface="Sylfaen"/>
              </a:rPr>
              <a:t>ე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60">
                <a:latin typeface="Sylfaen"/>
                <a:cs typeface="Sylfaen"/>
              </a:rPr>
              <a:t>ფ</a:t>
            </a:r>
            <a:r>
              <a:rPr dirty="0" smtClean="0" sz="1100" spc="45">
                <a:latin typeface="Sylfaen"/>
                <a:cs typeface="Sylfaen"/>
              </a:rPr>
              <a:t>ე</a:t>
            </a:r>
            <a:r>
              <a:rPr dirty="0" smtClean="0" sz="1100" spc="38">
                <a:latin typeface="Sylfaen"/>
                <a:cs typeface="Sylfaen"/>
              </a:rPr>
              <a:t>რს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2004" y="5949171"/>
            <a:ext cx="577860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6">
                <a:latin typeface="Sylfaen"/>
                <a:cs typeface="Sylfaen"/>
              </a:rPr>
              <a:t>გ</a:t>
            </a:r>
            <a:r>
              <a:rPr dirty="0" smtClean="0" sz="1100" spc="6">
                <a:latin typeface="Sylfaen"/>
                <a:cs typeface="Sylfaen"/>
              </a:rPr>
              <a:t>ა</a:t>
            </a:r>
            <a:r>
              <a:rPr dirty="0" smtClean="0" sz="1100" spc="6">
                <a:latin typeface="Sylfaen"/>
                <a:cs typeface="Sylfaen"/>
              </a:rPr>
              <a:t>ი</a:t>
            </a:r>
            <a:r>
              <a:rPr dirty="0" smtClean="0" sz="1100" spc="6">
                <a:latin typeface="Sylfaen"/>
                <a:cs typeface="Sylfaen"/>
              </a:rPr>
              <a:t>გ</a:t>
            </a:r>
            <a:r>
              <a:rPr dirty="0" smtClean="0" sz="1100" spc="6">
                <a:latin typeface="Sylfaen"/>
                <a:cs typeface="Sylfaen"/>
              </a:rPr>
              <a:t>ე</a:t>
            </a:r>
            <a:r>
              <a:rPr dirty="0" smtClean="0" sz="1100" spc="6">
                <a:latin typeface="Sylfaen"/>
                <a:cs typeface="Sylfaen"/>
              </a:rPr>
              <a:t>ბ</a:t>
            </a:r>
            <a:r>
              <a:rPr dirty="0" smtClean="0" sz="1100" spc="6">
                <a:latin typeface="Sylfaen"/>
                <a:cs typeface="Sylfaen"/>
              </a:rPr>
              <a:t>დ</a:t>
            </a:r>
            <a:r>
              <a:rPr dirty="0" smtClean="0" sz="1100" spc="6">
                <a:latin typeface="Sylfaen"/>
                <a:cs typeface="Sylfaen"/>
              </a:rPr>
              <a:t>ი</a:t>
            </a:r>
            <a:r>
              <a:rPr dirty="0" smtClean="0" sz="1100" spc="6">
                <a:latin typeface="Sylfaen"/>
                <a:cs typeface="Sylfaen"/>
              </a:rPr>
              <a:t>...</a:t>
            </a:r>
            <a:r>
              <a:rPr dirty="0" smtClean="0" sz="1100" spc="6">
                <a:latin typeface="Sylfaen"/>
                <a:cs typeface="Sylfaen"/>
              </a:rPr>
              <a:t>ა</a:t>
            </a:r>
            <a:r>
              <a:rPr dirty="0" smtClean="0" sz="1100" spc="6">
                <a:latin typeface="Sylfaen"/>
                <a:cs typeface="Sylfaen"/>
              </a:rPr>
              <a:t>მ</a:t>
            </a:r>
            <a:r>
              <a:rPr dirty="0" smtClean="0" sz="1100" spc="6">
                <a:latin typeface="Sylfaen"/>
                <a:cs typeface="Sylfaen"/>
              </a:rPr>
              <a:t>ა</a:t>
            </a:r>
            <a:r>
              <a:rPr dirty="0" smtClean="0" sz="1100" spc="6">
                <a:latin typeface="Sylfaen"/>
                <a:cs typeface="Sylfaen"/>
              </a:rPr>
              <a:t>ს</a:t>
            </a:r>
            <a:r>
              <a:rPr dirty="0" smtClean="0" sz="1100" spc="6">
                <a:latin typeface="Sylfaen"/>
                <a:cs typeface="Sylfaen"/>
              </a:rPr>
              <a:t>ო</a:t>
            </a:r>
            <a:r>
              <a:rPr dirty="0" smtClean="0" sz="1100" spc="6">
                <a:latin typeface="Sylfaen"/>
                <a:cs typeface="Sylfaen"/>
              </a:rPr>
              <a:t>ბ</a:t>
            </a:r>
            <a:r>
              <a:rPr dirty="0" smtClean="0" sz="1100" spc="6">
                <a:latin typeface="Sylfaen"/>
                <a:cs typeface="Sylfaen"/>
              </a:rPr>
              <a:t>ა</a:t>
            </a:r>
            <a:r>
              <a:rPr dirty="0" smtClean="0" sz="1100" spc="6">
                <a:latin typeface="Sylfaen"/>
                <a:cs typeface="Sylfaen"/>
              </a:rPr>
              <a:t>ში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6">
                <a:latin typeface="Sylfaen"/>
                <a:cs typeface="Sylfaen"/>
              </a:rPr>
              <a:t>ს</a:t>
            </a:r>
            <a:r>
              <a:rPr dirty="0" smtClean="0" sz="1100" spc="6">
                <a:latin typeface="Sylfaen"/>
                <a:cs typeface="Sylfaen"/>
              </a:rPr>
              <a:t>.</a:t>
            </a:r>
            <a:r>
              <a:rPr dirty="0" smtClean="0" sz="1100" spc="6">
                <a:latin typeface="Sylfaen"/>
                <a:cs typeface="Sylfaen"/>
              </a:rPr>
              <a:t>გ</a:t>
            </a:r>
            <a:r>
              <a:rPr dirty="0" smtClean="0" sz="1100" spc="6">
                <a:latin typeface="Sylfaen"/>
                <a:cs typeface="Sylfaen"/>
              </a:rPr>
              <a:t>ო</a:t>
            </a:r>
            <a:r>
              <a:rPr dirty="0" smtClean="0" sz="1100" spc="6">
                <a:latin typeface="Sylfaen"/>
                <a:cs typeface="Sylfaen"/>
              </a:rPr>
              <a:t>ნ</a:t>
            </a:r>
            <a:r>
              <a:rPr dirty="0" smtClean="0" sz="1100" spc="6">
                <a:latin typeface="Sylfaen"/>
                <a:cs typeface="Sylfaen"/>
              </a:rPr>
              <a:t>ჩ</a:t>
            </a:r>
            <a:r>
              <a:rPr dirty="0" smtClean="0" sz="1100" spc="6">
                <a:latin typeface="Sylfaen"/>
                <a:cs typeface="Sylfaen"/>
              </a:rPr>
              <a:t>ა</a:t>
            </a:r>
            <a:r>
              <a:rPr dirty="0" smtClean="0" sz="1100" spc="6">
                <a:latin typeface="Sylfaen"/>
                <a:cs typeface="Sylfaen"/>
              </a:rPr>
              <a:t>რს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6">
                <a:latin typeface="Sylfaen"/>
                <a:cs typeface="Sylfaen"/>
              </a:rPr>
              <a:t>გ</a:t>
            </a:r>
            <a:r>
              <a:rPr dirty="0" smtClean="0" sz="1100" spc="6">
                <a:latin typeface="Sylfaen"/>
                <a:cs typeface="Sylfaen"/>
              </a:rPr>
              <a:t>ა</a:t>
            </a:r>
            <a:r>
              <a:rPr dirty="0" smtClean="0" sz="1100" spc="6">
                <a:latin typeface="Sylfaen"/>
                <a:cs typeface="Sylfaen"/>
              </a:rPr>
              <a:t>დ</a:t>
            </a:r>
            <a:r>
              <a:rPr dirty="0" smtClean="0" sz="1100" spc="6">
                <a:latin typeface="Sylfaen"/>
                <a:cs typeface="Sylfaen"/>
              </a:rPr>
              <a:t>ა</a:t>
            </a:r>
            <a:r>
              <a:rPr dirty="0" smtClean="0" sz="1100" spc="6">
                <a:latin typeface="Sylfaen"/>
                <a:cs typeface="Sylfaen"/>
              </a:rPr>
              <a:t>ა</a:t>
            </a:r>
            <a:r>
              <a:rPr dirty="0" smtClean="0" sz="1100" spc="6">
                <a:latin typeface="Sylfaen"/>
                <a:cs typeface="Sylfaen"/>
              </a:rPr>
              <a:t>ვიწ</a:t>
            </a:r>
            <a:r>
              <a:rPr dirty="0" smtClean="0" sz="1100" spc="6">
                <a:latin typeface="Sylfaen"/>
                <a:cs typeface="Sylfaen"/>
              </a:rPr>
              <a:t>ყ</a:t>
            </a:r>
            <a:r>
              <a:rPr dirty="0" smtClean="0" sz="1100" spc="6">
                <a:latin typeface="Sylfaen"/>
                <a:cs typeface="Sylfaen"/>
              </a:rPr>
              <a:t>დ</a:t>
            </a:r>
            <a:r>
              <a:rPr dirty="0" smtClean="0" sz="1100" spc="6">
                <a:latin typeface="Sylfaen"/>
                <a:cs typeface="Sylfaen"/>
              </a:rPr>
              <a:t>ა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6">
                <a:latin typeface="Sylfaen"/>
                <a:cs typeface="Sylfaen"/>
              </a:rPr>
              <a:t>გ</a:t>
            </a:r>
            <a:r>
              <a:rPr dirty="0" smtClean="0" sz="1100" spc="6">
                <a:latin typeface="Sylfaen"/>
                <a:cs typeface="Sylfaen"/>
              </a:rPr>
              <a:t>ა</a:t>
            </a:r>
            <a:r>
              <a:rPr dirty="0" smtClean="0" sz="1100" spc="6">
                <a:latin typeface="Sylfaen"/>
                <a:cs typeface="Sylfaen"/>
              </a:rPr>
              <a:t>ს</a:t>
            </a:r>
            <a:r>
              <a:rPr dirty="0" smtClean="0" sz="1100" spc="6">
                <a:latin typeface="Sylfaen"/>
                <a:cs typeface="Sylfaen"/>
              </a:rPr>
              <a:t>ა</a:t>
            </a:r>
            <a:r>
              <a:rPr dirty="0" smtClean="0" sz="1100" spc="6">
                <a:latin typeface="Sylfaen"/>
                <a:cs typeface="Sylfaen"/>
              </a:rPr>
              <a:t>ღ</a:t>
            </a:r>
            <a:r>
              <a:rPr dirty="0" smtClean="0" sz="1100" spc="6">
                <a:latin typeface="Sylfaen"/>
                <a:cs typeface="Sylfaen"/>
              </a:rPr>
              <a:t>ე</a:t>
            </a:r>
            <a:r>
              <a:rPr dirty="0" smtClean="0" sz="1100" spc="6">
                <a:latin typeface="Sylfaen"/>
                <a:cs typeface="Sylfaen"/>
              </a:rPr>
              <a:t>ბის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6">
                <a:latin typeface="Sylfaen"/>
                <a:cs typeface="Sylfaen"/>
              </a:rPr>
              <a:t>ა</a:t>
            </a:r>
            <a:r>
              <a:rPr dirty="0" smtClean="0" sz="1100" spc="6">
                <a:latin typeface="Sylfaen"/>
                <a:cs typeface="Sylfaen"/>
              </a:rPr>
              <a:t>რ</a:t>
            </a:r>
            <a:r>
              <a:rPr dirty="0" smtClean="0" sz="1100" spc="6">
                <a:latin typeface="Sylfaen"/>
                <a:cs typeface="Sylfaen"/>
              </a:rPr>
              <a:t>ს</a:t>
            </a:r>
            <a:r>
              <a:rPr dirty="0" smtClean="0" sz="1100" spc="6">
                <a:latin typeface="Sylfaen"/>
                <a:cs typeface="Sylfaen"/>
              </a:rPr>
              <a:t>ე</a:t>
            </a:r>
            <a:r>
              <a:rPr dirty="0" smtClean="0" sz="1100" spc="6">
                <a:latin typeface="Sylfaen"/>
                <a:cs typeface="Sylfaen"/>
              </a:rPr>
              <a:t>ბ</a:t>
            </a:r>
            <a:r>
              <a:rPr dirty="0" smtClean="0" sz="1100" spc="6">
                <a:latin typeface="Sylfaen"/>
                <a:cs typeface="Sylfaen"/>
              </a:rPr>
              <a:t>ო</a:t>
            </a:r>
            <a:r>
              <a:rPr dirty="0" smtClean="0" sz="1100" spc="6">
                <a:latin typeface="Sylfaen"/>
                <a:cs typeface="Sylfaen"/>
              </a:rPr>
              <a:t>ბ</a:t>
            </a:r>
            <a:r>
              <a:rPr dirty="0" smtClean="0" sz="1100" spc="6">
                <a:latin typeface="Sylfaen"/>
                <a:cs typeface="Sylfaen"/>
              </a:rPr>
              <a:t>ის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6">
                <a:latin typeface="Sylfaen"/>
                <a:cs typeface="Sylfaen"/>
              </a:rPr>
              <a:t>შ</a:t>
            </a:r>
            <a:r>
              <a:rPr dirty="0" smtClean="0" sz="1100" spc="6">
                <a:latin typeface="Sylfaen"/>
                <a:cs typeface="Sylfaen"/>
              </a:rPr>
              <a:t>ე</a:t>
            </a:r>
            <a:r>
              <a:rPr dirty="0" smtClean="0" sz="1100" spc="6">
                <a:latin typeface="Sylfaen"/>
                <a:cs typeface="Sylfaen"/>
              </a:rPr>
              <a:t>ს</a:t>
            </a:r>
            <a:r>
              <a:rPr dirty="0" smtClean="0" sz="1100" spc="6">
                <a:latin typeface="Sylfaen"/>
                <a:cs typeface="Sylfaen"/>
              </a:rPr>
              <a:t>ა</a:t>
            </a:r>
            <a:r>
              <a:rPr dirty="0" smtClean="0" sz="1100" spc="6">
                <a:latin typeface="Sylfaen"/>
                <a:cs typeface="Sylfaen"/>
              </a:rPr>
              <a:t>ხ</a:t>
            </a:r>
            <a:r>
              <a:rPr dirty="0" smtClean="0" sz="1100" spc="6">
                <a:latin typeface="Sylfaen"/>
                <a:cs typeface="Sylfaen"/>
              </a:rPr>
              <a:t>ე</a:t>
            </a:r>
            <a:r>
              <a:rPr dirty="0" smtClean="0" sz="1100" spc="6">
                <a:latin typeface="Sylfaen"/>
                <a:cs typeface="Sylfaen"/>
              </a:rPr>
              <a:t>ბ</a:t>
            </a:r>
            <a:r>
              <a:rPr dirty="0" smtClean="0" sz="1100" spc="6">
                <a:latin typeface="Sylfaen"/>
                <a:cs typeface="Sylfaen"/>
              </a:rPr>
              <a:t>,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6">
                <a:latin typeface="Sylfaen"/>
                <a:cs typeface="Sylfaen"/>
              </a:rPr>
              <a:t>მ</a:t>
            </a:r>
            <a:r>
              <a:rPr dirty="0" smtClean="0" sz="1100" spc="6">
                <a:latin typeface="Sylfaen"/>
                <a:cs typeface="Sylfaen"/>
              </a:rPr>
              <a:t>ა</a:t>
            </a:r>
            <a:r>
              <a:rPr dirty="0" smtClean="0" sz="1100" spc="6">
                <a:latin typeface="Sylfaen"/>
                <a:cs typeface="Sylfaen"/>
              </a:rPr>
              <a:t>გ</a:t>
            </a:r>
            <a:r>
              <a:rPr dirty="0" smtClean="0" sz="1100" spc="6">
                <a:latin typeface="Sylfaen"/>
                <a:cs typeface="Sylfaen"/>
              </a:rPr>
              <a:t>რ</a:t>
            </a:r>
            <a:r>
              <a:rPr dirty="0" smtClean="0" sz="1100" spc="6">
                <a:latin typeface="Sylfaen"/>
                <a:cs typeface="Sylfaen"/>
              </a:rPr>
              <a:t>ა</a:t>
            </a:r>
            <a:r>
              <a:rPr dirty="0" smtClean="0" sz="1100" spc="6">
                <a:latin typeface="Sylfaen"/>
                <a:cs typeface="Sylfaen"/>
              </a:rPr>
              <a:t>მ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6">
                <a:latin typeface="Sylfaen"/>
                <a:cs typeface="Sylfaen"/>
              </a:rPr>
              <a:t>იმ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2004" y="6243303"/>
            <a:ext cx="578085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-4">
                <a:latin typeface="Sylfaen"/>
                <a:cs typeface="Sylfaen"/>
              </a:rPr>
              <a:t>მ</a:t>
            </a:r>
            <a:r>
              <a:rPr dirty="0" smtClean="0" sz="1100" spc="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53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-4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ც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93">
                <a:latin typeface="Sylfaen"/>
                <a:cs typeface="Sylfaen"/>
              </a:rPr>
              <a:t> 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31">
                <a:latin typeface="Sylfaen"/>
                <a:cs typeface="Sylfaen"/>
              </a:rPr>
              <a:t>ნ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76">
                <a:latin typeface="Sylfaen"/>
                <a:cs typeface="Sylfaen"/>
              </a:rPr>
              <a:t>ბუ</a:t>
            </a:r>
            <a:r>
              <a:rPr dirty="0" smtClean="0" sz="1100" spc="-98">
                <a:latin typeface="Sylfaen"/>
                <a:cs typeface="Sylfaen"/>
              </a:rPr>
              <a:t>რ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75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ხ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07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ფ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თში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67">
                <a:latin typeface="Sylfaen"/>
                <a:cs typeface="Sylfaen"/>
              </a:rPr>
              <a:t> 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66">
                <a:latin typeface="Sylfaen"/>
                <a:cs typeface="Sylfaen"/>
              </a:rPr>
              <a:t>ო</a:t>
            </a:r>
            <a:r>
              <a:rPr dirty="0" smtClean="0" sz="1100" spc="9">
                <a:latin typeface="Sylfaen"/>
                <a:cs typeface="Sylfaen"/>
              </a:rPr>
              <a:t>გ</a:t>
            </a:r>
            <a:r>
              <a:rPr dirty="0" smtClean="0" sz="1100" spc="-137">
                <a:latin typeface="Sylfaen"/>
                <a:cs typeface="Sylfaen"/>
              </a:rPr>
              <a:t>ზ</a:t>
            </a:r>
            <a:r>
              <a:rPr dirty="0" smtClean="0" sz="1100" spc="-75">
                <a:latin typeface="Sylfaen"/>
                <a:cs typeface="Sylfaen"/>
              </a:rPr>
              <a:t>ა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87">
                <a:latin typeface="Sylfaen"/>
                <a:cs typeface="Sylfaen"/>
              </a:rPr>
              <a:t>რ</a:t>
            </a:r>
            <a:r>
              <a:rPr dirty="0" smtClean="0" sz="1100" spc="14">
                <a:latin typeface="Sylfaen"/>
                <a:cs typeface="Sylfaen"/>
              </a:rPr>
              <a:t>ო</a:t>
            </a:r>
            <a:r>
              <a:rPr dirty="0" smtClean="0" sz="1100" spc="5">
                <a:latin typeface="Sylfaen"/>
                <a:cs typeface="Sylfaen"/>
              </a:rPr>
              <a:t>ბ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67">
                <a:latin typeface="Sylfaen"/>
                <a:cs typeface="Sylfaen"/>
              </a:rPr>
              <a:t>შ</a:t>
            </a:r>
            <a:r>
              <a:rPr dirty="0" smtClean="0" sz="1100" spc="-68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შ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3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და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2004" y="6537435"/>
            <a:ext cx="577711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9">
                <a:latin typeface="Sylfaen"/>
                <a:cs typeface="Sylfaen"/>
              </a:rPr>
              <a:t>შ</a:t>
            </a:r>
            <a:r>
              <a:rPr dirty="0" smtClean="0" sz="1100" spc="-19">
                <a:latin typeface="Sylfaen"/>
                <a:cs typeface="Sylfaen"/>
              </a:rPr>
              <a:t>ე</a:t>
            </a:r>
            <a:r>
              <a:rPr dirty="0" smtClean="0" sz="1100" spc="-19">
                <a:latin typeface="Sylfaen"/>
                <a:cs typeface="Sylfaen"/>
              </a:rPr>
              <a:t>ს</a:t>
            </a:r>
            <a:r>
              <a:rPr dirty="0" smtClean="0" sz="1100" spc="-19">
                <a:latin typeface="Sylfaen"/>
                <a:cs typeface="Sylfaen"/>
              </a:rPr>
              <a:t>თ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ვ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ზ</a:t>
            </a:r>
            <a:r>
              <a:rPr dirty="0" smtClean="0" sz="1100" spc="-19">
                <a:latin typeface="Sylfaen"/>
                <a:cs typeface="Sylfaen"/>
              </a:rPr>
              <a:t>ე</a:t>
            </a:r>
            <a:r>
              <a:rPr dirty="0" smtClean="0" sz="1100" spc="-19">
                <a:latin typeface="Sylfaen"/>
                <a:cs typeface="Sylfaen"/>
              </a:rPr>
              <a:t>ს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მ</a:t>
            </a:r>
            <a:r>
              <a:rPr dirty="0" smtClean="0" sz="1100" spc="-19">
                <a:latin typeface="Sylfaen"/>
                <a:cs typeface="Sylfaen"/>
              </a:rPr>
              <a:t>ო</a:t>
            </a:r>
            <a:r>
              <a:rPr dirty="0" smtClean="0" sz="1100" spc="-19">
                <a:latin typeface="Sylfaen"/>
                <a:cs typeface="Sylfaen"/>
              </a:rPr>
              <a:t>ე</a:t>
            </a:r>
            <a:r>
              <a:rPr dirty="0" smtClean="0" sz="1100" spc="-19">
                <a:latin typeface="Sylfaen"/>
                <a:cs typeface="Sylfaen"/>
              </a:rPr>
              <a:t>ძ</a:t>
            </a:r>
            <a:r>
              <a:rPr dirty="0" smtClean="0" sz="1100" spc="-19">
                <a:latin typeface="Sylfaen"/>
                <a:cs typeface="Sylfaen"/>
              </a:rPr>
              <a:t>ე</a:t>
            </a:r>
            <a:r>
              <a:rPr dirty="0" smtClean="0" sz="1100" spc="-19">
                <a:latin typeface="Sylfaen"/>
                <a:cs typeface="Sylfaen"/>
              </a:rPr>
              <a:t>ბ</a:t>
            </a:r>
            <a:r>
              <a:rPr dirty="0" smtClean="0" sz="1100" spc="-19">
                <a:latin typeface="Sylfaen"/>
                <a:cs typeface="Sylfaen"/>
              </a:rPr>
              <a:t>ნ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ი</a:t>
            </a:r>
            <a:r>
              <a:rPr dirty="0" smtClean="0" sz="1100" spc="-19">
                <a:latin typeface="Sylfaen"/>
                <a:cs typeface="Sylfaen"/>
              </a:rPr>
              <a:t>გ</a:t>
            </a:r>
            <a:r>
              <a:rPr dirty="0" smtClean="0" sz="1100" spc="-19">
                <a:latin typeface="Sylfaen"/>
                <a:cs typeface="Sylfaen"/>
              </a:rPr>
              <a:t>ი</a:t>
            </a:r>
            <a:r>
              <a:rPr dirty="0" smtClean="0" sz="1100" spc="-19">
                <a:latin typeface="Sylfaen"/>
                <a:cs typeface="Sylfaen"/>
              </a:rPr>
              <a:t>.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გ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ს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ღ</a:t>
            </a:r>
            <a:r>
              <a:rPr dirty="0" smtClean="0" sz="1100" spc="-19">
                <a:latin typeface="Sylfaen"/>
                <a:cs typeface="Sylfaen"/>
              </a:rPr>
              <a:t>ე</a:t>
            </a:r>
            <a:r>
              <a:rPr dirty="0" smtClean="0" sz="1100" spc="-19">
                <a:latin typeface="Sylfaen"/>
                <a:cs typeface="Sylfaen"/>
              </a:rPr>
              <a:t>ბი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ღ</a:t>
            </a:r>
            <a:r>
              <a:rPr dirty="0" smtClean="0" sz="1100" spc="-19">
                <a:latin typeface="Sylfaen"/>
                <a:cs typeface="Sylfaen"/>
              </a:rPr>
              <a:t>მ</a:t>
            </a:r>
            <a:r>
              <a:rPr dirty="0" smtClean="0" sz="1100" spc="-19">
                <a:latin typeface="Sylfaen"/>
                <a:cs typeface="Sylfaen"/>
              </a:rPr>
              <a:t>ო</a:t>
            </a:r>
            <a:r>
              <a:rPr dirty="0" smtClean="0" sz="1100" spc="-19">
                <a:latin typeface="Sylfaen"/>
                <a:cs typeface="Sylfaen"/>
              </a:rPr>
              <a:t>ჩ</a:t>
            </a:r>
            <a:r>
              <a:rPr dirty="0" smtClean="0" sz="1100" spc="-19">
                <a:latin typeface="Sylfaen"/>
                <a:cs typeface="Sylfaen"/>
              </a:rPr>
              <a:t>ნ</a:t>
            </a:r>
            <a:r>
              <a:rPr dirty="0" smtClean="0" sz="1100" spc="-19">
                <a:latin typeface="Sylfaen"/>
                <a:cs typeface="Sylfaen"/>
              </a:rPr>
              <a:t>დ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მ</a:t>
            </a:r>
            <a:r>
              <a:rPr dirty="0" smtClean="0" sz="1100" spc="-19">
                <a:latin typeface="Sylfaen"/>
                <a:cs typeface="Sylfaen"/>
              </a:rPr>
              <a:t>ი</a:t>
            </a:r>
            <a:r>
              <a:rPr dirty="0" smtClean="0" sz="1100" spc="-19">
                <a:latin typeface="Sylfaen"/>
                <a:cs typeface="Sylfaen"/>
              </a:rPr>
              <a:t>ს</a:t>
            </a:r>
            <a:r>
              <a:rPr dirty="0" smtClean="0" sz="1100" spc="-19">
                <a:latin typeface="Sylfaen"/>
                <a:cs typeface="Sylfaen"/>
              </a:rPr>
              <a:t>ი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ი</a:t>
            </a:r>
            <a:r>
              <a:rPr dirty="0" smtClean="0" sz="1100" spc="-19">
                <a:latin typeface="Sylfaen"/>
                <a:cs typeface="Sylfaen"/>
              </a:rPr>
              <a:t>ნ</a:t>
            </a:r>
            <a:r>
              <a:rPr dirty="0" smtClean="0" sz="1100" spc="-19">
                <a:latin typeface="Sylfaen"/>
                <a:cs typeface="Sylfaen"/>
              </a:rPr>
              <a:t>ს</a:t>
            </a:r>
            <a:r>
              <a:rPr dirty="0" smtClean="0" sz="1100" spc="-19">
                <a:latin typeface="Sylfaen"/>
                <a:cs typeface="Sylfaen"/>
              </a:rPr>
              <a:t>ტ</a:t>
            </a:r>
            <a:r>
              <a:rPr dirty="0" smtClean="0" sz="1100" spc="-19">
                <a:latin typeface="Sylfaen"/>
                <a:cs typeface="Sylfaen"/>
              </a:rPr>
              <a:t>რ</a:t>
            </a:r>
            <a:r>
              <a:rPr dirty="0" smtClean="0" sz="1100" spc="-19">
                <a:latin typeface="Sylfaen"/>
                <a:cs typeface="Sylfaen"/>
              </a:rPr>
              <a:t>უ</a:t>
            </a:r>
            <a:r>
              <a:rPr dirty="0" smtClean="0" sz="1100" spc="-19">
                <a:latin typeface="Sylfaen"/>
                <a:cs typeface="Sylfaen"/>
              </a:rPr>
              <a:t>მ</a:t>
            </a:r>
            <a:r>
              <a:rPr dirty="0" smtClean="0" sz="1100" spc="-19">
                <a:latin typeface="Sylfaen"/>
                <a:cs typeface="Sylfaen"/>
              </a:rPr>
              <a:t>ე</a:t>
            </a:r>
            <a:r>
              <a:rPr dirty="0" smtClean="0" sz="1100" spc="-19">
                <a:latin typeface="Sylfaen"/>
                <a:cs typeface="Sylfaen"/>
              </a:rPr>
              <a:t>ნ</a:t>
            </a:r>
            <a:r>
              <a:rPr dirty="0" smtClean="0" sz="1100" spc="-19">
                <a:latin typeface="Sylfaen"/>
                <a:cs typeface="Sylfaen"/>
              </a:rPr>
              <a:t>ტ</a:t>
            </a:r>
            <a:r>
              <a:rPr dirty="0" smtClean="0" sz="1100" spc="-19">
                <a:latin typeface="Sylfaen"/>
                <a:cs typeface="Sylfaen"/>
              </a:rPr>
              <a:t>ე</a:t>
            </a:r>
            <a:r>
              <a:rPr dirty="0" smtClean="0" sz="1100" spc="-19">
                <a:latin typeface="Sylfaen"/>
                <a:cs typeface="Sylfaen"/>
              </a:rPr>
              <a:t>ბის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ყ</a:t>
            </a:r>
            <a:r>
              <a:rPr dirty="0" smtClean="0" sz="1100" spc="-19">
                <a:latin typeface="Sylfaen"/>
                <a:cs typeface="Sylfaen"/>
              </a:rPr>
              <a:t>უ</a:t>
            </a:r>
            <a:r>
              <a:rPr dirty="0" smtClean="0" sz="1100" spc="-19">
                <a:latin typeface="Sylfaen"/>
                <a:cs typeface="Sylfaen"/>
              </a:rPr>
              <a:t>თშ</a:t>
            </a:r>
            <a:r>
              <a:rPr dirty="0" smtClean="0" sz="1100" spc="-19">
                <a:latin typeface="Sylfaen"/>
                <a:cs typeface="Sylfaen"/>
              </a:rPr>
              <a:t>ი</a:t>
            </a:r>
            <a:r>
              <a:rPr dirty="0" smtClean="0" sz="1100" spc="-19">
                <a:latin typeface="Sylfaen"/>
                <a:cs typeface="Sylfaen"/>
              </a:rPr>
              <a:t>..</a:t>
            </a:r>
            <a:r>
              <a:rPr dirty="0" smtClean="0" sz="1100" spc="-19">
                <a:latin typeface="Sylfaen"/>
                <a:cs typeface="Sylfaen"/>
              </a:rPr>
              <a:t>.</a:t>
            </a:r>
            <a:r>
              <a:rPr dirty="0" smtClean="0" sz="1100" spc="-19">
                <a:latin typeface="Sylfaen"/>
                <a:cs typeface="Sylfaen"/>
              </a:rPr>
              <a:t>მ</a:t>
            </a:r>
            <a:r>
              <a:rPr dirty="0" smtClean="0" sz="1100" spc="-19">
                <a:latin typeface="Sylfaen"/>
                <a:cs typeface="Sylfaen"/>
              </a:rPr>
              <a:t>ივ</a:t>
            </a:r>
            <a:r>
              <a:rPr dirty="0" smtClean="0" sz="1100" spc="-19">
                <a:latin typeface="Sylfaen"/>
                <a:cs typeface="Sylfaen"/>
              </a:rPr>
              <a:t>ი</a:t>
            </a:r>
            <a:r>
              <a:rPr dirty="0" smtClean="0" sz="1100" spc="-19">
                <a:latin typeface="Sylfaen"/>
                <a:cs typeface="Sylfaen"/>
              </a:rPr>
              <a:t>დ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რა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2004" y="6831567"/>
            <a:ext cx="577925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0">
                <a:latin typeface="Sylfaen"/>
                <a:cs typeface="Sylfaen"/>
              </a:rPr>
              <a:t>ყ</a:t>
            </a:r>
            <a:r>
              <a:rPr dirty="0" smtClean="0" sz="1100" spc="-10">
                <a:latin typeface="Sylfaen"/>
                <a:cs typeface="Sylfaen"/>
              </a:rPr>
              <a:t>ოფ</a:t>
            </a:r>
            <a:r>
              <a:rPr dirty="0" smtClean="0" sz="1100" spc="-10">
                <a:latin typeface="Sylfaen"/>
                <a:cs typeface="Sylfaen"/>
              </a:rPr>
              <a:t>ი</a:t>
            </a:r>
            <a:r>
              <a:rPr dirty="0" smtClean="0" sz="1100" spc="-10">
                <a:latin typeface="Sylfaen"/>
                <a:cs typeface="Sylfaen"/>
              </a:rPr>
              <a:t>ლ</a:t>
            </a:r>
            <a:r>
              <a:rPr dirty="0" smtClean="0" sz="1100" spc="-10">
                <a:latin typeface="Sylfaen"/>
                <a:cs typeface="Sylfaen"/>
              </a:rPr>
              <a:t>ი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„</a:t>
            </a:r>
            <a:r>
              <a:rPr dirty="0" smtClean="0" sz="1100" spc="-10">
                <a:latin typeface="Sylfaen"/>
                <a:cs typeface="Sylfaen"/>
              </a:rPr>
              <a:t>რ</a:t>
            </a:r>
            <a:r>
              <a:rPr dirty="0" smtClean="0" sz="1100" spc="-10">
                <a:latin typeface="Sylfaen"/>
                <a:cs typeface="Sylfaen"/>
              </a:rPr>
              <a:t>უ</a:t>
            </a:r>
            <a:r>
              <a:rPr dirty="0" smtClean="0" sz="1100" spc="-10">
                <a:latin typeface="Sylfaen"/>
                <a:cs typeface="Sylfaen"/>
              </a:rPr>
              <a:t>ს</a:t>
            </a:r>
            <a:r>
              <a:rPr dirty="0" smtClean="0" sz="1100" spc="-10">
                <a:latin typeface="Sylfaen"/>
                <a:cs typeface="Sylfaen"/>
              </a:rPr>
              <a:t>უ</a:t>
            </a:r>
            <a:r>
              <a:rPr dirty="0" smtClean="0" sz="1100" spc="-10">
                <a:latin typeface="Sylfaen"/>
                <a:cs typeface="Sylfaen"/>
              </a:rPr>
              <a:t>ლ</a:t>
            </a:r>
            <a:r>
              <a:rPr dirty="0" smtClean="0" sz="1100" spc="-10">
                <a:latin typeface="Sylfaen"/>
                <a:cs typeface="Sylfaen"/>
              </a:rPr>
              <a:t>ი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ს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ზ</a:t>
            </a:r>
            <a:r>
              <a:rPr dirty="0" smtClean="0" sz="1100" spc="-10">
                <a:latin typeface="Sylfaen"/>
                <a:cs typeface="Sylfaen"/>
              </a:rPr>
              <a:t>ო</a:t>
            </a:r>
            <a:r>
              <a:rPr dirty="0" smtClean="0" sz="1100" spc="-10">
                <a:latin typeface="Sylfaen"/>
                <a:cs typeface="Sylfaen"/>
              </a:rPr>
              <a:t>გ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დ</a:t>
            </a:r>
            <a:r>
              <a:rPr dirty="0" smtClean="0" sz="1100" spc="-10">
                <a:latin typeface="Sylfaen"/>
                <a:cs typeface="Sylfaen"/>
              </a:rPr>
              <a:t>ო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-10">
                <a:latin typeface="Sylfaen"/>
                <a:cs typeface="Sylfaen"/>
              </a:rPr>
              <a:t>ბი</a:t>
            </a:r>
            <a:r>
              <a:rPr dirty="0" smtClean="0" sz="1100" spc="-10">
                <a:latin typeface="Sylfaen"/>
                <a:cs typeface="Sylfaen"/>
              </a:rPr>
              <a:t>ს</a:t>
            </a:r>
            <a:r>
              <a:rPr dirty="0" smtClean="0" sz="1100" spc="-10">
                <a:latin typeface="Sylfaen"/>
                <a:cs typeface="Sylfaen"/>
              </a:rPr>
              <a:t>“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ნ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ვ</a:t>
            </a:r>
            <a:r>
              <a:rPr dirty="0" smtClean="0" sz="1100" spc="-10">
                <a:latin typeface="Sylfaen"/>
                <a:cs typeface="Sylfaen"/>
              </a:rPr>
              <a:t>მ</a:t>
            </a:r>
            <a:r>
              <a:rPr dirty="0" smtClean="0" sz="1100" spc="-10">
                <a:latin typeface="Sylfaen"/>
                <a:cs typeface="Sylfaen"/>
              </a:rPr>
              <a:t>ი</a:t>
            </a:r>
            <a:r>
              <a:rPr dirty="0" smtClean="0" sz="1100" spc="-10">
                <a:latin typeface="Sylfaen"/>
                <a:cs typeface="Sylfaen"/>
              </a:rPr>
              <a:t>ს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დ</a:t>
            </a:r>
            <a:r>
              <a:rPr dirty="0" smtClean="0" sz="1100" spc="-10">
                <a:latin typeface="Sylfaen"/>
                <a:cs typeface="Sylfaen"/>
              </a:rPr>
              <a:t>გ</a:t>
            </a:r>
            <a:r>
              <a:rPr dirty="0" smtClean="0" sz="1100" spc="-10">
                <a:latin typeface="Sylfaen"/>
                <a:cs typeface="Sylfaen"/>
              </a:rPr>
              <a:t>ო</a:t>
            </a:r>
            <a:r>
              <a:rPr dirty="0" smtClean="0" sz="1100" spc="-10">
                <a:latin typeface="Sylfaen"/>
                <a:cs typeface="Sylfaen"/>
              </a:rPr>
              <a:t>მ</a:t>
            </a:r>
            <a:r>
              <a:rPr dirty="0" smtClean="0" sz="1100" spc="-10">
                <a:latin typeface="Sylfaen"/>
                <a:cs typeface="Sylfaen"/>
              </a:rPr>
              <a:t>ის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ს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წ</a:t>
            </a:r>
            <a:r>
              <a:rPr dirty="0" smtClean="0" sz="1100" spc="-10">
                <a:latin typeface="Sylfaen"/>
                <a:cs typeface="Sylfaen"/>
              </a:rPr>
              <a:t>ყ</a:t>
            </a:r>
            <a:r>
              <a:rPr dirty="0" smtClean="0" sz="1100" spc="-10">
                <a:latin typeface="Sylfaen"/>
                <a:cs typeface="Sylfaen"/>
              </a:rPr>
              <a:t>ო</a:t>
            </a:r>
            <a:r>
              <a:rPr dirty="0" smtClean="0" sz="1100" spc="-10">
                <a:latin typeface="Sylfaen"/>
                <a:cs typeface="Sylfaen"/>
              </a:rPr>
              <a:t>ბ</a:t>
            </a:r>
            <a:r>
              <a:rPr dirty="0" smtClean="0" sz="1100" spc="-10">
                <a:latin typeface="Sylfaen"/>
                <a:cs typeface="Sylfaen"/>
              </a:rPr>
              <a:t>შ</a:t>
            </a:r>
            <a:r>
              <a:rPr dirty="0" smtClean="0" sz="1100" spc="-10">
                <a:latin typeface="Sylfaen"/>
                <a:cs typeface="Sylfaen"/>
              </a:rPr>
              <a:t>ი</a:t>
            </a:r>
            <a:r>
              <a:rPr dirty="0" smtClean="0" sz="1100" spc="-10">
                <a:latin typeface="Sylfaen"/>
                <a:cs typeface="Sylfaen"/>
              </a:rPr>
              <a:t>,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შ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-10">
                <a:latin typeface="Sylfaen"/>
                <a:cs typeface="Sylfaen"/>
              </a:rPr>
              <a:t>ხ</a:t>
            </a:r>
            <a:r>
              <a:rPr dirty="0" smtClean="0" sz="1100" spc="-10">
                <a:latin typeface="Sylfaen"/>
                <a:cs typeface="Sylfaen"/>
              </a:rPr>
              <a:t>ვ</a:t>
            </a:r>
            <a:r>
              <a:rPr dirty="0" smtClean="0" sz="1100" spc="-10">
                <a:latin typeface="Sylfaen"/>
                <a:cs typeface="Sylfaen"/>
              </a:rPr>
              <a:t>დ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ო</a:t>
            </a:r>
            <a:r>
              <a:rPr dirty="0" smtClean="0" sz="1100" spc="-10">
                <a:latin typeface="Sylfaen"/>
                <a:cs typeface="Sylfaen"/>
              </a:rPr>
              <a:t>რ</a:t>
            </a:r>
            <a:r>
              <a:rPr dirty="0" smtClean="0" sz="1100" spc="-10">
                <a:latin typeface="Sylfaen"/>
                <a:cs typeface="Sylfaen"/>
              </a:rPr>
              <a:t>ი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დ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რა</a:t>
            </a:r>
            <a:r>
              <a:rPr dirty="0" smtClean="0" sz="1100" spc="-10">
                <a:latin typeface="Sylfaen"/>
                <a:cs typeface="Sylfaen"/>
              </a:rPr>
              <a:t>ჯი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-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ი</a:t>
            </a:r>
            <a:r>
              <a:rPr dirty="0" smtClean="0" sz="1100" spc="-10">
                <a:latin typeface="Sylfaen"/>
                <a:cs typeface="Sylfaen"/>
              </a:rPr>
              <a:t>ს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-10">
                <a:latin typeface="Sylfaen"/>
                <a:cs typeface="Sylfaen"/>
              </a:rPr>
              <a:t>ვი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2004" y="7125699"/>
            <a:ext cx="578013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1">
                <a:latin typeface="Sylfaen"/>
                <a:cs typeface="Sylfaen"/>
              </a:rPr>
              <a:t>დ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ჟ</a:t>
            </a:r>
            <a:r>
              <a:rPr dirty="0" smtClean="0" sz="1100" spc="-11">
                <a:latin typeface="Sylfaen"/>
                <a:cs typeface="Sylfaen"/>
              </a:rPr>
              <a:t>ღ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11">
                <a:latin typeface="Sylfaen"/>
                <a:cs typeface="Sylfaen"/>
              </a:rPr>
              <a:t>ნ</a:t>
            </a:r>
            <a:r>
              <a:rPr dirty="0" smtClean="0" sz="1100" spc="-11">
                <a:latin typeface="Sylfaen"/>
                <a:cs typeface="Sylfaen"/>
              </a:rPr>
              <a:t>ტ</a:t>
            </a:r>
            <a:r>
              <a:rPr dirty="0" smtClean="0" sz="1100" spc="-11">
                <a:latin typeface="Sylfaen"/>
                <a:cs typeface="Sylfaen"/>
              </a:rPr>
              <a:t>ი</a:t>
            </a:r>
            <a:r>
              <a:rPr dirty="0" smtClean="0" sz="1100" spc="-11">
                <a:latin typeface="Sylfaen"/>
                <a:cs typeface="Sylfaen"/>
              </a:rPr>
              <a:t>.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მ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თ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ი</a:t>
            </a:r>
            <a:r>
              <a:rPr dirty="0" smtClean="0" sz="1100" spc="-11">
                <a:latin typeface="Sylfaen"/>
                <a:cs typeface="Sylfaen"/>
              </a:rPr>
              <a:t>ს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უ</a:t>
            </a:r>
            <a:r>
              <a:rPr dirty="0" smtClean="0" sz="1100" spc="-11">
                <a:latin typeface="Sylfaen"/>
                <a:cs typeface="Sylfaen"/>
              </a:rPr>
              <a:t>ბრ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11">
                <a:latin typeface="Sylfaen"/>
                <a:cs typeface="Sylfaen"/>
              </a:rPr>
              <a:t>ს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თურქ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11">
                <a:latin typeface="Sylfaen"/>
                <a:cs typeface="Sylfaen"/>
              </a:rPr>
              <a:t>ბის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ყ</a:t>
            </a:r>
            <a:r>
              <a:rPr dirty="0" smtClean="0" sz="1100" spc="-11">
                <a:latin typeface="Sylfaen"/>
                <a:cs typeface="Sylfaen"/>
              </a:rPr>
              <a:t>ო</a:t>
            </a:r>
            <a:r>
              <a:rPr dirty="0" smtClean="0" sz="1100" spc="-11">
                <a:latin typeface="Sylfaen"/>
                <a:cs typeface="Sylfaen"/>
              </a:rPr>
              <a:t>ფ</a:t>
            </a:r>
            <a:r>
              <a:rPr dirty="0" smtClean="0" sz="1100" spc="-11">
                <a:latin typeface="Sylfaen"/>
                <a:cs typeface="Sylfaen"/>
              </a:rPr>
              <a:t>ნ</a:t>
            </a:r>
            <a:r>
              <a:rPr dirty="0" smtClean="0" sz="1100" spc="-11">
                <a:latin typeface="Sylfaen"/>
                <a:cs typeface="Sylfaen"/>
              </a:rPr>
              <a:t>ის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პ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11">
                <a:latin typeface="Sylfaen"/>
                <a:cs typeface="Sylfaen"/>
              </a:rPr>
              <a:t>რ</a:t>
            </a:r>
            <a:r>
              <a:rPr dirty="0" smtClean="0" sz="1100" spc="-11">
                <a:latin typeface="Sylfaen"/>
                <a:cs typeface="Sylfaen"/>
              </a:rPr>
              <a:t>იო</a:t>
            </a:r>
            <a:r>
              <a:rPr dirty="0" smtClean="0" sz="1100" spc="-11">
                <a:latin typeface="Sylfaen"/>
                <a:cs typeface="Sylfaen"/>
              </a:rPr>
              <a:t>დ</a:t>
            </a:r>
            <a:r>
              <a:rPr dirty="0" smtClean="0" sz="1100" spc="-11">
                <a:latin typeface="Sylfaen"/>
                <a:cs typeface="Sylfaen"/>
              </a:rPr>
              <a:t>ის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ბ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თუმი</a:t>
            </a:r>
            <a:r>
              <a:rPr dirty="0" smtClean="0" sz="1100" spc="-11">
                <a:latin typeface="Sylfaen"/>
                <a:cs typeface="Sylfaen"/>
              </a:rPr>
              <a:t>ს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მ</a:t>
            </a:r>
            <a:r>
              <a:rPr dirty="0" smtClean="0" sz="1100" spc="-11">
                <a:latin typeface="Sylfaen"/>
                <a:cs typeface="Sylfaen"/>
              </a:rPr>
              <a:t>ოვ</a:t>
            </a:r>
            <a:r>
              <a:rPr dirty="0" smtClean="0" sz="1100" spc="-11">
                <a:latin typeface="Sylfaen"/>
                <a:cs typeface="Sylfaen"/>
              </a:rPr>
              <a:t>ლ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11">
                <a:latin typeface="Sylfaen"/>
                <a:cs typeface="Sylfaen"/>
              </a:rPr>
              <a:t>ნ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11">
                <a:latin typeface="Sylfaen"/>
                <a:cs typeface="Sylfaen"/>
              </a:rPr>
              <a:t>ბ</a:t>
            </a:r>
            <a:r>
              <a:rPr dirty="0" smtClean="0" sz="1100" spc="-11">
                <a:latin typeface="Sylfaen"/>
                <a:cs typeface="Sylfaen"/>
              </a:rPr>
              <a:t>ზ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11">
                <a:latin typeface="Sylfaen"/>
                <a:cs typeface="Sylfaen"/>
              </a:rPr>
              <a:t>.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ს</a:t>
            </a:r>
            <a:r>
              <a:rPr dirty="0" smtClean="0" sz="1100" spc="-11">
                <a:latin typeface="Sylfaen"/>
                <a:cs typeface="Sylfaen"/>
              </a:rPr>
              <a:t>.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გ</a:t>
            </a:r>
            <a:r>
              <a:rPr dirty="0" smtClean="0" sz="1100" spc="-11">
                <a:latin typeface="Sylfaen"/>
                <a:cs typeface="Sylfaen"/>
              </a:rPr>
              <a:t>ო</a:t>
            </a:r>
            <a:r>
              <a:rPr dirty="0" smtClean="0" sz="1100" spc="-11">
                <a:latin typeface="Sylfaen"/>
                <a:cs typeface="Sylfaen"/>
              </a:rPr>
              <a:t>ნ</a:t>
            </a:r>
            <a:r>
              <a:rPr dirty="0" smtClean="0" sz="1100" spc="-11">
                <a:latin typeface="Sylfaen"/>
                <a:cs typeface="Sylfaen"/>
              </a:rPr>
              <a:t>ჩ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რ</a:t>
            </a:r>
            <a:r>
              <a:rPr dirty="0" smtClean="0" sz="1100" spc="-11">
                <a:latin typeface="Sylfaen"/>
                <a:cs typeface="Sylfaen"/>
              </a:rPr>
              <a:t>მ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2004" y="7420212"/>
            <a:ext cx="577881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3">
                <a:latin typeface="Sylfaen"/>
                <a:cs typeface="Sylfaen"/>
              </a:rPr>
              <a:t>მ</a:t>
            </a:r>
            <a:r>
              <a:rPr dirty="0" smtClean="0" sz="1100" spc="-13">
                <a:latin typeface="Sylfaen"/>
                <a:cs typeface="Sylfaen"/>
              </a:rPr>
              <a:t>ოი</a:t>
            </a:r>
            <a:r>
              <a:rPr dirty="0" smtClean="0" sz="1100" spc="-13">
                <a:latin typeface="Sylfaen"/>
                <a:cs typeface="Sylfaen"/>
              </a:rPr>
              <a:t>წ</a:t>
            </a:r>
            <a:r>
              <a:rPr dirty="0" smtClean="0" sz="1100" spc="-13">
                <a:latin typeface="Sylfaen"/>
                <a:cs typeface="Sylfaen"/>
              </a:rPr>
              <a:t>ო</a:t>
            </a:r>
            <a:r>
              <a:rPr dirty="0" smtClean="0" sz="1100" spc="-13">
                <a:latin typeface="Sylfaen"/>
                <a:cs typeface="Sylfaen"/>
              </a:rPr>
              <a:t>ნ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თ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ვი</a:t>
            </a:r>
            <a:r>
              <a:rPr dirty="0" smtClean="0" sz="1100" spc="-13">
                <a:latin typeface="Sylfaen"/>
                <a:cs typeface="Sylfaen"/>
              </a:rPr>
              <a:t>,</a:t>
            </a:r>
            <a:r>
              <a:rPr dirty="0" smtClean="0" sz="1100" spc="-13">
                <a:latin typeface="Sylfaen"/>
                <a:cs typeface="Sylfaen"/>
              </a:rPr>
              <a:t>ვ</a:t>
            </a:r>
            <a:r>
              <a:rPr dirty="0" smtClean="0" sz="1100" spc="-13">
                <a:latin typeface="Sylfaen"/>
                <a:cs typeface="Sylfaen"/>
              </a:rPr>
              <a:t>რ</a:t>
            </a:r>
            <a:r>
              <a:rPr dirty="0" smtClean="0" sz="1100" spc="-13">
                <a:latin typeface="Sylfaen"/>
                <a:cs typeface="Sylfaen"/>
              </a:rPr>
              <a:t>ომ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ჩ</a:t>
            </a:r>
            <a:r>
              <a:rPr dirty="0" smtClean="0" sz="1100" spc="-13">
                <a:latin typeface="Sylfaen"/>
                <a:cs typeface="Sylfaen"/>
              </a:rPr>
              <a:t>ვ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ნ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გ</a:t>
            </a:r>
            <a:r>
              <a:rPr dirty="0" smtClean="0" sz="1100" spc="-13">
                <a:latin typeface="Sylfaen"/>
                <a:cs typeface="Sylfaen"/>
              </a:rPr>
              <a:t>მ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რ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ბ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ვ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რთ</a:t>
            </a:r>
            <a:r>
              <a:rPr dirty="0" smtClean="0" sz="1100" spc="-13">
                <a:latin typeface="Sylfaen"/>
                <a:cs typeface="Sylfaen"/>
              </a:rPr>
              <a:t>..</a:t>
            </a:r>
            <a:r>
              <a:rPr dirty="0" smtClean="0" sz="1100" spc="-13">
                <a:latin typeface="Sylfaen"/>
                <a:cs typeface="Sylfaen"/>
              </a:rPr>
              <a:t>.</a:t>
            </a:r>
            <a:r>
              <a:rPr dirty="0" smtClean="0" sz="1100" spc="-13">
                <a:latin typeface="Sylfaen"/>
                <a:cs typeface="Sylfaen"/>
              </a:rPr>
              <a:t>ქ</a:t>
            </a:r>
            <a:r>
              <a:rPr dirty="0" smtClean="0" sz="1100" spc="-13">
                <a:latin typeface="Sylfaen"/>
                <a:cs typeface="Sylfaen"/>
              </a:rPr>
              <a:t>.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ბ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თ</a:t>
            </a:r>
            <a:r>
              <a:rPr dirty="0" smtClean="0" sz="1100" spc="-13">
                <a:latin typeface="Sylfaen"/>
                <a:cs typeface="Sylfaen"/>
              </a:rPr>
              <a:t>უ</a:t>
            </a:r>
            <a:r>
              <a:rPr dirty="0" smtClean="0" sz="1100" spc="-13">
                <a:latin typeface="Sylfaen"/>
                <a:cs typeface="Sylfaen"/>
              </a:rPr>
              <a:t>მ</a:t>
            </a:r>
            <a:r>
              <a:rPr dirty="0" smtClean="0" sz="1100" spc="-13">
                <a:latin typeface="Sylfaen"/>
                <a:cs typeface="Sylfaen"/>
              </a:rPr>
              <a:t>ის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გ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ს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ღ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ბ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თუ</a:t>
            </a:r>
            <a:r>
              <a:rPr dirty="0" smtClean="0" sz="1100" spc="-13">
                <a:latin typeface="Sylfaen"/>
                <a:cs typeface="Sylfaen"/>
              </a:rPr>
              <a:t>რ</a:t>
            </a:r>
            <a:r>
              <a:rPr dirty="0" smtClean="0" sz="1100" spc="-13">
                <a:latin typeface="Sylfaen"/>
                <a:cs typeface="Sylfaen"/>
              </a:rPr>
              <a:t>ქ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ბს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რ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მ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ვ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ც</a:t>
            </a:r>
            <a:r>
              <a:rPr dirty="0" smtClean="0" sz="1100" spc="-13">
                <a:latin typeface="Sylfaen"/>
                <a:cs typeface="Sylfaen"/>
              </a:rPr>
              <a:t>ით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დ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თან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2004" y="7712820"/>
            <a:ext cx="5780684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წ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ღ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57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ფ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თში</a:t>
            </a:r>
            <a:r>
              <a:rPr dirty="0" smtClean="0" sz="1100" spc="4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5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აი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65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რა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07">
                <a:latin typeface="Sylfaen"/>
                <a:cs typeface="Sylfaen"/>
              </a:rPr>
              <a:t> </a:t>
            </a:r>
            <a:r>
              <a:rPr dirty="0" smtClean="0" sz="1100" spc="-82">
                <a:latin typeface="Sylfaen"/>
                <a:cs typeface="Sylfaen"/>
              </a:rPr>
              <a:t>ი</a:t>
            </a:r>
            <a:r>
              <a:rPr dirty="0" smtClean="0" sz="1100" spc="-58">
                <a:latin typeface="Sylfaen"/>
                <a:cs typeface="Sylfaen"/>
              </a:rPr>
              <a:t>ყ</a:t>
            </a:r>
            <a:r>
              <a:rPr dirty="0" smtClean="0" sz="1100" spc="-93">
                <a:latin typeface="Sylfaen"/>
                <a:cs typeface="Sylfaen"/>
              </a:rPr>
              <a:t>ო</a:t>
            </a:r>
            <a:r>
              <a:rPr dirty="0" smtClean="0" sz="1100" spc="-32">
                <a:latin typeface="Sylfaen"/>
                <a:cs typeface="Sylfaen"/>
              </a:rPr>
              <a:t>   </a:t>
            </a:r>
            <a:r>
              <a:rPr dirty="0" smtClean="0" sz="1100" spc="-24">
                <a:latin typeface="Sylfaen"/>
                <a:cs typeface="Sylfaen"/>
              </a:rPr>
              <a:t> </a:t>
            </a:r>
            <a:r>
              <a:rPr dirty="0" smtClean="0" sz="1100" spc="-61">
                <a:latin typeface="Sylfaen"/>
                <a:cs typeface="Sylfaen"/>
              </a:rPr>
              <a:t>მ</a:t>
            </a:r>
            <a:r>
              <a:rPr dirty="0" smtClean="0" sz="1100" spc="-82">
                <a:latin typeface="Sylfaen"/>
                <a:cs typeface="Sylfaen"/>
              </a:rPr>
              <a:t>ი</a:t>
            </a:r>
            <a:r>
              <a:rPr dirty="0" smtClean="0" sz="1100" spc="-97">
                <a:latin typeface="Sylfaen"/>
                <a:cs typeface="Sylfaen"/>
              </a:rPr>
              <a:t>ზ</a:t>
            </a:r>
            <a:r>
              <a:rPr dirty="0" smtClean="0" sz="1100" spc="-67">
                <a:latin typeface="Sylfaen"/>
                <a:cs typeface="Sylfaen"/>
              </a:rPr>
              <a:t>ე</a:t>
            </a:r>
            <a:r>
              <a:rPr dirty="0" smtClean="0" sz="1100" spc="-97">
                <a:latin typeface="Sylfaen"/>
                <a:cs typeface="Sylfaen"/>
              </a:rPr>
              <a:t>ზ</a:t>
            </a:r>
            <a:r>
              <a:rPr dirty="0" smtClean="0" sz="1100" spc="-69">
                <a:latin typeface="Sylfaen"/>
                <a:cs typeface="Sylfaen"/>
              </a:rPr>
              <a:t>ი</a:t>
            </a:r>
            <a:r>
              <a:rPr dirty="0" smtClean="0" sz="1100" spc="-32">
                <a:latin typeface="Sylfaen"/>
                <a:cs typeface="Sylfaen"/>
              </a:rPr>
              <a:t>,</a:t>
            </a:r>
            <a:r>
              <a:rPr dirty="0" smtClean="0" sz="1100" spc="-32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12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17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თუ</a:t>
            </a:r>
            <a:r>
              <a:rPr dirty="0" smtClean="0" sz="1100" spc="-14">
                <a:latin typeface="Sylfaen"/>
                <a:cs typeface="Sylfaen"/>
              </a:rPr>
              <a:t>რ</a:t>
            </a: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ბი</a:t>
            </a:r>
            <a:r>
              <a:rPr dirty="0" smtClean="0" sz="1100" spc="152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წ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-14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274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თუმ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4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2004" y="8006952"/>
            <a:ext cx="5779983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1">
                <a:latin typeface="Sylfaen"/>
                <a:cs typeface="Sylfaen"/>
              </a:rPr>
              <a:t>ი</a:t>
            </a:r>
            <a:r>
              <a:rPr dirty="0" smtClean="0" sz="1100" spc="11">
                <a:latin typeface="Sylfaen"/>
                <a:cs typeface="Sylfaen"/>
              </a:rPr>
              <a:t>ნ</a:t>
            </a:r>
            <a:r>
              <a:rPr dirty="0" smtClean="0" sz="1100" spc="11">
                <a:latin typeface="Sylfaen"/>
                <a:cs typeface="Sylfaen"/>
              </a:rPr>
              <a:t>გ</a:t>
            </a:r>
            <a:r>
              <a:rPr dirty="0" smtClean="0" sz="1100" spc="11">
                <a:latin typeface="Sylfaen"/>
                <a:cs typeface="Sylfaen"/>
              </a:rPr>
              <a:t>ლ</a:t>
            </a:r>
            <a:r>
              <a:rPr dirty="0" smtClean="0" sz="1100" spc="11">
                <a:latin typeface="Sylfaen"/>
                <a:cs typeface="Sylfaen"/>
              </a:rPr>
              <a:t>ი</a:t>
            </a:r>
            <a:r>
              <a:rPr dirty="0" smtClean="0" sz="1100" spc="11">
                <a:latin typeface="Sylfaen"/>
                <a:cs typeface="Sylfaen"/>
              </a:rPr>
              <a:t>ს</a:t>
            </a:r>
            <a:r>
              <a:rPr dirty="0" smtClean="0" sz="1100" spc="11">
                <a:latin typeface="Sylfaen"/>
                <a:cs typeface="Sylfaen"/>
              </a:rPr>
              <a:t>ე</a:t>
            </a:r>
            <a:r>
              <a:rPr dirty="0" smtClean="0" sz="1100" spc="11">
                <a:latin typeface="Sylfaen"/>
                <a:cs typeface="Sylfaen"/>
              </a:rPr>
              <a:t>ლ</a:t>
            </a:r>
            <a:r>
              <a:rPr dirty="0" smtClean="0" sz="1100" spc="11">
                <a:latin typeface="Sylfaen"/>
                <a:cs typeface="Sylfaen"/>
              </a:rPr>
              <a:t>ე</a:t>
            </a:r>
            <a:r>
              <a:rPr dirty="0" smtClean="0" sz="1100" spc="11">
                <a:latin typeface="Sylfaen"/>
                <a:cs typeface="Sylfaen"/>
              </a:rPr>
              <a:t>ბ</a:t>
            </a:r>
            <a:r>
              <a:rPr dirty="0" smtClean="0" sz="1100" spc="11">
                <a:latin typeface="Sylfaen"/>
                <a:cs typeface="Sylfaen"/>
              </a:rPr>
              <a:t>მ</a:t>
            </a:r>
            <a:r>
              <a:rPr dirty="0" smtClean="0" sz="1100" spc="11">
                <a:latin typeface="Sylfaen"/>
                <a:cs typeface="Sylfaen"/>
              </a:rPr>
              <a:t>ა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მ</a:t>
            </a:r>
            <a:r>
              <a:rPr dirty="0" smtClean="0" sz="1100" spc="11">
                <a:latin typeface="Sylfaen"/>
                <a:cs typeface="Sylfaen"/>
              </a:rPr>
              <a:t>ო</a:t>
            </a:r>
            <a:r>
              <a:rPr dirty="0" smtClean="0" sz="1100" spc="11">
                <a:latin typeface="Sylfaen"/>
                <a:cs typeface="Sylfaen"/>
              </a:rPr>
              <a:t>ი</a:t>
            </a:r>
            <a:r>
              <a:rPr dirty="0" smtClean="0" sz="1100" spc="11">
                <a:latin typeface="Sylfaen"/>
                <a:cs typeface="Sylfaen"/>
              </a:rPr>
              <a:t>თ</a:t>
            </a:r>
            <a:r>
              <a:rPr dirty="0" smtClean="0" sz="1100" spc="11">
                <a:latin typeface="Sylfaen"/>
                <a:cs typeface="Sylfaen"/>
              </a:rPr>
              <a:t>ხ</a:t>
            </a:r>
            <a:r>
              <a:rPr dirty="0" smtClean="0" sz="1100" spc="11">
                <a:latin typeface="Sylfaen"/>
                <a:cs typeface="Sylfaen"/>
              </a:rPr>
              <a:t>ოვ</a:t>
            </a:r>
            <a:r>
              <a:rPr dirty="0" smtClean="0" sz="1100" spc="11">
                <a:latin typeface="Sylfaen"/>
                <a:cs typeface="Sylfaen"/>
              </a:rPr>
              <a:t>ე</a:t>
            </a:r>
            <a:r>
              <a:rPr dirty="0" smtClean="0" sz="1100" spc="11">
                <a:latin typeface="Sylfaen"/>
                <a:cs typeface="Sylfaen"/>
              </a:rPr>
              <a:t>ს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გ</a:t>
            </a:r>
            <a:r>
              <a:rPr dirty="0" smtClean="0" sz="1100" spc="11">
                <a:latin typeface="Sylfaen"/>
                <a:cs typeface="Sylfaen"/>
              </a:rPr>
              <a:t>ა</a:t>
            </a:r>
            <a:r>
              <a:rPr dirty="0" smtClean="0" sz="1100" spc="11">
                <a:latin typeface="Sylfaen"/>
                <a:cs typeface="Sylfaen"/>
              </a:rPr>
              <a:t>ს</a:t>
            </a:r>
            <a:r>
              <a:rPr dirty="0" smtClean="0" sz="1100" spc="11">
                <a:latin typeface="Sylfaen"/>
                <a:cs typeface="Sylfaen"/>
              </a:rPr>
              <a:t>ა</a:t>
            </a:r>
            <a:r>
              <a:rPr dirty="0" smtClean="0" sz="1100" spc="11">
                <a:latin typeface="Sylfaen"/>
                <a:cs typeface="Sylfaen"/>
              </a:rPr>
              <a:t>ღ</a:t>
            </a:r>
            <a:r>
              <a:rPr dirty="0" smtClean="0" sz="1100" spc="11">
                <a:latin typeface="Sylfaen"/>
                <a:cs typeface="Sylfaen"/>
              </a:rPr>
              <a:t>ე</a:t>
            </a:r>
            <a:r>
              <a:rPr dirty="0" smtClean="0" sz="1100" spc="11">
                <a:latin typeface="Sylfaen"/>
                <a:cs typeface="Sylfaen"/>
              </a:rPr>
              <a:t>ბ</a:t>
            </a:r>
            <a:r>
              <a:rPr dirty="0" smtClean="0" sz="1100" spc="11">
                <a:latin typeface="Sylfaen"/>
                <a:cs typeface="Sylfaen"/>
              </a:rPr>
              <a:t>ი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თურ</a:t>
            </a:r>
            <a:r>
              <a:rPr dirty="0" smtClean="0" sz="1100" spc="11">
                <a:latin typeface="Sylfaen"/>
                <a:cs typeface="Sylfaen"/>
              </a:rPr>
              <a:t>ქ</a:t>
            </a:r>
            <a:r>
              <a:rPr dirty="0" smtClean="0" sz="1100" spc="11">
                <a:latin typeface="Sylfaen"/>
                <a:cs typeface="Sylfaen"/>
              </a:rPr>
              <a:t>ე</a:t>
            </a:r>
            <a:r>
              <a:rPr dirty="0" smtClean="0" sz="1100" spc="11">
                <a:latin typeface="Sylfaen"/>
                <a:cs typeface="Sylfaen"/>
              </a:rPr>
              <a:t>ბ</a:t>
            </a:r>
            <a:r>
              <a:rPr dirty="0" smtClean="0" sz="1100" spc="11">
                <a:latin typeface="Sylfaen"/>
                <a:cs typeface="Sylfaen"/>
              </a:rPr>
              <a:t>ი</a:t>
            </a:r>
            <a:r>
              <a:rPr dirty="0" smtClean="0" sz="1100" spc="11">
                <a:latin typeface="Sylfaen"/>
                <a:cs typeface="Sylfaen"/>
              </a:rPr>
              <a:t>ს</a:t>
            </a:r>
            <a:r>
              <a:rPr dirty="0" smtClean="0" sz="1100" spc="11">
                <a:latin typeface="Sylfaen"/>
                <a:cs typeface="Sylfaen"/>
              </a:rPr>
              <a:t>ა</a:t>
            </a:r>
            <a:r>
              <a:rPr dirty="0" smtClean="0" sz="1100" spc="11">
                <a:latin typeface="Sylfaen"/>
                <a:cs typeface="Sylfaen"/>
              </a:rPr>
              <a:t>გ</a:t>
            </a:r>
            <a:r>
              <a:rPr dirty="0" smtClean="0" sz="1100" spc="11">
                <a:latin typeface="Sylfaen"/>
                <a:cs typeface="Sylfaen"/>
              </a:rPr>
              <a:t>ა</a:t>
            </a:r>
            <a:r>
              <a:rPr dirty="0" smtClean="0" sz="1100" spc="11">
                <a:latin typeface="Sylfaen"/>
                <a:cs typeface="Sylfaen"/>
              </a:rPr>
              <a:t>ნ</a:t>
            </a:r>
            <a:r>
              <a:rPr dirty="0" smtClean="0" sz="1100" spc="11">
                <a:latin typeface="Sylfaen"/>
                <a:cs typeface="Sylfaen"/>
              </a:rPr>
              <a:t>,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რ</a:t>
            </a:r>
            <a:r>
              <a:rPr dirty="0" smtClean="0" sz="1100" spc="11">
                <a:latin typeface="Sylfaen"/>
                <a:cs typeface="Sylfaen"/>
              </a:rPr>
              <a:t>ა</a:t>
            </a:r>
            <a:r>
              <a:rPr dirty="0" smtClean="0" sz="1100" spc="11">
                <a:latin typeface="Sylfaen"/>
                <a:cs typeface="Sylfaen"/>
              </a:rPr>
              <a:t>ც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ა</a:t>
            </a:r>
            <a:r>
              <a:rPr dirty="0" smtClean="0" sz="1100" spc="11">
                <a:latin typeface="Sylfaen"/>
                <a:cs typeface="Sylfaen"/>
              </a:rPr>
              <a:t>რ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ა</a:t>
            </a:r>
            <a:r>
              <a:rPr dirty="0" smtClean="0" sz="1100" spc="11">
                <a:latin typeface="Sylfaen"/>
                <a:cs typeface="Sylfaen"/>
              </a:rPr>
              <a:t>ღ</a:t>
            </a:r>
            <a:r>
              <a:rPr dirty="0" smtClean="0" sz="1100" spc="11">
                <a:latin typeface="Sylfaen"/>
                <a:cs typeface="Sylfaen"/>
              </a:rPr>
              <a:t>მ</a:t>
            </a:r>
            <a:r>
              <a:rPr dirty="0" smtClean="0" sz="1100" spc="11">
                <a:latin typeface="Sylfaen"/>
                <a:cs typeface="Sylfaen"/>
              </a:rPr>
              <a:t>ო</a:t>
            </a:r>
            <a:r>
              <a:rPr dirty="0" smtClean="0" sz="1100" spc="11">
                <a:latin typeface="Sylfaen"/>
                <a:cs typeface="Sylfaen"/>
              </a:rPr>
              <a:t>ა</a:t>
            </a:r>
            <a:r>
              <a:rPr dirty="0" smtClean="0" sz="1100" spc="11">
                <a:latin typeface="Sylfaen"/>
                <a:cs typeface="Sylfaen"/>
              </a:rPr>
              <a:t>ჩ</a:t>
            </a:r>
            <a:r>
              <a:rPr dirty="0" smtClean="0" sz="1100" spc="11">
                <a:latin typeface="Sylfaen"/>
                <a:cs typeface="Sylfaen"/>
              </a:rPr>
              <a:t>ნ</a:t>
            </a:r>
            <a:r>
              <a:rPr dirty="0" smtClean="0" sz="1100" spc="11">
                <a:latin typeface="Sylfaen"/>
                <a:cs typeface="Sylfaen"/>
              </a:rPr>
              <a:t>დ</a:t>
            </a:r>
            <a:r>
              <a:rPr dirty="0" smtClean="0" sz="1100" spc="11">
                <a:latin typeface="Sylfaen"/>
                <a:cs typeface="Sylfaen"/>
              </a:rPr>
              <a:t>ა</a:t>
            </a:r>
            <a:r>
              <a:rPr dirty="0" smtClean="0" sz="1100" spc="11">
                <a:latin typeface="Sylfaen"/>
                <a:cs typeface="Sylfaen"/>
              </a:rPr>
              <a:t>თ</a:t>
            </a:r>
            <a:r>
              <a:rPr dirty="0" smtClean="0" sz="1100" spc="11">
                <a:latin typeface="Sylfaen"/>
                <a:cs typeface="Sylfaen"/>
              </a:rPr>
              <a:t>,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რის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გ</a:t>
            </a:r>
            <a:r>
              <a:rPr dirty="0" smtClean="0" sz="1100" spc="11">
                <a:latin typeface="Sylfaen"/>
                <a:cs typeface="Sylfaen"/>
              </a:rPr>
              <a:t>ა</a:t>
            </a:r>
            <a:r>
              <a:rPr dirty="0" smtClean="0" sz="1100" spc="11">
                <a:latin typeface="Sylfaen"/>
                <a:cs typeface="Sylfaen"/>
              </a:rPr>
              <a:t>მ</a:t>
            </a:r>
            <a:r>
              <a:rPr dirty="0" smtClean="0" sz="1100" spc="11">
                <a:latin typeface="Sylfaen"/>
                <a:cs typeface="Sylfaen"/>
              </a:rPr>
              <a:t>ო</a:t>
            </a:r>
            <a:r>
              <a:rPr dirty="0" smtClean="0" sz="1100" spc="11">
                <a:latin typeface="Sylfaen"/>
                <a:cs typeface="Sylfaen"/>
              </a:rPr>
              <a:t>ც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2004" y="8301084"/>
            <a:ext cx="5778946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9">
                <a:latin typeface="Sylfaen"/>
                <a:cs typeface="Sylfaen"/>
              </a:rPr>
              <a:t>ი</a:t>
            </a:r>
            <a:r>
              <a:rPr dirty="0" smtClean="0" sz="1100" spc="-19">
                <a:latin typeface="Sylfaen"/>
                <a:cs typeface="Sylfaen"/>
              </a:rPr>
              <a:t>ნ</a:t>
            </a:r>
            <a:r>
              <a:rPr dirty="0" smtClean="0" sz="1100" spc="-19">
                <a:latin typeface="Sylfaen"/>
                <a:cs typeface="Sylfaen"/>
              </a:rPr>
              <a:t>გ</a:t>
            </a:r>
            <a:r>
              <a:rPr dirty="0" smtClean="0" sz="1100" spc="-19">
                <a:latin typeface="Sylfaen"/>
                <a:cs typeface="Sylfaen"/>
              </a:rPr>
              <a:t>ლ</a:t>
            </a:r>
            <a:r>
              <a:rPr dirty="0" smtClean="0" sz="1100" spc="-19">
                <a:latin typeface="Sylfaen"/>
                <a:cs typeface="Sylfaen"/>
              </a:rPr>
              <a:t>ი</a:t>
            </a:r>
            <a:r>
              <a:rPr dirty="0" smtClean="0" sz="1100" spc="-19">
                <a:latin typeface="Sylfaen"/>
                <a:cs typeface="Sylfaen"/>
              </a:rPr>
              <a:t>ს</a:t>
            </a:r>
            <a:r>
              <a:rPr dirty="0" smtClean="0" sz="1100" spc="-19">
                <a:latin typeface="Sylfaen"/>
                <a:cs typeface="Sylfaen"/>
              </a:rPr>
              <a:t>ე</a:t>
            </a:r>
            <a:r>
              <a:rPr dirty="0" smtClean="0" sz="1100" spc="-19">
                <a:latin typeface="Sylfaen"/>
                <a:cs typeface="Sylfaen"/>
              </a:rPr>
              <a:t>ლ</a:t>
            </a:r>
            <a:r>
              <a:rPr dirty="0" smtClean="0" sz="1100" spc="-19">
                <a:latin typeface="Sylfaen"/>
                <a:cs typeface="Sylfaen"/>
              </a:rPr>
              <a:t>ე</a:t>
            </a:r>
            <a:r>
              <a:rPr dirty="0" smtClean="0" sz="1100" spc="-19">
                <a:latin typeface="Sylfaen"/>
                <a:cs typeface="Sylfaen"/>
              </a:rPr>
              <a:t>ბ</a:t>
            </a:r>
            <a:r>
              <a:rPr dirty="0" smtClean="0" sz="1100" spc="-19">
                <a:latin typeface="Sylfaen"/>
                <a:cs typeface="Sylfaen"/>
              </a:rPr>
              <a:t>მ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ი</a:t>
            </a:r>
            <a:r>
              <a:rPr dirty="0" smtClean="0" sz="1100" spc="-19">
                <a:latin typeface="Sylfaen"/>
                <a:cs typeface="Sylfaen"/>
              </a:rPr>
              <a:t>ს</a:t>
            </a:r>
            <a:r>
              <a:rPr dirty="0" smtClean="0" sz="1100" spc="-19">
                <a:latin typeface="Sylfaen"/>
                <a:cs typeface="Sylfaen"/>
              </a:rPr>
              <a:t>ი</a:t>
            </a:r>
            <a:r>
              <a:rPr dirty="0" smtClean="0" sz="1100" spc="-19">
                <a:latin typeface="Sylfaen"/>
                <a:cs typeface="Sylfaen"/>
              </a:rPr>
              <a:t>ნ</a:t>
            </a:r>
            <a:r>
              <a:rPr dirty="0" smtClean="0" sz="1100" spc="-19">
                <a:latin typeface="Sylfaen"/>
                <a:cs typeface="Sylfaen"/>
              </a:rPr>
              <a:t>ი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გ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ძ</a:t>
            </a:r>
            <a:r>
              <a:rPr dirty="0" smtClean="0" sz="1100" spc="-19">
                <a:latin typeface="Sylfaen"/>
                <a:cs typeface="Sylfaen"/>
              </a:rPr>
              <a:t>ე</a:t>
            </a:r>
            <a:r>
              <a:rPr dirty="0" smtClean="0" sz="1100" spc="-19">
                <a:latin typeface="Sylfaen"/>
                <a:cs typeface="Sylfaen"/>
              </a:rPr>
              <a:t>ვეს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ბ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თუმ</a:t>
            </a:r>
            <a:r>
              <a:rPr dirty="0" smtClean="0" sz="1100" spc="-19">
                <a:latin typeface="Sylfaen"/>
                <a:cs typeface="Sylfaen"/>
              </a:rPr>
              <a:t>ი</a:t>
            </a:r>
            <a:r>
              <a:rPr dirty="0" smtClean="0" sz="1100" spc="-19">
                <a:latin typeface="Sylfaen"/>
                <a:cs typeface="Sylfaen"/>
              </a:rPr>
              <a:t>დ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ნ</a:t>
            </a:r>
            <a:r>
              <a:rPr dirty="0" smtClean="0" sz="1100" spc="-19">
                <a:latin typeface="Sylfaen"/>
                <a:cs typeface="Sylfaen"/>
              </a:rPr>
              <a:t>.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მ</a:t>
            </a:r>
            <a:r>
              <a:rPr dirty="0" smtClean="0" sz="1100" spc="-19">
                <a:latin typeface="Sylfaen"/>
                <a:cs typeface="Sylfaen"/>
              </a:rPr>
              <a:t>ე</a:t>
            </a:r>
            <a:r>
              <a:rPr dirty="0" smtClean="0" sz="1100" spc="-19">
                <a:latin typeface="Sylfaen"/>
                <a:cs typeface="Sylfaen"/>
              </a:rPr>
              <a:t>ნ</a:t>
            </a:r>
            <a:r>
              <a:rPr dirty="0" smtClean="0" sz="1100" spc="-19">
                <a:latin typeface="Sylfaen"/>
                <a:cs typeface="Sylfaen"/>
              </a:rPr>
              <a:t>შ</a:t>
            </a:r>
            <a:r>
              <a:rPr dirty="0" smtClean="0" sz="1100" spc="-19">
                <a:latin typeface="Sylfaen"/>
                <a:cs typeface="Sylfaen"/>
              </a:rPr>
              <a:t>ე</a:t>
            </a:r>
            <a:r>
              <a:rPr dirty="0" smtClean="0" sz="1100" spc="-19">
                <a:latin typeface="Sylfaen"/>
                <a:cs typeface="Sylfaen"/>
              </a:rPr>
              <a:t>ვი</a:t>
            </a:r>
            <a:r>
              <a:rPr dirty="0" smtClean="0" sz="1100" spc="-19">
                <a:latin typeface="Sylfaen"/>
                <a:cs typeface="Sylfaen"/>
              </a:rPr>
              <a:t>კ</a:t>
            </a:r>
            <a:r>
              <a:rPr dirty="0" smtClean="0" sz="1100" spc="-19">
                <a:latin typeface="Sylfaen"/>
                <a:cs typeface="Sylfaen"/>
              </a:rPr>
              <a:t>ე</a:t>
            </a:r>
            <a:r>
              <a:rPr dirty="0" smtClean="0" sz="1100" spc="-19">
                <a:latin typeface="Sylfaen"/>
                <a:cs typeface="Sylfaen"/>
              </a:rPr>
              <a:t>ბ</a:t>
            </a:r>
            <a:r>
              <a:rPr dirty="0" smtClean="0" sz="1100" spc="-19">
                <a:latin typeface="Sylfaen"/>
                <a:cs typeface="Sylfaen"/>
              </a:rPr>
              <a:t>ს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ც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ი</a:t>
            </a:r>
            <a:r>
              <a:rPr dirty="0" smtClean="0" sz="1100" spc="-19">
                <a:latin typeface="Sylfaen"/>
                <a:cs typeface="Sylfaen"/>
              </a:rPr>
              <a:t>მ</a:t>
            </a:r>
            <a:r>
              <a:rPr dirty="0" smtClean="0" sz="1100" spc="-19">
                <a:latin typeface="Sylfaen"/>
                <a:cs typeface="Sylfaen"/>
              </a:rPr>
              <a:t>ე</a:t>
            </a:r>
            <a:r>
              <a:rPr dirty="0" smtClean="0" sz="1100" spc="-19">
                <a:latin typeface="Sylfaen"/>
                <a:cs typeface="Sylfaen"/>
              </a:rPr>
              <a:t>დ</a:t>
            </a:r>
            <a:r>
              <a:rPr dirty="0" smtClean="0" sz="1100" spc="-19">
                <a:latin typeface="Sylfaen"/>
                <a:cs typeface="Sylfaen"/>
              </a:rPr>
              <a:t>ი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ჰქ</a:t>
            </a:r>
            <a:r>
              <a:rPr dirty="0" smtClean="0" sz="1100" spc="-19">
                <a:latin typeface="Sylfaen"/>
                <a:cs typeface="Sylfaen"/>
              </a:rPr>
              <a:t>ო</a:t>
            </a:r>
            <a:r>
              <a:rPr dirty="0" smtClean="0" sz="1100" spc="-19">
                <a:latin typeface="Sylfaen"/>
                <a:cs typeface="Sylfaen"/>
              </a:rPr>
              <a:t>ნ</a:t>
            </a:r>
            <a:r>
              <a:rPr dirty="0" smtClean="0" sz="1100" spc="-19">
                <a:latin typeface="Sylfaen"/>
                <a:cs typeface="Sylfaen"/>
              </a:rPr>
              <a:t>დ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თ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ი</a:t>
            </a:r>
            <a:r>
              <a:rPr dirty="0" smtClean="0" sz="1100" spc="-19">
                <a:latin typeface="Sylfaen"/>
                <a:cs typeface="Sylfaen"/>
              </a:rPr>
              <a:t>ნ</a:t>
            </a:r>
            <a:r>
              <a:rPr dirty="0" smtClean="0" sz="1100" spc="-19">
                <a:latin typeface="Sylfaen"/>
                <a:cs typeface="Sylfaen"/>
              </a:rPr>
              <a:t>გ</a:t>
            </a:r>
            <a:r>
              <a:rPr dirty="0" smtClean="0" sz="1100" spc="-19">
                <a:latin typeface="Sylfaen"/>
                <a:cs typeface="Sylfaen"/>
              </a:rPr>
              <a:t>ლ</a:t>
            </a:r>
            <a:r>
              <a:rPr dirty="0" smtClean="0" sz="1100" spc="-19">
                <a:latin typeface="Sylfaen"/>
                <a:cs typeface="Sylfaen"/>
              </a:rPr>
              <a:t>ი</a:t>
            </a:r>
            <a:r>
              <a:rPr dirty="0" smtClean="0" sz="1100" spc="-19">
                <a:latin typeface="Sylfaen"/>
                <a:cs typeface="Sylfaen"/>
              </a:rPr>
              <a:t>ს</a:t>
            </a:r>
            <a:r>
              <a:rPr dirty="0" smtClean="0" sz="1100" spc="-19">
                <a:latin typeface="Sylfaen"/>
                <a:cs typeface="Sylfaen"/>
              </a:rPr>
              <a:t>ე</a:t>
            </a:r>
            <a:r>
              <a:rPr dirty="0" smtClean="0" sz="1100" spc="-19">
                <a:latin typeface="Sylfaen"/>
                <a:cs typeface="Sylfaen"/>
              </a:rPr>
              <a:t>ლ</a:t>
            </a:r>
            <a:r>
              <a:rPr dirty="0" smtClean="0" sz="1100" spc="-19">
                <a:latin typeface="Sylfaen"/>
                <a:cs typeface="Sylfaen"/>
              </a:rPr>
              <a:t>ე</a:t>
            </a:r>
            <a:r>
              <a:rPr dirty="0" smtClean="0" sz="1100" spc="-19">
                <a:latin typeface="Sylfaen"/>
                <a:cs typeface="Sylfaen"/>
              </a:rPr>
              <a:t>ბ</a:t>
            </a:r>
            <a:r>
              <a:rPr dirty="0" smtClean="0" sz="1100" spc="-19">
                <a:latin typeface="Sylfaen"/>
                <a:cs typeface="Sylfaen"/>
              </a:rPr>
              <a:t>ის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-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004" y="8595216"/>
            <a:ext cx="5781213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-1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თი</a:t>
            </a:r>
            <a:r>
              <a:rPr dirty="0" smtClean="0" sz="1100" spc="96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„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0">
                <a:latin typeface="Sylfaen"/>
                <a:cs typeface="Sylfaen"/>
              </a:rPr>
              <a:t>თ</a:t>
            </a:r>
            <a:r>
              <a:rPr dirty="0" smtClean="0" sz="1100" spc="-71">
                <a:latin typeface="Sylfaen"/>
                <a:cs typeface="Sylfaen"/>
              </a:rPr>
              <a:t>ი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30">
                <a:latin typeface="Sylfaen"/>
                <a:cs typeface="Sylfaen"/>
              </a:rPr>
              <a:t>ო</a:t>
            </a:r>
            <a:r>
              <a:rPr dirty="0" smtClean="0" sz="1100" spc="16">
                <a:latin typeface="Sylfaen"/>
                <a:cs typeface="Sylfaen"/>
              </a:rPr>
              <a:t>ს</a:t>
            </a:r>
            <a:r>
              <a:rPr dirty="0" smtClean="0" sz="1100" spc="-286">
                <a:latin typeface="Sylfaen"/>
                <a:cs typeface="Sylfaen"/>
              </a:rPr>
              <a:t>უ</a:t>
            </a:r>
            <a:r>
              <a:rPr dirty="0" smtClean="0" sz="1100" spc="44">
                <a:latin typeface="Sylfaen"/>
                <a:cs typeface="Sylfaen"/>
              </a:rPr>
              <a:t>რ</a:t>
            </a:r>
            <a:r>
              <a:rPr dirty="0" smtClean="0" sz="1100" spc="36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66">
                <a:latin typeface="Sylfaen"/>
                <a:cs typeface="Sylfaen"/>
              </a:rPr>
              <a:t>ბ</a:t>
            </a:r>
            <a:r>
              <a:rPr dirty="0" smtClean="0" sz="1100" spc="-67">
                <a:latin typeface="Sylfaen"/>
                <a:cs typeface="Sylfaen"/>
              </a:rPr>
              <a:t>ი</a:t>
            </a:r>
            <a:r>
              <a:rPr dirty="0" smtClean="0" sz="1100" spc="-54">
                <a:latin typeface="Sylfaen"/>
                <a:cs typeface="Sylfaen"/>
              </a:rPr>
              <a:t>ს</a:t>
            </a:r>
            <a:r>
              <a:rPr dirty="0" smtClean="0" sz="1100" spc="-4">
                <a:latin typeface="Sylfaen"/>
                <a:cs typeface="Sylfaen"/>
              </a:rPr>
              <a:t>“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75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რომ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46">
                <a:latin typeface="Sylfaen"/>
                <a:cs typeface="Sylfaen"/>
              </a:rPr>
              <a:t> </a:t>
            </a:r>
            <a:r>
              <a:rPr dirty="0" smtClean="0" sz="1100" spc="-79">
                <a:latin typeface="Sylfaen"/>
                <a:cs typeface="Sylfaen"/>
              </a:rPr>
              <a:t>ი</a:t>
            </a:r>
            <a:r>
              <a:rPr dirty="0" smtClean="0" sz="1100" spc="-75">
                <a:latin typeface="Sylfaen"/>
                <a:cs typeface="Sylfaen"/>
              </a:rPr>
              <a:t>ს</a:t>
            </a:r>
            <a:r>
              <a:rPr dirty="0" smtClean="0" sz="1100" spc="-88">
                <a:latin typeface="Sylfaen"/>
                <a:cs typeface="Sylfaen"/>
              </a:rPr>
              <a:t>ი</a:t>
            </a:r>
            <a:r>
              <a:rPr dirty="0" smtClean="0" sz="1100" spc="-66">
                <a:latin typeface="Sylfaen"/>
                <a:cs typeface="Sylfaen"/>
              </a:rPr>
              <a:t>ნ</a:t>
            </a:r>
            <a:r>
              <a:rPr dirty="0" smtClean="0" sz="1100" spc="-79">
                <a:latin typeface="Sylfaen"/>
                <a:cs typeface="Sylfaen"/>
              </a:rPr>
              <a:t>ი</a:t>
            </a:r>
            <a:r>
              <a:rPr dirty="0" smtClean="0" sz="1100" spc="-35">
                <a:latin typeface="Sylfaen"/>
                <a:cs typeface="Sylfaen"/>
              </a:rPr>
              <a:t> </a:t>
            </a:r>
            <a:r>
              <a:rPr dirty="0" smtClean="0" sz="1100" spc="122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ქ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39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4">
                <a:latin typeface="Sylfaen"/>
                <a:cs typeface="Sylfaen"/>
              </a:rPr>
              <a:t>ც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143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თ</a:t>
            </a:r>
            <a:r>
              <a:rPr dirty="0" smtClean="0" sz="1100" spc="-9">
                <a:latin typeface="Sylfaen"/>
                <a:cs typeface="Sylfaen"/>
              </a:rPr>
              <a:t>.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06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00">
                <a:latin typeface="Sylfaen"/>
                <a:cs typeface="Sylfaen"/>
              </a:rPr>
              <a:t> </a:t>
            </a:r>
            <a:r>
              <a:rPr dirty="0" smtClean="0" sz="1100" spc="77">
                <a:latin typeface="Sylfaen"/>
                <a:cs typeface="Sylfaen"/>
              </a:rPr>
              <a:t>არ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2004" y="8889348"/>
            <a:ext cx="5779934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">
                <a:latin typeface="Sylfaen"/>
                <a:cs typeface="Sylfaen"/>
              </a:rPr>
              <a:t>მ</a:t>
            </a:r>
            <a:r>
              <a:rPr dirty="0" smtClean="0" sz="1100" spc="-1">
                <a:latin typeface="Sylfaen"/>
                <a:cs typeface="Sylfaen"/>
              </a:rPr>
              <a:t>ო</a:t>
            </a:r>
            <a:r>
              <a:rPr dirty="0" smtClean="0" sz="1100" spc="-1">
                <a:latin typeface="Sylfaen"/>
                <a:cs typeface="Sylfaen"/>
              </a:rPr>
              <a:t>ხ</a:t>
            </a:r>
            <a:r>
              <a:rPr dirty="0" smtClean="0" sz="1100" spc="-1">
                <a:latin typeface="Sylfaen"/>
                <a:cs typeface="Sylfaen"/>
              </a:rPr>
              <a:t>დ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-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ქ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ლ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ქ</a:t>
            </a:r>
            <a:r>
              <a:rPr dirty="0" smtClean="0" sz="1100" spc="-1">
                <a:latin typeface="Sylfaen"/>
                <a:cs typeface="Sylfaen"/>
              </a:rPr>
              <a:t>ის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გ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ს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ღ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ბი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მ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ნ</a:t>
            </a:r>
            <a:r>
              <a:rPr dirty="0" smtClean="0" sz="1100" spc="-1">
                <a:latin typeface="Sylfaen"/>
                <a:cs typeface="Sylfaen"/>
              </a:rPr>
              <a:t>შ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ვი</a:t>
            </a:r>
            <a:r>
              <a:rPr dirty="0" smtClean="0" sz="1100" spc="-1">
                <a:latin typeface="Sylfaen"/>
                <a:cs typeface="Sylfaen"/>
              </a:rPr>
              <a:t>კ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ბ</a:t>
            </a:r>
            <a:r>
              <a:rPr dirty="0" smtClean="0" sz="1100" spc="-1">
                <a:latin typeface="Sylfaen"/>
                <a:cs typeface="Sylfaen"/>
              </a:rPr>
              <a:t>თ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ნ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ც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რ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ღ</a:t>
            </a:r>
            <a:r>
              <a:rPr dirty="0" smtClean="0" sz="1100" spc="-1">
                <a:latin typeface="Sylfaen"/>
                <a:cs typeface="Sylfaen"/>
              </a:rPr>
              <a:t>მ</a:t>
            </a:r>
            <a:r>
              <a:rPr dirty="0" smtClean="0" sz="1100" spc="-1">
                <a:latin typeface="Sylfaen"/>
                <a:cs typeface="Sylfaen"/>
              </a:rPr>
              <a:t>ო</a:t>
            </a:r>
            <a:r>
              <a:rPr dirty="0" smtClean="0" sz="1100" spc="-1">
                <a:latin typeface="Sylfaen"/>
                <a:cs typeface="Sylfaen"/>
              </a:rPr>
              <a:t>ჩ</a:t>
            </a:r>
            <a:r>
              <a:rPr dirty="0" smtClean="0" sz="1100" spc="-1">
                <a:latin typeface="Sylfaen"/>
                <a:cs typeface="Sylfaen"/>
              </a:rPr>
              <a:t>ნ</a:t>
            </a:r>
            <a:r>
              <a:rPr dirty="0" smtClean="0" sz="1100" spc="-1">
                <a:latin typeface="Sylfaen"/>
                <a:cs typeface="Sylfaen"/>
              </a:rPr>
              <a:t>დ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,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ტ</a:t>
            </a:r>
            <a:r>
              <a:rPr dirty="0" smtClean="0" sz="1100" spc="-1">
                <a:latin typeface="Sylfaen"/>
                <a:cs typeface="Sylfaen"/>
              </a:rPr>
              <a:t>ყ</a:t>
            </a:r>
            <a:r>
              <a:rPr dirty="0" smtClean="0" sz="1100" spc="-1">
                <a:latin typeface="Sylfaen"/>
                <a:cs typeface="Sylfaen"/>
              </a:rPr>
              <a:t>ო</a:t>
            </a:r>
            <a:r>
              <a:rPr dirty="0" smtClean="0" sz="1100" spc="-1">
                <a:latin typeface="Sylfaen"/>
                <a:cs typeface="Sylfaen"/>
              </a:rPr>
              <a:t>ბ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,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ქ</a:t>
            </a:r>
            <a:r>
              <a:rPr dirty="0" smtClean="0" sz="1100" spc="-1">
                <a:latin typeface="Sylfaen"/>
                <a:cs typeface="Sylfaen"/>
              </a:rPr>
              <a:t>.</a:t>
            </a:r>
            <a:r>
              <a:rPr dirty="0" smtClean="0" sz="1100" spc="-1">
                <a:latin typeface="Sylfaen"/>
                <a:cs typeface="Sylfaen"/>
              </a:rPr>
              <a:t>ბ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თუმი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ლ</a:t>
            </a:r>
            <a:r>
              <a:rPr dirty="0" smtClean="0" sz="1100" spc="-1">
                <a:latin typeface="Sylfaen"/>
                <a:cs typeface="Sylfaen"/>
              </a:rPr>
              <a:t>ო</a:t>
            </a:r>
            <a:r>
              <a:rPr dirty="0" smtClean="0" sz="1100" spc="-1">
                <a:latin typeface="Sylfaen"/>
                <a:cs typeface="Sylfaen"/>
              </a:rPr>
              <a:t>დ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ბ</a:t>
            </a:r>
            <a:r>
              <a:rPr dirty="0" smtClean="0" sz="1100" spc="-1">
                <a:latin typeface="Sylfaen"/>
                <a:cs typeface="Sylfaen"/>
              </a:rPr>
              <a:t>ო</a:t>
            </a:r>
            <a:r>
              <a:rPr dirty="0" smtClean="0" sz="1100" spc="-1">
                <a:latin typeface="Sylfaen"/>
                <a:cs typeface="Sylfaen"/>
              </a:rPr>
              <a:t>დ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2004" y="9183480"/>
            <a:ext cx="309601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">
                <a:latin typeface="Sylfaen"/>
                <a:cs typeface="Sylfaen"/>
              </a:rPr>
              <a:t>ს</a:t>
            </a:r>
            <a:r>
              <a:rPr dirty="0" smtClean="0" sz="1100" spc="-1">
                <a:latin typeface="Sylfaen"/>
                <a:cs typeface="Sylfaen"/>
              </a:rPr>
              <a:t>ხ</a:t>
            </a:r>
            <a:r>
              <a:rPr dirty="0" smtClean="0" sz="1100" spc="-1">
                <a:latin typeface="Sylfaen"/>
                <a:cs typeface="Sylfaen"/>
              </a:rPr>
              <a:t>ვა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59154" y="9183480"/>
            <a:ext cx="851103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">
                <a:latin typeface="Sylfaen"/>
                <a:cs typeface="Sylfaen"/>
              </a:rPr>
              <a:t>მ</a:t>
            </a:r>
            <a:r>
              <a:rPr dirty="0" smtClean="0" sz="1100" spc="1">
                <a:latin typeface="Sylfaen"/>
                <a:cs typeface="Sylfaen"/>
              </a:rPr>
              <a:t>ე</a:t>
            </a:r>
            <a:r>
              <a:rPr dirty="0" smtClean="0" sz="1100" spc="1">
                <a:latin typeface="Sylfaen"/>
                <a:cs typeface="Sylfaen"/>
              </a:rPr>
              <a:t>პ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ტ</a:t>
            </a:r>
            <a:r>
              <a:rPr dirty="0" smtClean="0" sz="1100" spc="1">
                <a:latin typeface="Sylfaen"/>
                <a:cs typeface="Sylfaen"/>
              </a:rPr>
              <a:t>რ</a:t>
            </a:r>
            <a:r>
              <a:rPr dirty="0" smtClean="0" sz="1100" spc="1">
                <a:latin typeface="Sylfaen"/>
                <a:cs typeface="Sylfaen"/>
              </a:rPr>
              <a:t>ო</a:t>
            </a:r>
            <a:r>
              <a:rPr dirty="0" smtClean="0" sz="1100" spc="1">
                <a:latin typeface="Sylfaen"/>
                <a:cs typeface="Sylfaen"/>
              </a:rPr>
              <a:t>ნ</a:t>
            </a:r>
            <a:r>
              <a:rPr dirty="0" smtClean="0" sz="1100" spc="1">
                <a:latin typeface="Sylfaen"/>
                <a:cs typeface="Sylfaen"/>
              </a:rPr>
              <a:t>ე</a:t>
            </a:r>
            <a:r>
              <a:rPr dirty="0" smtClean="0" sz="1100" spc="1">
                <a:latin typeface="Sylfaen"/>
                <a:cs typeface="Sylfaen"/>
              </a:rPr>
              <a:t>ს</a:t>
            </a:r>
            <a:r>
              <a:rPr dirty="0" smtClean="0" sz="1100" spc="1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57755" y="9183480"/>
            <a:ext cx="721953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7">
                <a:latin typeface="Sylfaen"/>
                <a:cs typeface="Sylfaen"/>
              </a:rPr>
              <a:t>დ</a:t>
            </a:r>
            <a:r>
              <a:rPr dirty="0" smtClean="0" sz="1100" spc="-27">
                <a:latin typeface="Sylfaen"/>
                <a:cs typeface="Sylfaen"/>
              </a:rPr>
              <a:t>ა</a:t>
            </a:r>
            <a:r>
              <a:rPr dirty="0" smtClean="0" sz="1100" spc="-27">
                <a:latin typeface="Sylfaen"/>
                <a:cs typeface="Sylfaen"/>
              </a:rPr>
              <a:t>რ</a:t>
            </a:r>
            <a:r>
              <a:rPr dirty="0" smtClean="0" sz="1100" spc="-27">
                <a:latin typeface="Sylfaen"/>
                <a:cs typeface="Sylfaen"/>
              </a:rPr>
              <a:t>ა</a:t>
            </a:r>
            <a:r>
              <a:rPr dirty="0" smtClean="0" sz="1100" spc="-27">
                <a:latin typeface="Sylfaen"/>
                <a:cs typeface="Sylfaen"/>
              </a:rPr>
              <a:t>ჯ</a:t>
            </a:r>
            <a:r>
              <a:rPr dirty="0" smtClean="0" sz="1100" spc="-27">
                <a:latin typeface="Sylfaen"/>
                <a:cs typeface="Sylfaen"/>
              </a:rPr>
              <a:t>ე</a:t>
            </a:r>
            <a:r>
              <a:rPr dirty="0" smtClean="0" sz="1100" spc="-27">
                <a:latin typeface="Sylfaen"/>
                <a:cs typeface="Sylfaen"/>
              </a:rPr>
              <a:t>ბ</a:t>
            </a:r>
            <a:r>
              <a:rPr dirty="0" smtClean="0" sz="1100" spc="-27">
                <a:latin typeface="Sylfaen"/>
                <a:cs typeface="Sylfaen"/>
              </a:rPr>
              <a:t>მ</a:t>
            </a:r>
            <a:r>
              <a:rPr dirty="0" smtClean="0" sz="1100" spc="-27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27959" y="9183480"/>
            <a:ext cx="586372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ც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ნ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62780" y="9183480"/>
            <a:ext cx="1020767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">
                <a:latin typeface="Sylfaen"/>
                <a:cs typeface="Sylfaen"/>
              </a:rPr>
              <a:t>მ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გ</a:t>
            </a:r>
            <a:r>
              <a:rPr dirty="0" smtClean="0" sz="1100" spc="-1">
                <a:latin typeface="Sylfaen"/>
                <a:cs typeface="Sylfaen"/>
              </a:rPr>
              <a:t>ო</a:t>
            </a:r>
            <a:r>
              <a:rPr dirty="0" smtClean="0" sz="1100" spc="-1">
                <a:latin typeface="Sylfaen"/>
                <a:cs typeface="Sylfaen"/>
              </a:rPr>
              <a:t>ბ</a:t>
            </a:r>
            <a:r>
              <a:rPr dirty="0" smtClean="0" sz="1100" spc="-1">
                <a:latin typeface="Sylfaen"/>
                <a:cs typeface="Sylfaen"/>
              </a:rPr>
              <a:t>რ</a:t>
            </a:r>
            <a:r>
              <a:rPr dirty="0" smtClean="0" sz="1100" spc="-1">
                <a:latin typeface="Sylfaen"/>
                <a:cs typeface="Sylfaen"/>
              </a:rPr>
              <a:t>უ</a:t>
            </a:r>
            <a:r>
              <a:rPr dirty="0" smtClean="0" sz="1100" spc="-1">
                <a:latin typeface="Sylfaen"/>
                <a:cs typeface="Sylfaen"/>
              </a:rPr>
              <a:t>ლ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დ</a:t>
            </a:r>
            <a:r>
              <a:rPr dirty="0" smtClean="0" sz="1100" spc="-1">
                <a:latin typeface="Sylfaen"/>
                <a:cs typeface="Sylfaen"/>
              </a:rPr>
              <a:t>.“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30165" y="9183480"/>
            <a:ext cx="507294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ტ</a:t>
            </a:r>
            <a:r>
              <a:rPr dirty="0" smtClean="0" sz="1100" spc="0">
                <a:latin typeface="Sylfaen"/>
                <a:cs typeface="Sylfaen"/>
              </a:rPr>
              <a:t>ყ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85866" y="9183480"/>
            <a:ext cx="897353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">
                <a:latin typeface="Sylfaen"/>
                <a:cs typeface="Sylfaen"/>
              </a:rPr>
              <a:t>ბ</a:t>
            </a:r>
            <a:r>
              <a:rPr dirty="0" smtClean="0" sz="1100" spc="-1">
                <a:latin typeface="Sylfaen"/>
                <a:cs typeface="Sylfaen"/>
              </a:rPr>
              <a:t>ო</a:t>
            </a:r>
            <a:r>
              <a:rPr dirty="0" smtClean="0" sz="1100" spc="-1">
                <a:latin typeface="Sylfaen"/>
                <a:cs typeface="Sylfaen"/>
              </a:rPr>
              <a:t>ლ</a:t>
            </a:r>
            <a:r>
              <a:rPr dirty="0" smtClean="0" sz="1100" spc="-1">
                <a:latin typeface="Sylfaen"/>
                <a:cs typeface="Sylfaen"/>
              </a:rPr>
              <a:t>შ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ვ</a:t>
            </a:r>
            <a:r>
              <a:rPr dirty="0" smtClean="0" sz="1100" spc="-1">
                <a:latin typeface="Sylfaen"/>
                <a:cs typeface="Sylfaen"/>
              </a:rPr>
              <a:t>ი</a:t>
            </a:r>
            <a:r>
              <a:rPr dirty="0" smtClean="0" sz="1100" spc="-1">
                <a:latin typeface="Sylfaen"/>
                <a:cs typeface="Sylfaen"/>
              </a:rPr>
              <a:t>კ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ბ</a:t>
            </a:r>
            <a:r>
              <a:rPr dirty="0" smtClean="0" sz="1100" spc="-1">
                <a:latin typeface="Sylfaen"/>
                <a:cs typeface="Sylfaen"/>
              </a:rPr>
              <a:t>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9477866"/>
            <a:ext cx="2015769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">
                <a:latin typeface="Sylfaen"/>
                <a:cs typeface="Sylfaen"/>
              </a:rPr>
              <a:t>ე</a:t>
            </a:r>
            <a:r>
              <a:rPr dirty="0" smtClean="0" sz="1100" spc="1">
                <a:latin typeface="Sylfaen"/>
                <a:cs typeface="Sylfaen"/>
              </a:rPr>
              <a:t>ლ</a:t>
            </a:r>
            <a:r>
              <a:rPr dirty="0" smtClean="0" sz="1100" spc="1">
                <a:latin typeface="Sylfaen"/>
                <a:cs typeface="Sylfaen"/>
              </a:rPr>
              <a:t>ო</a:t>
            </a:r>
            <a:r>
              <a:rPr dirty="0" smtClean="0" sz="1100" spc="1">
                <a:latin typeface="Sylfaen"/>
                <a:cs typeface="Sylfaen"/>
              </a:rPr>
              <a:t>დ</a:t>
            </a:r>
            <a:r>
              <a:rPr dirty="0" smtClean="0" sz="1100" spc="1">
                <a:latin typeface="Sylfaen"/>
                <a:cs typeface="Sylfaen"/>
              </a:rPr>
              <a:t>ე</a:t>
            </a:r>
            <a:r>
              <a:rPr dirty="0" smtClean="0" sz="1100" spc="1">
                <a:latin typeface="Sylfaen"/>
                <a:cs typeface="Sylfaen"/>
              </a:rPr>
              <a:t>ბ</a:t>
            </a:r>
            <a:r>
              <a:rPr dirty="0" smtClean="0" sz="1100" spc="1">
                <a:latin typeface="Sylfaen"/>
                <a:cs typeface="Sylfaen"/>
              </a:rPr>
              <a:t>ო</a:t>
            </a:r>
            <a:r>
              <a:rPr dirty="0" smtClean="0" sz="1100" spc="1">
                <a:latin typeface="Sylfaen"/>
                <a:cs typeface="Sylfaen"/>
              </a:rPr>
              <a:t>დ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ო</a:t>
            </a:r>
            <a:r>
              <a:rPr dirty="0" smtClean="0" sz="1100" spc="1">
                <a:latin typeface="Sylfaen"/>
                <a:cs typeface="Sylfaen"/>
              </a:rPr>
              <a:t>“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-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თ</a:t>
            </a:r>
            <a:r>
              <a:rPr dirty="0" smtClean="0" sz="1100" spc="1">
                <a:latin typeface="Sylfaen"/>
                <a:cs typeface="Sylfaen"/>
              </a:rPr>
              <a:t>ქ</a:t>
            </a:r>
            <a:r>
              <a:rPr dirty="0" smtClean="0" sz="1100" spc="1">
                <a:latin typeface="Sylfaen"/>
                <a:cs typeface="Sylfaen"/>
              </a:rPr>
              <a:t>ვა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ი</a:t>
            </a:r>
            <a:r>
              <a:rPr dirty="0" smtClean="0" sz="1100" spc="1">
                <a:latin typeface="Sylfaen"/>
                <a:cs typeface="Sylfaen"/>
              </a:rPr>
              <a:t>ს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ე</a:t>
            </a:r>
            <a:r>
              <a:rPr dirty="0" smtClean="0" sz="1100" spc="1">
                <a:latin typeface="Sylfaen"/>
                <a:cs typeface="Sylfaen"/>
              </a:rPr>
              <a:t>ვ</a:t>
            </a:r>
            <a:r>
              <a:rPr dirty="0" smtClean="0" sz="1100" spc="1">
                <a:latin typeface="Sylfaen"/>
                <a:cs typeface="Sylfaen"/>
              </a:rPr>
              <a:t>მ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493002" y="9916160"/>
            <a:ext cx="189640" cy="165608"/>
          </a:xfrm>
          <a:prstGeom prst="rect">
            <a:avLst/>
          </a:prstGeom>
        </p:spPr>
        <p:txBody>
          <a:bodyPr wrap="square" lIns="0" tIns="7651" rIns="0" bIns="0" rtlCol="0">
            <a:noAutofit/>
          </a:bodyPr>
          <a:lstStyle/>
          <a:p>
            <a:pPr marL="12700">
              <a:lnSpc>
                <a:spcPts val="1205"/>
              </a:lnSpc>
            </a:pPr>
            <a:r>
              <a:rPr dirty="0" smtClean="0" sz="1100" spc="4">
                <a:latin typeface="Calibri"/>
                <a:cs typeface="Calibri"/>
              </a:rPr>
              <a:t>17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40"/>
          <p:cNvSpPr txBox="1"/>
          <p:nvPr/>
        </p:nvSpPr>
        <p:spPr>
          <a:xfrm>
            <a:off x="1173276" y="951340"/>
            <a:ext cx="550987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ორე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13">
                <a:latin typeface="Sylfaen"/>
                <a:cs typeface="Sylfaen"/>
              </a:rPr>
              <a:t> </a:t>
            </a:r>
            <a:r>
              <a:rPr dirty="0" smtClean="0" sz="1100" spc="-79">
                <a:latin typeface="Sylfaen"/>
                <a:cs typeface="Sylfaen"/>
              </a:rPr>
              <a:t>დ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90">
                <a:latin typeface="Sylfaen"/>
                <a:cs typeface="Sylfaen"/>
              </a:rPr>
              <a:t>რ</a:t>
            </a:r>
            <a:r>
              <a:rPr dirty="0" smtClean="0" sz="1100" spc="45">
                <a:latin typeface="Sylfaen"/>
                <a:cs typeface="Sylfaen"/>
              </a:rPr>
              <a:t>ა</a:t>
            </a:r>
            <a:r>
              <a:rPr dirty="0" smtClean="0" sz="1100" spc="-195">
                <a:latin typeface="Sylfaen"/>
                <a:cs typeface="Sylfaen"/>
              </a:rPr>
              <a:t>ჯ</a:t>
            </a:r>
            <a:r>
              <a:rPr dirty="0" smtClean="0" sz="1100" spc="-135">
                <a:latin typeface="Sylfaen"/>
                <a:cs typeface="Sylfaen"/>
              </a:rPr>
              <a:t>მ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34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ჟ</a:t>
            </a:r>
            <a:r>
              <a:rPr dirty="0" smtClean="0" sz="1100" spc="-9">
                <a:latin typeface="Sylfaen"/>
                <a:cs typeface="Sylfaen"/>
              </a:rPr>
              <a:t>ღ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ტ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58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29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ც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72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1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88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ღ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41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ნ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მ</a:t>
            </a:r>
            <a:r>
              <a:rPr dirty="0" smtClean="0" sz="1100" spc="-14">
                <a:latin typeface="Sylfaen"/>
                <a:cs typeface="Sylfaen"/>
              </a:rPr>
              <a:t>დ</a:t>
            </a:r>
            <a:r>
              <a:rPr dirty="0" smtClean="0" sz="1100" spc="-25">
                <a:latin typeface="Sylfaen"/>
                <a:cs typeface="Sylfaen"/>
              </a:rPr>
              <a:t>ვ</a:t>
            </a:r>
            <a:r>
              <a:rPr dirty="0" smtClean="0" sz="1100" spc="-22">
                <a:latin typeface="Sylfaen"/>
                <a:cs typeface="Sylfaen"/>
              </a:rPr>
              <a:t>ი</a:t>
            </a:r>
            <a:r>
              <a:rPr dirty="0" smtClean="0" sz="1100" spc="-17">
                <a:latin typeface="Sylfaen"/>
                <a:cs typeface="Sylfaen"/>
              </a:rPr>
              <a:t>ლ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18">
                <a:latin typeface="Sylfaen"/>
                <a:cs typeface="Sylfaen"/>
              </a:rPr>
              <a:t>დ</a:t>
            </a:r>
            <a:r>
              <a:rPr dirty="0" smtClean="0" sz="1100" spc="-5">
                <a:latin typeface="Sylfaen"/>
                <a:cs typeface="Sylfaen"/>
              </a:rPr>
              <a:t>  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66">
                <a:latin typeface="Sylfaen"/>
                <a:cs typeface="Sylfaen"/>
              </a:rPr>
              <a:t>ბ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162">
                <a:latin typeface="Sylfaen"/>
                <a:cs typeface="Sylfaen"/>
              </a:rPr>
              <a:t>თ</a:t>
            </a:r>
            <a:r>
              <a:rPr dirty="0" smtClean="0" sz="1100" spc="-163">
                <a:latin typeface="Sylfaen"/>
                <a:cs typeface="Sylfaen"/>
              </a:rPr>
              <a:t>უ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63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02004" y="1245472"/>
            <a:ext cx="577978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1">
                <a:latin typeface="Sylfaen"/>
                <a:cs typeface="Sylfaen"/>
              </a:rPr>
              <a:t>გ</a:t>
            </a:r>
            <a:r>
              <a:rPr dirty="0" smtClean="0" sz="1100" spc="11">
                <a:latin typeface="Sylfaen"/>
                <a:cs typeface="Sylfaen"/>
              </a:rPr>
              <a:t>ა</a:t>
            </a:r>
            <a:r>
              <a:rPr dirty="0" smtClean="0" sz="1100" spc="11">
                <a:latin typeface="Sylfaen"/>
                <a:cs typeface="Sylfaen"/>
              </a:rPr>
              <a:t>ს</a:t>
            </a:r>
            <a:r>
              <a:rPr dirty="0" smtClean="0" sz="1100" spc="11">
                <a:latin typeface="Sylfaen"/>
                <a:cs typeface="Sylfaen"/>
              </a:rPr>
              <a:t>ა</a:t>
            </a:r>
            <a:r>
              <a:rPr dirty="0" smtClean="0" sz="1100" spc="11">
                <a:latin typeface="Sylfaen"/>
                <a:cs typeface="Sylfaen"/>
              </a:rPr>
              <a:t>ღ</a:t>
            </a:r>
            <a:r>
              <a:rPr dirty="0" smtClean="0" sz="1100" spc="11">
                <a:latin typeface="Sylfaen"/>
                <a:cs typeface="Sylfaen"/>
              </a:rPr>
              <a:t>ე</a:t>
            </a:r>
            <a:r>
              <a:rPr dirty="0" smtClean="0" sz="1100" spc="11">
                <a:latin typeface="Sylfaen"/>
                <a:cs typeface="Sylfaen"/>
              </a:rPr>
              <a:t>ბი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ი</a:t>
            </a:r>
            <a:r>
              <a:rPr dirty="0" smtClean="0" sz="1100" spc="11">
                <a:latin typeface="Sylfaen"/>
                <a:cs typeface="Sylfaen"/>
              </a:rPr>
              <a:t>ყ</a:t>
            </a:r>
            <a:r>
              <a:rPr dirty="0" smtClean="0" sz="1100" spc="11">
                <a:latin typeface="Sylfaen"/>
                <a:cs typeface="Sylfaen"/>
              </a:rPr>
              <a:t>ო</a:t>
            </a:r>
            <a:r>
              <a:rPr dirty="0" smtClean="0" sz="1100" spc="11">
                <a:latin typeface="Sylfaen"/>
                <a:cs typeface="Sylfaen"/>
              </a:rPr>
              <a:t>.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მ</a:t>
            </a:r>
            <a:r>
              <a:rPr dirty="0" smtClean="0" sz="1100" spc="11">
                <a:latin typeface="Sylfaen"/>
                <a:cs typeface="Sylfaen"/>
              </a:rPr>
              <a:t>ა</a:t>
            </a:r>
            <a:r>
              <a:rPr dirty="0" smtClean="0" sz="1100" spc="11">
                <a:latin typeface="Sylfaen"/>
                <a:cs typeface="Sylfaen"/>
              </a:rPr>
              <a:t>ნ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გ</a:t>
            </a:r>
            <a:r>
              <a:rPr dirty="0" smtClean="0" sz="1100" spc="11">
                <a:latin typeface="Sylfaen"/>
                <a:cs typeface="Sylfaen"/>
              </a:rPr>
              <a:t>ა</a:t>
            </a:r>
            <a:r>
              <a:rPr dirty="0" smtClean="0" sz="1100" spc="11">
                <a:latin typeface="Sylfaen"/>
                <a:cs typeface="Sylfaen"/>
              </a:rPr>
              <a:t>ი</a:t>
            </a:r>
            <a:r>
              <a:rPr dirty="0" smtClean="0" sz="1100" spc="11">
                <a:latin typeface="Sylfaen"/>
                <a:cs typeface="Sylfaen"/>
              </a:rPr>
              <a:t>ხ</a:t>
            </a:r>
            <a:r>
              <a:rPr dirty="0" smtClean="0" sz="1100" spc="11">
                <a:latin typeface="Sylfaen"/>
                <a:cs typeface="Sylfaen"/>
              </a:rPr>
              <a:t>ს</a:t>
            </a:r>
            <a:r>
              <a:rPr dirty="0" smtClean="0" sz="1100" spc="11">
                <a:latin typeface="Sylfaen"/>
                <a:cs typeface="Sylfaen"/>
              </a:rPr>
              <a:t>ე</a:t>
            </a:r>
            <a:r>
              <a:rPr dirty="0" smtClean="0" sz="1100" spc="11">
                <a:latin typeface="Sylfaen"/>
                <a:cs typeface="Sylfaen"/>
              </a:rPr>
              <a:t>ნ</a:t>
            </a:r>
            <a:r>
              <a:rPr dirty="0" smtClean="0" sz="1100" spc="11">
                <a:latin typeface="Sylfaen"/>
                <a:cs typeface="Sylfaen"/>
              </a:rPr>
              <a:t>ა</a:t>
            </a:r>
            <a:r>
              <a:rPr dirty="0" smtClean="0" sz="1100" spc="11">
                <a:latin typeface="Sylfaen"/>
                <a:cs typeface="Sylfaen"/>
              </a:rPr>
              <a:t>,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რ</a:t>
            </a:r>
            <a:r>
              <a:rPr dirty="0" smtClean="0" sz="1100" spc="11">
                <a:latin typeface="Sylfaen"/>
                <a:cs typeface="Sylfaen"/>
              </a:rPr>
              <a:t>ო</a:t>
            </a:r>
            <a:r>
              <a:rPr dirty="0" smtClean="0" sz="1100" spc="11">
                <a:latin typeface="Sylfaen"/>
                <a:cs typeface="Sylfaen"/>
              </a:rPr>
              <a:t>მ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რ</a:t>
            </a:r>
            <a:r>
              <a:rPr dirty="0" smtClean="0" sz="1100" spc="11">
                <a:latin typeface="Sylfaen"/>
                <a:cs typeface="Sylfaen"/>
              </a:rPr>
              <a:t>ო</a:t>
            </a:r>
            <a:r>
              <a:rPr dirty="0" smtClean="0" sz="1100" spc="11">
                <a:latin typeface="Sylfaen"/>
                <a:cs typeface="Sylfaen"/>
              </a:rPr>
              <a:t>ც</a:t>
            </a:r>
            <a:r>
              <a:rPr dirty="0" smtClean="0" sz="1100" spc="11">
                <a:latin typeface="Sylfaen"/>
                <a:cs typeface="Sylfaen"/>
              </a:rPr>
              <a:t>ა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ის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პ</a:t>
            </a:r>
            <a:r>
              <a:rPr dirty="0" smtClean="0" sz="1100" spc="11">
                <a:latin typeface="Sylfaen"/>
                <a:cs typeface="Sylfaen"/>
              </a:rPr>
              <a:t>ა</a:t>
            </a:r>
            <a:r>
              <a:rPr dirty="0" smtClean="0" sz="1100" spc="11">
                <a:latin typeface="Sylfaen"/>
                <a:cs typeface="Sylfaen"/>
              </a:rPr>
              <a:t>ტ</a:t>
            </a:r>
            <a:r>
              <a:rPr dirty="0" smtClean="0" sz="1100" spc="11">
                <a:latin typeface="Sylfaen"/>
                <a:cs typeface="Sylfaen"/>
              </a:rPr>
              <a:t>ა</a:t>
            </a:r>
            <a:r>
              <a:rPr dirty="0" smtClean="0" sz="1100" spc="11">
                <a:latin typeface="Sylfaen"/>
                <a:cs typeface="Sylfaen"/>
              </a:rPr>
              <a:t>რა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ი</a:t>
            </a:r>
            <a:r>
              <a:rPr dirty="0" smtClean="0" sz="1100" spc="11">
                <a:latin typeface="Sylfaen"/>
                <a:cs typeface="Sylfaen"/>
              </a:rPr>
              <a:t>ყ</a:t>
            </a:r>
            <a:r>
              <a:rPr dirty="0" smtClean="0" sz="1100" spc="11">
                <a:latin typeface="Sylfaen"/>
                <a:cs typeface="Sylfaen"/>
              </a:rPr>
              <a:t>ო</a:t>
            </a:r>
            <a:r>
              <a:rPr dirty="0" smtClean="0" sz="1100" spc="11">
                <a:latin typeface="Sylfaen"/>
                <a:cs typeface="Sylfaen"/>
              </a:rPr>
              <a:t>,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მ</a:t>
            </a:r>
            <a:r>
              <a:rPr dirty="0" smtClean="0" sz="1100" spc="11">
                <a:latin typeface="Sylfaen"/>
                <a:cs typeface="Sylfaen"/>
              </a:rPr>
              <a:t>ე</a:t>
            </a:r>
            <a:r>
              <a:rPr dirty="0" smtClean="0" sz="1100" spc="11">
                <a:latin typeface="Sylfaen"/>
                <a:cs typeface="Sylfaen"/>
              </a:rPr>
              <a:t>გ</a:t>
            </a:r>
            <a:r>
              <a:rPr dirty="0" smtClean="0" sz="1100" spc="11">
                <a:latin typeface="Sylfaen"/>
                <a:cs typeface="Sylfaen"/>
              </a:rPr>
              <a:t>ო</a:t>
            </a:r>
            <a:r>
              <a:rPr dirty="0" smtClean="0" sz="1100" spc="11">
                <a:latin typeface="Sylfaen"/>
                <a:cs typeface="Sylfaen"/>
              </a:rPr>
              <a:t>ბ</a:t>
            </a:r>
            <a:r>
              <a:rPr dirty="0" smtClean="0" sz="1100" spc="11">
                <a:latin typeface="Sylfaen"/>
                <a:cs typeface="Sylfaen"/>
              </a:rPr>
              <a:t>რ</a:t>
            </a:r>
            <a:r>
              <a:rPr dirty="0" smtClean="0" sz="1100" spc="11">
                <a:latin typeface="Sylfaen"/>
                <a:cs typeface="Sylfaen"/>
              </a:rPr>
              <a:t>ე</a:t>
            </a:r>
            <a:r>
              <a:rPr dirty="0" smtClean="0" sz="1100" spc="11">
                <a:latin typeface="Sylfaen"/>
                <a:cs typeface="Sylfaen"/>
              </a:rPr>
              <a:t>ბ</a:t>
            </a:r>
            <a:r>
              <a:rPr dirty="0" smtClean="0" sz="1100" spc="11">
                <a:latin typeface="Sylfaen"/>
                <a:cs typeface="Sylfaen"/>
              </a:rPr>
              <a:t>თ</a:t>
            </a:r>
            <a:r>
              <a:rPr dirty="0" smtClean="0" sz="1100" spc="11">
                <a:latin typeface="Sylfaen"/>
                <a:cs typeface="Sylfaen"/>
              </a:rPr>
              <a:t>ა</a:t>
            </a:r>
            <a:r>
              <a:rPr dirty="0" smtClean="0" sz="1100" spc="11">
                <a:latin typeface="Sylfaen"/>
                <a:cs typeface="Sylfaen"/>
              </a:rPr>
              <a:t>ნ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ე</a:t>
            </a:r>
            <a:r>
              <a:rPr dirty="0" smtClean="0" sz="1100" spc="11">
                <a:latin typeface="Sylfaen"/>
                <a:cs typeface="Sylfaen"/>
              </a:rPr>
              <a:t>რთ</a:t>
            </a:r>
            <a:r>
              <a:rPr dirty="0" smtClean="0" sz="1100" spc="11">
                <a:latin typeface="Sylfaen"/>
                <a:cs typeface="Sylfaen"/>
              </a:rPr>
              <a:t>ა</a:t>
            </a:r>
            <a:r>
              <a:rPr dirty="0" smtClean="0" sz="1100" spc="11">
                <a:latin typeface="Sylfaen"/>
                <a:cs typeface="Sylfaen"/>
              </a:rPr>
              <a:t>დ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თ</a:t>
            </a:r>
            <a:r>
              <a:rPr dirty="0" smtClean="0" sz="1100" spc="11">
                <a:latin typeface="Sylfaen"/>
                <a:cs typeface="Sylfaen"/>
              </a:rPr>
              <a:t>ა</a:t>
            </a:r>
            <a:r>
              <a:rPr dirty="0" smtClean="0" sz="1100" spc="11">
                <a:latin typeface="Sylfaen"/>
                <a:cs typeface="Sylfaen"/>
              </a:rPr>
              <a:t>მ</a:t>
            </a:r>
            <a:r>
              <a:rPr dirty="0" smtClean="0" sz="1100" spc="11">
                <a:latin typeface="Sylfaen"/>
                <a:cs typeface="Sylfaen"/>
              </a:rPr>
              <a:t>ა</a:t>
            </a:r>
            <a:r>
              <a:rPr dirty="0" smtClean="0" sz="1100" spc="11">
                <a:latin typeface="Sylfaen"/>
                <a:cs typeface="Sylfaen"/>
              </a:rPr>
              <a:t>შ</a:t>
            </a:r>
            <a:r>
              <a:rPr dirty="0" smtClean="0" sz="1100" spc="11">
                <a:latin typeface="Sylfaen"/>
                <a:cs typeface="Sylfaen"/>
              </a:rPr>
              <a:t>ო</a:t>
            </a:r>
            <a:r>
              <a:rPr dirty="0" smtClean="0" sz="1100" spc="11">
                <a:latin typeface="Sylfaen"/>
                <a:cs typeface="Sylfaen"/>
              </a:rPr>
              <a:t>ბ</a:t>
            </a:r>
            <a:r>
              <a:rPr dirty="0" smtClean="0" sz="1100" spc="11">
                <a:latin typeface="Sylfaen"/>
                <a:cs typeface="Sylfaen"/>
              </a:rPr>
              <a:t>დ</a:t>
            </a:r>
            <a:r>
              <a:rPr dirty="0" smtClean="0" sz="1100" spc="11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02004" y="1539604"/>
            <a:ext cx="577825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რის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56">
                <a:latin typeface="Sylfaen"/>
                <a:cs typeface="Sylfaen"/>
              </a:rPr>
              <a:t> </a:t>
            </a:r>
            <a:r>
              <a:rPr dirty="0" smtClean="0" sz="1100" spc="-66">
                <a:latin typeface="Sylfaen"/>
                <a:cs typeface="Sylfaen"/>
              </a:rPr>
              <a:t>ც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-74">
                <a:latin typeface="Sylfaen"/>
                <a:cs typeface="Sylfaen"/>
              </a:rPr>
              <a:t>ხ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277">
                <a:latin typeface="Sylfaen"/>
                <a:cs typeface="Sylfaen"/>
              </a:rPr>
              <a:t>ზ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109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რე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86">
                <a:latin typeface="Sylfaen"/>
                <a:cs typeface="Sylfaen"/>
              </a:rPr>
              <a:t> </a:t>
            </a:r>
            <a:r>
              <a:rPr dirty="0" smtClean="0" sz="1100" spc="25">
                <a:latin typeface="Sylfaen"/>
                <a:cs typeface="Sylfaen"/>
              </a:rPr>
              <a:t>ყ</a:t>
            </a:r>
            <a:r>
              <a:rPr dirty="0" smtClean="0" sz="1100" spc="20">
                <a:latin typeface="Sylfaen"/>
                <a:cs typeface="Sylfaen"/>
              </a:rPr>
              <a:t>ო</a:t>
            </a:r>
            <a:r>
              <a:rPr dirty="0" smtClean="0" sz="1100" spc="29">
                <a:latin typeface="Sylfaen"/>
                <a:cs typeface="Sylfaen"/>
              </a:rPr>
              <a:t>რ</a:t>
            </a:r>
            <a:r>
              <a:rPr dirty="0" smtClean="0" sz="1100" spc="20">
                <a:latin typeface="Sylfaen"/>
                <a:cs typeface="Sylfaen"/>
              </a:rPr>
              <a:t>ო</a:t>
            </a:r>
            <a:r>
              <a:rPr dirty="0" smtClean="0" sz="1100" spc="47">
                <a:latin typeface="Sylfaen"/>
                <a:cs typeface="Sylfaen"/>
              </a:rPr>
              <a:t>ლ</a:t>
            </a:r>
            <a:r>
              <a:rPr dirty="0" smtClean="0" sz="1100" spc="23">
                <a:latin typeface="Sylfaen"/>
                <a:cs typeface="Sylfaen"/>
              </a:rPr>
              <a:t>ი</a:t>
            </a:r>
            <a:r>
              <a:rPr dirty="0" smtClean="0" sz="1100" spc="15">
                <a:latin typeface="Sylfaen"/>
                <a:cs typeface="Sylfaen"/>
              </a:rPr>
              <a:t>ს</a:t>
            </a:r>
            <a:r>
              <a:rPr dirty="0" smtClean="0" sz="1100" spc="21">
                <a:latin typeface="Sylfaen"/>
                <a:cs typeface="Sylfaen"/>
              </a:rPr>
              <a:t>წ</a:t>
            </a:r>
            <a:r>
              <a:rPr dirty="0" smtClean="0" sz="1100" spc="9">
                <a:latin typeface="Sylfaen"/>
                <a:cs typeface="Sylfaen"/>
              </a:rPr>
              <a:t>ყ</a:t>
            </a:r>
            <a:r>
              <a:rPr dirty="0" smtClean="0" sz="1100" spc="7">
                <a:latin typeface="Sylfaen"/>
                <a:cs typeface="Sylfaen"/>
              </a:rPr>
              <a:t>ა</a:t>
            </a:r>
            <a:r>
              <a:rPr dirty="0" smtClean="0" sz="1100" spc="47">
                <a:latin typeface="Sylfaen"/>
                <a:cs typeface="Sylfaen"/>
              </a:rPr>
              <a:t>ლ</a:t>
            </a:r>
            <a:r>
              <a:rPr dirty="0" smtClean="0" sz="1100" spc="35">
                <a:latin typeface="Sylfaen"/>
                <a:cs typeface="Sylfaen"/>
              </a:rPr>
              <a:t>თ</a:t>
            </a:r>
            <a:r>
              <a:rPr dirty="0" smtClean="0" sz="1100" spc="12">
                <a:latin typeface="Sylfaen"/>
                <a:cs typeface="Sylfaen"/>
              </a:rPr>
              <a:t>ა</a:t>
            </a:r>
            <a:r>
              <a:rPr dirty="0" smtClean="0" sz="1100" spc="15">
                <a:latin typeface="Sylfaen"/>
                <a:cs typeface="Sylfaen"/>
              </a:rPr>
              <a:t>ნ</a:t>
            </a:r>
            <a:r>
              <a:rPr dirty="0" smtClean="0" sz="1100" spc="10">
                <a:latin typeface="Sylfaen"/>
                <a:cs typeface="Sylfaen"/>
              </a:rPr>
              <a:t>.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170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85">
                <a:latin typeface="Sylfaen"/>
                <a:cs typeface="Sylfaen"/>
              </a:rPr>
              <a:t> </a:t>
            </a:r>
            <a:r>
              <a:rPr dirty="0" smtClean="0" sz="1100" spc="-34">
                <a:latin typeface="Sylfaen"/>
                <a:cs typeface="Sylfaen"/>
              </a:rPr>
              <a:t>მ</a:t>
            </a:r>
            <a:r>
              <a:rPr dirty="0" smtClean="0" sz="1100" spc="-69">
                <a:latin typeface="Sylfaen"/>
                <a:cs typeface="Sylfaen"/>
              </a:rPr>
              <a:t>დ</a:t>
            </a:r>
            <a:r>
              <a:rPr dirty="0" smtClean="0" sz="1100" spc="-42">
                <a:latin typeface="Sylfaen"/>
                <a:cs typeface="Sylfaen"/>
              </a:rPr>
              <a:t>ი</a:t>
            </a:r>
            <a:r>
              <a:rPr dirty="0" smtClean="0" sz="1100" spc="-43">
                <a:latin typeface="Sylfaen"/>
                <a:cs typeface="Sylfaen"/>
              </a:rPr>
              <a:t>ნ</a:t>
            </a:r>
            <a:r>
              <a:rPr dirty="0" smtClean="0" sz="1100" spc="-32">
                <a:latin typeface="Sylfaen"/>
                <a:cs typeface="Sylfaen"/>
              </a:rPr>
              <a:t>ა</a:t>
            </a:r>
            <a:r>
              <a:rPr dirty="0" smtClean="0" sz="1100" spc="-53">
                <a:latin typeface="Sylfaen"/>
                <a:cs typeface="Sylfaen"/>
              </a:rPr>
              <a:t>რ</a:t>
            </a:r>
            <a:r>
              <a:rPr dirty="0" smtClean="0" sz="1100" spc="-32">
                <a:latin typeface="Sylfaen"/>
                <a:cs typeface="Sylfaen"/>
              </a:rPr>
              <a:t>ე</a:t>
            </a:r>
            <a:r>
              <a:rPr dirty="0" smtClean="0" sz="1100" spc="-53">
                <a:latin typeface="Sylfaen"/>
                <a:cs typeface="Sylfaen"/>
              </a:rPr>
              <a:t>შ</a:t>
            </a:r>
            <a:r>
              <a:rPr dirty="0" smtClean="0" sz="1100" spc="-42">
                <a:latin typeface="Sylfaen"/>
                <a:cs typeface="Sylfaen"/>
              </a:rPr>
              <a:t>ი</a:t>
            </a:r>
            <a:r>
              <a:rPr dirty="0" smtClean="0" sz="1100" spc="-19">
                <a:latin typeface="Sylfaen"/>
                <a:cs typeface="Sylfaen"/>
              </a:rPr>
              <a:t>  </a:t>
            </a:r>
            <a:r>
              <a:rPr dirty="0" smtClean="0" sz="1100" spc="93">
                <a:latin typeface="Sylfaen"/>
                <a:cs typeface="Sylfaen"/>
              </a:rPr>
              <a:t> </a:t>
            </a:r>
            <a:r>
              <a:rPr dirty="0" smtClean="0" sz="1100" spc="-42">
                <a:latin typeface="Sylfaen"/>
                <a:cs typeface="Sylfaen"/>
              </a:rPr>
              <a:t>ი</a:t>
            </a:r>
            <a:r>
              <a:rPr dirty="0" smtClean="0" sz="1100" spc="-43">
                <a:latin typeface="Sylfaen"/>
                <a:cs typeface="Sylfaen"/>
              </a:rPr>
              <a:t>ს</a:t>
            </a:r>
            <a:r>
              <a:rPr dirty="0" smtClean="0" sz="1100" spc="-42">
                <a:latin typeface="Sylfaen"/>
                <a:cs typeface="Sylfaen"/>
              </a:rPr>
              <a:t>ი</a:t>
            </a:r>
            <a:r>
              <a:rPr dirty="0" smtClean="0" sz="1100" spc="-34">
                <a:latin typeface="Sylfaen"/>
                <a:cs typeface="Sylfaen"/>
              </a:rPr>
              <a:t>ნ</a:t>
            </a:r>
            <a:r>
              <a:rPr dirty="0" smtClean="0" sz="1100" spc="-42">
                <a:latin typeface="Sylfaen"/>
                <a:cs typeface="Sylfaen"/>
              </a:rPr>
              <a:t>ი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14">
                <a:latin typeface="Sylfaen"/>
                <a:cs typeface="Sylfaen"/>
              </a:rPr>
              <a:t> </a:t>
            </a:r>
            <a:r>
              <a:rPr dirty="0" smtClean="0" sz="1100" spc="-41">
                <a:latin typeface="Sylfaen"/>
                <a:cs typeface="Sylfaen"/>
              </a:rPr>
              <a:t>ხ</a:t>
            </a:r>
            <a:r>
              <a:rPr dirty="0" smtClean="0" sz="1100" spc="-46">
                <a:latin typeface="Sylfaen"/>
                <a:cs typeface="Sylfaen"/>
              </a:rPr>
              <a:t>ე</a:t>
            </a:r>
            <a:r>
              <a:rPr dirty="0" smtClean="0" sz="1100" spc="-69">
                <a:latin typeface="Sylfaen"/>
                <a:cs typeface="Sylfaen"/>
              </a:rPr>
              <a:t>ლ</a:t>
            </a:r>
            <a:r>
              <a:rPr dirty="0" smtClean="0" sz="1100" spc="-52">
                <a:latin typeface="Sylfaen"/>
                <a:cs typeface="Sylfaen"/>
              </a:rPr>
              <a:t>ი</a:t>
            </a:r>
            <a:r>
              <a:rPr dirty="0" smtClean="0" sz="1100" spc="-63">
                <a:latin typeface="Sylfaen"/>
                <a:cs typeface="Sylfaen"/>
              </a:rPr>
              <a:t>თ</a:t>
            </a:r>
            <a:r>
              <a:rPr dirty="0" smtClean="0" sz="1100" spc="-19">
                <a:latin typeface="Sylfaen"/>
                <a:cs typeface="Sylfaen"/>
              </a:rPr>
              <a:t>  </a:t>
            </a:r>
            <a:r>
              <a:rPr dirty="0" smtClean="0" sz="1100" spc="106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იჭ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02004" y="1833736"/>
            <a:ext cx="577933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0">
                <a:latin typeface="Sylfaen"/>
                <a:cs typeface="Sylfaen"/>
              </a:rPr>
              <a:t>თ</a:t>
            </a:r>
            <a:r>
              <a:rPr dirty="0" smtClean="0" sz="1100" spc="10">
                <a:latin typeface="Sylfaen"/>
                <a:cs typeface="Sylfaen"/>
              </a:rPr>
              <a:t>ე</a:t>
            </a:r>
            <a:r>
              <a:rPr dirty="0" smtClean="0" sz="1100" spc="10">
                <a:latin typeface="Sylfaen"/>
                <a:cs typeface="Sylfaen"/>
              </a:rPr>
              <a:t>ვ</a:t>
            </a:r>
            <a:r>
              <a:rPr dirty="0" smtClean="0" sz="1100" spc="10">
                <a:latin typeface="Sylfaen"/>
                <a:cs typeface="Sylfaen"/>
              </a:rPr>
              <a:t>ზ</a:t>
            </a:r>
            <a:r>
              <a:rPr dirty="0" smtClean="0" sz="1100" spc="10">
                <a:latin typeface="Sylfaen"/>
                <a:cs typeface="Sylfaen"/>
              </a:rPr>
              <a:t>ე</a:t>
            </a:r>
            <a:r>
              <a:rPr dirty="0" smtClean="0" sz="1100" spc="10">
                <a:latin typeface="Sylfaen"/>
                <a:cs typeface="Sylfaen"/>
              </a:rPr>
              <a:t>ბს</a:t>
            </a:r>
            <a:r>
              <a:rPr dirty="0" smtClean="0" sz="1100" spc="10">
                <a:latin typeface="Sylfaen"/>
                <a:cs typeface="Sylfaen"/>
              </a:rPr>
              <a:t>.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10">
                <a:latin typeface="Sylfaen"/>
                <a:cs typeface="Sylfaen"/>
              </a:rPr>
              <a:t>მ</a:t>
            </a:r>
            <a:r>
              <a:rPr dirty="0" smtClean="0" sz="1100" spc="10">
                <a:latin typeface="Sylfaen"/>
                <a:cs typeface="Sylfaen"/>
              </a:rPr>
              <a:t>დ</a:t>
            </a:r>
            <a:r>
              <a:rPr dirty="0" smtClean="0" sz="1100" spc="10">
                <a:latin typeface="Sylfaen"/>
                <a:cs typeface="Sylfaen"/>
              </a:rPr>
              <a:t>ი</a:t>
            </a:r>
            <a:r>
              <a:rPr dirty="0" smtClean="0" sz="1100" spc="10">
                <a:latin typeface="Sylfaen"/>
                <a:cs typeface="Sylfaen"/>
              </a:rPr>
              <a:t>ნ</a:t>
            </a:r>
            <a:r>
              <a:rPr dirty="0" smtClean="0" sz="1100" spc="10">
                <a:latin typeface="Sylfaen"/>
                <a:cs typeface="Sylfaen"/>
              </a:rPr>
              <a:t>ა</a:t>
            </a:r>
            <a:r>
              <a:rPr dirty="0" smtClean="0" sz="1100" spc="10">
                <a:latin typeface="Sylfaen"/>
                <a:cs typeface="Sylfaen"/>
              </a:rPr>
              <a:t>რ</a:t>
            </a:r>
            <a:r>
              <a:rPr dirty="0" smtClean="0" sz="1100" spc="10">
                <a:latin typeface="Sylfaen"/>
                <a:cs typeface="Sylfaen"/>
              </a:rPr>
              <a:t>ე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10">
                <a:latin typeface="Sylfaen"/>
                <a:cs typeface="Sylfaen"/>
              </a:rPr>
              <a:t>ა</a:t>
            </a:r>
            <a:r>
              <a:rPr dirty="0" smtClean="0" sz="1100" spc="10">
                <a:latin typeface="Sylfaen"/>
                <a:cs typeface="Sylfaen"/>
              </a:rPr>
              <a:t>რ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10">
                <a:latin typeface="Sylfaen"/>
                <a:cs typeface="Sylfaen"/>
              </a:rPr>
              <a:t>ი</a:t>
            </a:r>
            <a:r>
              <a:rPr dirty="0" smtClean="0" sz="1100" spc="10">
                <a:latin typeface="Sylfaen"/>
                <a:cs typeface="Sylfaen"/>
              </a:rPr>
              <a:t>ყ</a:t>
            </a:r>
            <a:r>
              <a:rPr dirty="0" smtClean="0" sz="1100" spc="10">
                <a:latin typeface="Sylfaen"/>
                <a:cs typeface="Sylfaen"/>
              </a:rPr>
              <a:t>ო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10">
                <a:latin typeface="Sylfaen"/>
                <a:cs typeface="Sylfaen"/>
              </a:rPr>
              <a:t>ღ</a:t>
            </a:r>
            <a:r>
              <a:rPr dirty="0" smtClean="0" sz="1100" spc="10">
                <a:latin typeface="Sylfaen"/>
                <a:cs typeface="Sylfaen"/>
              </a:rPr>
              <a:t>რ</a:t>
            </a:r>
            <a:r>
              <a:rPr dirty="0" smtClean="0" sz="1100" spc="10">
                <a:latin typeface="Sylfaen"/>
                <a:cs typeface="Sylfaen"/>
              </a:rPr>
              <a:t>მ</a:t>
            </a:r>
            <a:r>
              <a:rPr dirty="0" smtClean="0" sz="1100" spc="10">
                <a:latin typeface="Sylfaen"/>
                <a:cs typeface="Sylfaen"/>
              </a:rPr>
              <a:t>ა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10">
                <a:latin typeface="Sylfaen"/>
                <a:cs typeface="Sylfaen"/>
              </a:rPr>
              <a:t>დ</a:t>
            </a:r>
            <a:r>
              <a:rPr dirty="0" smtClean="0" sz="1100" spc="10">
                <a:latin typeface="Sylfaen"/>
                <a:cs typeface="Sylfaen"/>
              </a:rPr>
              <a:t>ა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10">
                <a:latin typeface="Sylfaen"/>
                <a:cs typeface="Sylfaen"/>
              </a:rPr>
              <a:t>შ</a:t>
            </a:r>
            <a:r>
              <a:rPr dirty="0" smtClean="0" sz="1100" spc="10">
                <a:latin typeface="Sylfaen"/>
                <a:cs typeface="Sylfaen"/>
              </a:rPr>
              <a:t>ე</a:t>
            </a:r>
            <a:r>
              <a:rPr dirty="0" smtClean="0" sz="1100" spc="10">
                <a:latin typeface="Sylfaen"/>
                <a:cs typeface="Sylfaen"/>
              </a:rPr>
              <a:t>ს</a:t>
            </a:r>
            <a:r>
              <a:rPr dirty="0" smtClean="0" sz="1100" spc="10">
                <a:latin typeface="Sylfaen"/>
                <a:cs typeface="Sylfaen"/>
              </a:rPr>
              <a:t>ა</a:t>
            </a:r>
            <a:r>
              <a:rPr dirty="0" smtClean="0" sz="1100" spc="10">
                <a:latin typeface="Sylfaen"/>
                <a:cs typeface="Sylfaen"/>
              </a:rPr>
              <a:t>ძ</a:t>
            </a:r>
            <a:r>
              <a:rPr dirty="0" smtClean="0" sz="1100" spc="10">
                <a:latin typeface="Sylfaen"/>
                <a:cs typeface="Sylfaen"/>
              </a:rPr>
              <a:t>ლ</a:t>
            </a:r>
            <a:r>
              <a:rPr dirty="0" smtClean="0" sz="1100" spc="10">
                <a:latin typeface="Sylfaen"/>
                <a:cs typeface="Sylfaen"/>
              </a:rPr>
              <a:t>ე</a:t>
            </a:r>
            <a:r>
              <a:rPr dirty="0" smtClean="0" sz="1100" spc="10">
                <a:latin typeface="Sylfaen"/>
                <a:cs typeface="Sylfaen"/>
              </a:rPr>
              <a:t>ბ</a:t>
            </a:r>
            <a:r>
              <a:rPr dirty="0" smtClean="0" sz="1100" spc="10">
                <a:latin typeface="Sylfaen"/>
                <a:cs typeface="Sylfaen"/>
              </a:rPr>
              <a:t>ე</a:t>
            </a:r>
            <a:r>
              <a:rPr dirty="0" smtClean="0" sz="1100" spc="10">
                <a:latin typeface="Sylfaen"/>
                <a:cs typeface="Sylfaen"/>
              </a:rPr>
              <a:t>ლ</a:t>
            </a:r>
            <a:r>
              <a:rPr dirty="0" smtClean="0" sz="1100" spc="10">
                <a:latin typeface="Sylfaen"/>
                <a:cs typeface="Sylfaen"/>
              </a:rPr>
              <a:t>ი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10">
                <a:latin typeface="Sylfaen"/>
                <a:cs typeface="Sylfaen"/>
              </a:rPr>
              <a:t>ი</a:t>
            </a:r>
            <a:r>
              <a:rPr dirty="0" smtClean="0" sz="1100" spc="10">
                <a:latin typeface="Sylfaen"/>
                <a:cs typeface="Sylfaen"/>
              </a:rPr>
              <a:t>ყ</a:t>
            </a:r>
            <a:r>
              <a:rPr dirty="0" smtClean="0" sz="1100" spc="10">
                <a:latin typeface="Sylfaen"/>
                <a:cs typeface="Sylfaen"/>
              </a:rPr>
              <a:t>ო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10">
                <a:latin typeface="Sylfaen"/>
                <a:cs typeface="Sylfaen"/>
              </a:rPr>
              <a:t>ს</a:t>
            </a:r>
            <a:r>
              <a:rPr dirty="0" smtClean="0" sz="1100" spc="10">
                <a:latin typeface="Sylfaen"/>
                <a:cs typeface="Sylfaen"/>
              </a:rPr>
              <a:t>ხ</a:t>
            </a:r>
            <a:r>
              <a:rPr dirty="0" smtClean="0" sz="1100" spc="10">
                <a:latin typeface="Sylfaen"/>
                <a:cs typeface="Sylfaen"/>
              </a:rPr>
              <a:t>ვა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10">
                <a:latin typeface="Sylfaen"/>
                <a:cs typeface="Sylfaen"/>
              </a:rPr>
              <a:t>ა</a:t>
            </a:r>
            <a:r>
              <a:rPr dirty="0" smtClean="0" sz="1100" spc="10">
                <a:latin typeface="Sylfaen"/>
                <a:cs typeface="Sylfaen"/>
              </a:rPr>
              <a:t>დ</a:t>
            </a:r>
            <a:r>
              <a:rPr dirty="0" smtClean="0" sz="1100" spc="10">
                <a:latin typeface="Sylfaen"/>
                <a:cs typeface="Sylfaen"/>
              </a:rPr>
              <a:t>გ</a:t>
            </a:r>
            <a:r>
              <a:rPr dirty="0" smtClean="0" sz="1100" spc="10">
                <a:latin typeface="Sylfaen"/>
                <a:cs typeface="Sylfaen"/>
              </a:rPr>
              <a:t>ი</a:t>
            </a:r>
            <a:r>
              <a:rPr dirty="0" smtClean="0" sz="1100" spc="10">
                <a:latin typeface="Sylfaen"/>
                <a:cs typeface="Sylfaen"/>
              </a:rPr>
              <a:t>ლ</a:t>
            </a:r>
            <a:r>
              <a:rPr dirty="0" smtClean="0" sz="1100" spc="10">
                <a:latin typeface="Sylfaen"/>
                <a:cs typeface="Sylfaen"/>
              </a:rPr>
              <a:t>ე</a:t>
            </a:r>
            <a:r>
              <a:rPr dirty="0" smtClean="0" sz="1100" spc="10">
                <a:latin typeface="Sylfaen"/>
                <a:cs typeface="Sylfaen"/>
              </a:rPr>
              <a:t>ბში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10">
                <a:latin typeface="Sylfaen"/>
                <a:cs typeface="Sylfaen"/>
              </a:rPr>
              <a:t>გ</a:t>
            </a:r>
            <a:r>
              <a:rPr dirty="0" smtClean="0" sz="1100" spc="10">
                <a:latin typeface="Sylfaen"/>
                <a:cs typeface="Sylfaen"/>
              </a:rPr>
              <a:t>ა</a:t>
            </a:r>
            <a:r>
              <a:rPr dirty="0" smtClean="0" sz="1100" spc="10">
                <a:latin typeface="Sylfaen"/>
                <a:cs typeface="Sylfaen"/>
              </a:rPr>
              <a:t>დ</a:t>
            </a:r>
            <a:r>
              <a:rPr dirty="0" smtClean="0" sz="1100" spc="10">
                <a:latin typeface="Sylfaen"/>
                <a:cs typeface="Sylfaen"/>
              </a:rPr>
              <a:t>ა</a:t>
            </a:r>
            <a:r>
              <a:rPr dirty="0" smtClean="0" sz="1100" spc="10">
                <a:latin typeface="Sylfaen"/>
                <a:cs typeface="Sylfaen"/>
              </a:rPr>
              <a:t>ს</a:t>
            </a:r>
            <a:r>
              <a:rPr dirty="0" smtClean="0" sz="1100" spc="10">
                <a:latin typeface="Sylfaen"/>
                <a:cs typeface="Sylfaen"/>
              </a:rPr>
              <a:t>ვ</a:t>
            </a:r>
            <a:r>
              <a:rPr dirty="0" smtClean="0" sz="1100" spc="10">
                <a:latin typeface="Sylfaen"/>
                <a:cs typeface="Sylfaen"/>
              </a:rPr>
              <a:t>ლ</a:t>
            </a:r>
            <a:r>
              <a:rPr dirty="0" smtClean="0" sz="1100" spc="10">
                <a:latin typeface="Sylfaen"/>
                <a:cs typeface="Sylfaen"/>
              </a:rPr>
              <a:t>ა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10">
                <a:latin typeface="Sylfaen"/>
                <a:cs typeface="Sylfaen"/>
              </a:rPr>
              <a:t>და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02004" y="2127868"/>
            <a:ext cx="578021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">
                <a:latin typeface="Sylfaen"/>
                <a:cs typeface="Sylfaen"/>
              </a:rPr>
              <a:t>გ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-4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-4">
                <a:latin typeface="Sylfaen"/>
                <a:cs typeface="Sylfaen"/>
              </a:rPr>
              <a:t>ნ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ნ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-4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ც</a:t>
            </a:r>
            <a:r>
              <a:rPr dirty="0" smtClean="0" sz="1100" spc="-4">
                <a:latin typeface="Sylfaen"/>
                <a:cs typeface="Sylfaen"/>
              </a:rPr>
              <a:t>.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ზ</a:t>
            </a:r>
            <a:r>
              <a:rPr dirty="0" smtClean="0" sz="1100" spc="-4">
                <a:latin typeface="Sylfaen"/>
                <a:cs typeface="Sylfaen"/>
              </a:rPr>
              <a:t>ღვ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4">
                <a:latin typeface="Sylfaen"/>
                <a:cs typeface="Sylfaen"/>
              </a:rPr>
              <a:t>თ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ნ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ხ</a:t>
            </a:r>
            <a:r>
              <a:rPr dirty="0" smtClean="0" sz="1100" spc="-4">
                <a:latin typeface="Sylfaen"/>
                <a:cs typeface="Sylfaen"/>
              </a:rPr>
              <a:t>ლ</a:t>
            </a:r>
            <a:r>
              <a:rPr dirty="0" smtClean="0" sz="1100" spc="-4">
                <a:latin typeface="Sylfaen"/>
                <a:cs typeface="Sylfaen"/>
              </a:rPr>
              <a:t>ოს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მ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-4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ნ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რის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მ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რ</a:t>
            </a:r>
            <a:r>
              <a:rPr dirty="0" smtClean="0" sz="1100" spc="-4">
                <a:latin typeface="Sylfaen"/>
                <a:cs typeface="Sylfaen"/>
              </a:rPr>
              <a:t>ც</a:t>
            </a:r>
            <a:r>
              <a:rPr dirty="0" smtClean="0" sz="1100" spc="-4">
                <a:latin typeface="Sylfaen"/>
                <a:cs typeface="Sylfaen"/>
              </a:rPr>
              <a:t>ხ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ნ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მ</a:t>
            </a:r>
            <a:r>
              <a:rPr dirty="0" smtClean="0" sz="1100" spc="-4">
                <a:latin typeface="Sylfaen"/>
                <a:cs typeface="Sylfaen"/>
              </a:rPr>
              <a:t>ხ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რ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ყ</a:t>
            </a:r>
            <a:r>
              <a:rPr dirty="0" smtClean="0" sz="1100" spc="-4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რ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ღ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ც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შ</a:t>
            </a:r>
            <a:r>
              <a:rPr dirty="0" smtClean="0" sz="1100" spc="-4">
                <a:latin typeface="Sylfaen"/>
                <a:cs typeface="Sylfaen"/>
              </a:rPr>
              <a:t>ლ</a:t>
            </a:r>
            <a:r>
              <a:rPr dirty="0" smtClean="0" sz="1100" spc="-4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ლ</a:t>
            </a:r>
            <a:r>
              <a:rPr dirty="0" smtClean="0" sz="1100" spc="-4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02004" y="2420476"/>
            <a:ext cx="578068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1">
                <a:latin typeface="Sylfaen"/>
                <a:cs typeface="Sylfaen"/>
              </a:rPr>
              <a:t>ძ</a:t>
            </a:r>
            <a:r>
              <a:rPr dirty="0" smtClean="0" sz="1100" spc="0">
                <a:latin typeface="Sylfaen"/>
                <a:cs typeface="Sylfaen"/>
              </a:rPr>
              <a:t>ირ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-10">
                <a:latin typeface="Sylfaen"/>
                <a:cs typeface="Sylfaen"/>
              </a:rPr>
              <a:t>ვ</a:t>
            </a:r>
            <a:r>
              <a:rPr dirty="0" smtClean="0" sz="1100" spc="-20">
                <a:latin typeface="Sylfaen"/>
                <a:cs typeface="Sylfaen"/>
              </a:rPr>
              <a:t>ე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5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92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277">
                <a:latin typeface="Sylfaen"/>
                <a:cs typeface="Sylfaen"/>
              </a:rPr>
              <a:t>ზ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44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-4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13">
                <a:latin typeface="Sylfaen"/>
                <a:cs typeface="Sylfaen"/>
              </a:rPr>
              <a:t> </a:t>
            </a:r>
            <a:r>
              <a:rPr dirty="0" smtClean="0" sz="1100" spc="-116">
                <a:latin typeface="Sylfaen"/>
                <a:cs typeface="Sylfaen"/>
              </a:rPr>
              <a:t>დ</a:t>
            </a:r>
            <a:r>
              <a:rPr dirty="0" smtClean="0" sz="1100" spc="-73">
                <a:latin typeface="Sylfaen"/>
                <a:cs typeface="Sylfaen"/>
              </a:rPr>
              <a:t>ი</a:t>
            </a:r>
            <a:r>
              <a:rPr dirty="0" smtClean="0" sz="1100" spc="-116">
                <a:latin typeface="Sylfaen"/>
                <a:cs typeface="Sylfaen"/>
              </a:rPr>
              <a:t>დ</a:t>
            </a:r>
            <a:r>
              <a:rPr dirty="0" smtClean="0" sz="1100" spc="-73">
                <a:latin typeface="Sylfaen"/>
                <a:cs typeface="Sylfaen"/>
              </a:rPr>
              <a:t>ი</a:t>
            </a:r>
            <a:r>
              <a:rPr dirty="0" smtClean="0" sz="1100" spc="-32">
                <a:latin typeface="Sylfaen"/>
                <a:cs typeface="Sylfaen"/>
              </a:rPr>
              <a:t>  </a:t>
            </a:r>
            <a:r>
              <a:rPr dirty="0" smtClean="0" sz="1100" spc="41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71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21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ჭ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ბი</a:t>
            </a:r>
            <a:r>
              <a:rPr dirty="0" smtClean="0" sz="1100" spc="113">
                <a:latin typeface="Sylfaen"/>
                <a:cs typeface="Sylfaen"/>
              </a:rPr>
              <a:t> </a:t>
            </a:r>
            <a:r>
              <a:rPr dirty="0" smtClean="0" sz="1100" spc="-42">
                <a:latin typeface="Sylfaen"/>
                <a:cs typeface="Sylfaen"/>
              </a:rPr>
              <a:t>დ</a:t>
            </a:r>
            <a:r>
              <a:rPr dirty="0" smtClean="0" sz="1100" spc="-18">
                <a:latin typeface="Sylfaen"/>
                <a:cs typeface="Sylfaen"/>
              </a:rPr>
              <a:t>ა</a:t>
            </a:r>
            <a:r>
              <a:rPr dirty="0" smtClean="0" sz="1100" spc="-34">
                <a:latin typeface="Sylfaen"/>
                <a:cs typeface="Sylfaen"/>
              </a:rPr>
              <a:t>ი</a:t>
            </a:r>
            <a:r>
              <a:rPr dirty="0" smtClean="0" sz="1100" spc="-17">
                <a:latin typeface="Sylfaen"/>
                <a:cs typeface="Sylfaen"/>
              </a:rPr>
              <a:t>ნ</a:t>
            </a:r>
            <a:r>
              <a:rPr dirty="0" smtClean="0" sz="1100" spc="-42">
                <a:latin typeface="Sylfaen"/>
                <a:cs typeface="Sylfaen"/>
              </a:rPr>
              <a:t>ტ</a:t>
            </a:r>
            <a:r>
              <a:rPr dirty="0" smtClean="0" sz="1100" spc="-30">
                <a:latin typeface="Sylfaen"/>
                <a:cs typeface="Sylfaen"/>
              </a:rPr>
              <a:t>ე</a:t>
            </a:r>
            <a:r>
              <a:rPr dirty="0" smtClean="0" sz="1100" spc="-30">
                <a:latin typeface="Sylfaen"/>
                <a:cs typeface="Sylfaen"/>
              </a:rPr>
              <a:t>რ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42">
                <a:latin typeface="Sylfaen"/>
                <a:cs typeface="Sylfaen"/>
              </a:rPr>
              <a:t>დ</a:t>
            </a:r>
            <a:r>
              <a:rPr dirty="0" smtClean="0" sz="1100" spc="-17">
                <a:latin typeface="Sylfaen"/>
                <a:cs typeface="Sylfaen"/>
              </a:rPr>
              <a:t>ნ</a:t>
            </a:r>
            <a:r>
              <a:rPr dirty="0" smtClean="0" sz="1100" spc="-30">
                <a:latin typeface="Sylfaen"/>
                <a:cs typeface="Sylfaen"/>
              </a:rPr>
              <a:t>ე</a:t>
            </a:r>
            <a:r>
              <a:rPr dirty="0" smtClean="0" sz="1100" spc="-21">
                <a:latin typeface="Sylfaen"/>
                <a:cs typeface="Sylfaen"/>
              </a:rPr>
              <a:t>ნ</a:t>
            </a:r>
            <a:r>
              <a:rPr dirty="0" smtClean="0" sz="1100" spc="-10">
                <a:latin typeface="Sylfaen"/>
                <a:cs typeface="Sylfaen"/>
              </a:rPr>
              <a:t>  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ჭიშ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02004" y="2714608"/>
            <a:ext cx="577999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რო</a:t>
            </a:r>
            <a:r>
              <a:rPr dirty="0" smtClean="0" sz="1100" spc="-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იც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42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წ</a:t>
            </a:r>
            <a:r>
              <a:rPr dirty="0" smtClean="0" sz="1100" spc="-9">
                <a:latin typeface="Sylfaen"/>
                <a:cs typeface="Sylfaen"/>
              </a:rPr>
              <a:t>ყ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19">
                <a:latin typeface="Sylfaen"/>
                <a:cs typeface="Sylfaen"/>
              </a:rPr>
              <a:t>ს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13">
                <a:latin typeface="Sylfaen"/>
                <a:cs typeface="Sylfaen"/>
              </a:rPr>
              <a:t> </a:t>
            </a:r>
            <a:r>
              <a:rPr dirty="0" smtClean="0" sz="1100" spc="-28">
                <a:latin typeface="Sylfaen"/>
                <a:cs typeface="Sylfaen"/>
              </a:rPr>
              <a:t>გ</a:t>
            </a:r>
            <a:r>
              <a:rPr dirty="0" smtClean="0" sz="1100" spc="-18">
                <a:latin typeface="Sylfaen"/>
                <a:cs typeface="Sylfaen"/>
              </a:rPr>
              <a:t>ა</a:t>
            </a:r>
            <a:r>
              <a:rPr dirty="0" smtClean="0" sz="1100" spc="-33">
                <a:latin typeface="Sylfaen"/>
                <a:cs typeface="Sylfaen"/>
              </a:rPr>
              <a:t>ხ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23">
                <a:latin typeface="Sylfaen"/>
                <a:cs typeface="Sylfaen"/>
              </a:rPr>
              <a:t>ხ</a:t>
            </a:r>
            <a:r>
              <a:rPr dirty="0" smtClean="0" sz="1100" spc="-34">
                <a:latin typeface="Sylfaen"/>
                <a:cs typeface="Sylfaen"/>
              </a:rPr>
              <a:t>ი</a:t>
            </a:r>
            <a:r>
              <a:rPr dirty="0" smtClean="0" sz="1100" spc="-38">
                <a:latin typeface="Sylfaen"/>
                <a:cs typeface="Sylfaen"/>
              </a:rPr>
              <a:t>ლ</a:t>
            </a:r>
            <a:r>
              <a:rPr dirty="0" smtClean="0" sz="1100" spc="-25">
                <a:latin typeface="Sylfaen"/>
                <a:cs typeface="Sylfaen"/>
              </a:rPr>
              <a:t>ი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242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63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ძ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71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-4">
                <a:latin typeface="Sylfaen"/>
                <a:cs typeface="Sylfaen"/>
              </a:rPr>
              <a:t>ხ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12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ით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164">
                <a:latin typeface="Sylfaen"/>
                <a:cs typeface="Sylfaen"/>
              </a:rPr>
              <a:t> </a:t>
            </a:r>
            <a:r>
              <a:rPr dirty="0" smtClean="0" sz="1100" spc="59">
                <a:latin typeface="Sylfaen"/>
                <a:cs typeface="Sylfaen"/>
              </a:rPr>
              <a:t>რ</a:t>
            </a:r>
            <a:r>
              <a:rPr dirty="0" smtClean="0" sz="1100" spc="34">
                <a:latin typeface="Sylfaen"/>
                <a:cs typeface="Sylfaen"/>
              </a:rPr>
              <a:t>კ</a:t>
            </a:r>
            <a:r>
              <a:rPr dirty="0" smtClean="0" sz="1100" spc="-67">
                <a:latin typeface="Sylfaen"/>
                <a:cs typeface="Sylfaen"/>
              </a:rPr>
              <a:t>ი</a:t>
            </a:r>
            <a:r>
              <a:rPr dirty="0" smtClean="0" sz="1100" spc="-54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130">
                <a:latin typeface="Sylfaen"/>
                <a:cs typeface="Sylfaen"/>
              </a:rPr>
              <a:t>ბ</a:t>
            </a:r>
            <a:r>
              <a:rPr dirty="0" smtClean="0" sz="1100" spc="-191">
                <a:latin typeface="Sylfaen"/>
                <a:cs typeface="Sylfaen"/>
              </a:rPr>
              <a:t>ზ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79">
                <a:latin typeface="Sylfaen"/>
                <a:cs typeface="Sylfaen"/>
              </a:rPr>
              <a:t> 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9">
                <a:latin typeface="Sylfaen"/>
                <a:cs typeface="Sylfaen"/>
              </a:rPr>
              <a:t>გ</a:t>
            </a:r>
            <a:r>
              <a:rPr dirty="0" smtClean="0" sz="1100" spc="90">
                <a:latin typeface="Sylfaen"/>
                <a:cs typeface="Sylfaen"/>
              </a:rPr>
              <a:t>რ</a:t>
            </a:r>
            <a:r>
              <a:rPr dirty="0" smtClean="0" sz="1100" spc="45">
                <a:latin typeface="Sylfaen"/>
                <a:cs typeface="Sylfaen"/>
              </a:rPr>
              <a:t>ა</a:t>
            </a:r>
            <a:r>
              <a:rPr dirty="0" smtClean="0" sz="1100" spc="-21">
                <a:latin typeface="Sylfaen"/>
                <a:cs typeface="Sylfaen"/>
              </a:rPr>
              <a:t>მ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02004" y="3008740"/>
            <a:ext cx="578001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">
                <a:latin typeface="Sylfaen"/>
                <a:cs typeface="Sylfaen"/>
              </a:rPr>
              <a:t>შ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შ</a:t>
            </a:r>
            <a:r>
              <a:rPr dirty="0" smtClean="0" sz="1100" spc="-3">
                <a:latin typeface="Sylfaen"/>
                <a:cs typeface="Sylfaen"/>
              </a:rPr>
              <a:t>ი</a:t>
            </a:r>
            <a:r>
              <a:rPr dirty="0" smtClean="0" sz="1100" spc="-3">
                <a:latin typeface="Sylfaen"/>
                <a:cs typeface="Sylfaen"/>
              </a:rPr>
              <a:t>ნ</a:t>
            </a:r>
            <a:r>
              <a:rPr dirty="0" smtClean="0" sz="1100" spc="-3">
                <a:latin typeface="Sylfaen"/>
                <a:cs typeface="Sylfaen"/>
              </a:rPr>
              <a:t>დ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თ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მ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ს</a:t>
            </a:r>
            <a:r>
              <a:rPr dirty="0" smtClean="0" sz="1100" spc="-3">
                <a:latin typeface="Sylfaen"/>
                <a:cs typeface="Sylfaen"/>
              </a:rPr>
              <a:t>ზ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ს</a:t>
            </a:r>
            <a:r>
              <a:rPr dirty="0" smtClean="0" sz="1100" spc="-3">
                <a:latin typeface="Sylfaen"/>
                <a:cs typeface="Sylfaen"/>
              </a:rPr>
              <a:t>ვ</a:t>
            </a:r>
            <a:r>
              <a:rPr dirty="0" smtClean="0" sz="1100" spc="-3">
                <a:latin typeface="Sylfaen"/>
                <a:cs typeface="Sylfaen"/>
              </a:rPr>
              <a:t>ლ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.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ბ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ვ</a:t>
            </a:r>
            <a:r>
              <a:rPr dirty="0" smtClean="0" sz="1100" spc="-3">
                <a:latin typeface="Sylfaen"/>
                <a:cs typeface="Sylfaen"/>
              </a:rPr>
              <a:t>რ</a:t>
            </a:r>
            <a:r>
              <a:rPr dirty="0" smtClean="0" sz="1100" spc="-3">
                <a:latin typeface="Sylfaen"/>
                <a:cs typeface="Sylfaen"/>
              </a:rPr>
              <a:t>ი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წ</a:t>
            </a:r>
            <a:r>
              <a:rPr dirty="0" smtClean="0" sz="1100" spc="-3">
                <a:latin typeface="Sylfaen"/>
                <a:cs typeface="Sylfaen"/>
              </a:rPr>
              <a:t>ლ</a:t>
            </a:r>
            <a:r>
              <a:rPr dirty="0" smtClean="0" sz="1100" spc="-3">
                <a:latin typeface="Sylfaen"/>
                <a:cs typeface="Sylfaen"/>
              </a:rPr>
              <a:t>ის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შ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მ</a:t>
            </a:r>
            <a:r>
              <a:rPr dirty="0" smtClean="0" sz="1100" spc="-3">
                <a:latin typeface="Sylfaen"/>
                <a:cs typeface="Sylfaen"/>
              </a:rPr>
              <a:t>დ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გ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ჟ</a:t>
            </a:r>
            <a:r>
              <a:rPr dirty="0" smtClean="0" sz="1100" spc="-3">
                <a:latin typeface="Sylfaen"/>
                <a:cs typeface="Sylfaen"/>
              </a:rPr>
              <a:t>ღ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ნ</a:t>
            </a:r>
            <a:r>
              <a:rPr dirty="0" smtClean="0" sz="1100" spc="-3">
                <a:latin typeface="Sylfaen"/>
                <a:cs typeface="Sylfaen"/>
              </a:rPr>
              <a:t>ტ</a:t>
            </a:r>
            <a:r>
              <a:rPr dirty="0" smtClean="0" sz="1100" spc="-3">
                <a:latin typeface="Sylfaen"/>
                <a:cs typeface="Sylfaen"/>
              </a:rPr>
              <a:t>მ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დ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ი</a:t>
            </a:r>
            <a:r>
              <a:rPr dirty="0" smtClean="0" sz="1100" spc="-3">
                <a:latin typeface="Sylfaen"/>
                <a:cs typeface="Sylfaen"/>
              </a:rPr>
              <a:t>ნ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ხ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ს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ყ</a:t>
            </a:r>
            <a:r>
              <a:rPr dirty="0" smtClean="0" sz="1100" spc="-3">
                <a:latin typeface="Sylfaen"/>
                <a:cs typeface="Sylfaen"/>
              </a:rPr>
              <a:t>რ</a:t>
            </a:r>
            <a:r>
              <a:rPr dirty="0" smtClean="0" sz="1100" spc="-3">
                <a:latin typeface="Sylfaen"/>
                <a:cs typeface="Sylfaen"/>
              </a:rPr>
              <a:t>დ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ნ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ბ</a:t>
            </a:r>
            <a:r>
              <a:rPr dirty="0" smtClean="0" sz="1100" spc="-3">
                <a:latin typeface="Sylfaen"/>
                <a:cs typeface="Sylfaen"/>
              </a:rPr>
              <a:t>ი</a:t>
            </a:r>
            <a:r>
              <a:rPr dirty="0" smtClean="0" sz="1100" spc="-3">
                <a:latin typeface="Sylfaen"/>
                <a:cs typeface="Sylfaen"/>
              </a:rPr>
              <a:t>დ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ნ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მ</a:t>
            </a:r>
            <a:r>
              <a:rPr dirty="0" smtClean="0" sz="1100" spc="-3">
                <a:latin typeface="Sylfaen"/>
                <a:cs typeface="Sylfaen"/>
              </a:rPr>
              <a:t>ო</a:t>
            </a:r>
            <a:r>
              <a:rPr dirty="0" smtClean="0" sz="1100" spc="-3">
                <a:latin typeface="Sylfaen"/>
                <a:cs typeface="Sylfaen"/>
              </a:rPr>
              <a:t>ხ</a:t>
            </a:r>
            <a:r>
              <a:rPr dirty="0" smtClean="0" sz="1100" spc="-3">
                <a:latin typeface="Sylfaen"/>
                <a:cs typeface="Sylfaen"/>
              </a:rPr>
              <a:t>ს</a:t>
            </a:r>
            <a:r>
              <a:rPr dirty="0" smtClean="0" sz="1100" spc="-3">
                <a:latin typeface="Sylfaen"/>
                <a:cs typeface="Sylfaen"/>
              </a:rPr>
              <a:t>ნ</a:t>
            </a:r>
            <a:r>
              <a:rPr dirty="0" smtClean="0" sz="1100" spc="-3">
                <a:latin typeface="Sylfaen"/>
                <a:cs typeface="Sylfaen"/>
              </a:rPr>
              <a:t>ი</a:t>
            </a:r>
            <a:r>
              <a:rPr dirty="0" smtClean="0" sz="1100" spc="-3">
                <a:latin typeface="Sylfaen"/>
                <a:cs typeface="Sylfaen"/>
              </a:rPr>
              <a:t>ლ</a:t>
            </a:r>
            <a:r>
              <a:rPr dirty="0" smtClean="0" sz="1100" spc="-3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02004" y="3303253"/>
            <a:ext cx="577986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ს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ჭიშ</a:t>
            </a:r>
            <a:r>
              <a:rPr dirty="0" smtClean="0" sz="1100" spc="-5">
                <a:latin typeface="Sylfaen"/>
                <a:cs typeface="Sylfaen"/>
              </a:rPr>
              <a:t>კ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რი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ნ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ვ</a:t>
            </a:r>
            <a:r>
              <a:rPr dirty="0" smtClean="0" sz="1100" spc="-5">
                <a:latin typeface="Sylfaen"/>
                <a:cs typeface="Sylfaen"/>
              </a:rPr>
              <a:t>მ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ს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დ</a:t>
            </a:r>
            <a:r>
              <a:rPr dirty="0" smtClean="0" sz="1100" spc="-5">
                <a:latin typeface="Sylfaen"/>
                <a:cs typeface="Sylfaen"/>
              </a:rPr>
              <a:t>გ</a:t>
            </a:r>
            <a:r>
              <a:rPr dirty="0" smtClean="0" sz="1100" spc="-5">
                <a:latin typeface="Sylfaen"/>
                <a:cs typeface="Sylfaen"/>
              </a:rPr>
              <a:t>ო</a:t>
            </a:r>
            <a:r>
              <a:rPr dirty="0" smtClean="0" sz="1100" spc="-5">
                <a:latin typeface="Sylfaen"/>
                <a:cs typeface="Sylfaen"/>
              </a:rPr>
              <a:t>მ</a:t>
            </a:r>
            <a:r>
              <a:rPr dirty="0" smtClean="0" sz="1100" spc="-5">
                <a:latin typeface="Sylfaen"/>
                <a:cs typeface="Sylfaen"/>
              </a:rPr>
              <a:t>ზ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;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ზ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დ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ყ</a:t>
            </a:r>
            <a:r>
              <a:rPr dirty="0" smtClean="0" sz="1100" spc="-5">
                <a:latin typeface="Sylfaen"/>
                <a:cs typeface="Sylfaen"/>
              </a:rPr>
              <a:t>ო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დ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დ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რ</a:t>
            </a:r>
            <a:r>
              <a:rPr dirty="0" smtClean="0" sz="1100" spc="-5">
                <a:latin typeface="Sylfaen"/>
                <a:cs typeface="Sylfaen"/>
              </a:rPr>
              <a:t>კ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ნ</a:t>
            </a:r>
            <a:r>
              <a:rPr dirty="0" smtClean="0" sz="1100" spc="-5">
                <a:latin typeface="Sylfaen"/>
                <a:cs typeface="Sylfaen"/>
              </a:rPr>
              <a:t>ის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გ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ს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ღ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ბ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.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ტ</a:t>
            </a:r>
            <a:r>
              <a:rPr dirty="0" smtClean="0" sz="1100" spc="-5">
                <a:latin typeface="Sylfaen"/>
                <a:cs typeface="Sylfaen"/>
              </a:rPr>
              <a:t>ყ</a:t>
            </a:r>
            <a:r>
              <a:rPr dirty="0" smtClean="0" sz="1100" spc="-5">
                <a:latin typeface="Sylfaen"/>
                <a:cs typeface="Sylfaen"/>
              </a:rPr>
              <a:t>ო</a:t>
            </a:r>
            <a:r>
              <a:rPr dirty="0" smtClean="0" sz="1100" spc="-5">
                <a:latin typeface="Sylfaen"/>
                <a:cs typeface="Sylfaen"/>
              </a:rPr>
              <a:t>ბ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,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ვიღ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ც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მ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მ</a:t>
            </a:r>
            <a:r>
              <a:rPr dirty="0" smtClean="0" sz="1100" spc="-5">
                <a:latin typeface="Sylfaen"/>
                <a:cs typeface="Sylfaen"/>
              </a:rPr>
              <a:t>ო</a:t>
            </a:r>
            <a:r>
              <a:rPr dirty="0" smtClean="0" sz="1100" spc="-5">
                <a:latin typeface="Sylfaen"/>
                <a:cs typeface="Sylfaen"/>
              </a:rPr>
              <a:t>გ</a:t>
            </a:r>
            <a:r>
              <a:rPr dirty="0" smtClean="0" sz="1100" spc="-5">
                <a:latin typeface="Sylfaen"/>
                <a:cs typeface="Sylfaen"/>
              </a:rPr>
              <a:t>ლ</a:t>
            </a:r>
            <a:r>
              <a:rPr dirty="0" smtClean="0" sz="1100" spc="-5">
                <a:latin typeface="Sylfaen"/>
                <a:cs typeface="Sylfaen"/>
              </a:rPr>
              <a:t>იჯა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02004" y="3597385"/>
            <a:ext cx="577974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0">
                <a:latin typeface="Sylfaen"/>
                <a:cs typeface="Sylfaen"/>
              </a:rPr>
              <a:t>ს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ძ</a:t>
            </a:r>
            <a:r>
              <a:rPr dirty="0" smtClean="0" sz="1100" spc="-6">
                <a:latin typeface="Sylfaen"/>
                <a:cs typeface="Sylfaen"/>
              </a:rPr>
              <a:t>ირ</a:t>
            </a:r>
            <a:r>
              <a:rPr dirty="0" smtClean="0" sz="1100" spc="-10">
                <a:latin typeface="Sylfaen"/>
                <a:cs typeface="Sylfaen"/>
              </a:rPr>
              <a:t>კ</a:t>
            </a:r>
            <a:r>
              <a:rPr dirty="0" smtClean="0" sz="1100" spc="-5">
                <a:latin typeface="Sylfaen"/>
                <a:cs typeface="Sylfaen"/>
              </a:rPr>
              <a:t>ვ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-6">
                <a:latin typeface="Sylfaen"/>
                <a:cs typeface="Sylfaen"/>
              </a:rPr>
              <a:t>ლ</a:t>
            </a:r>
            <a:r>
              <a:rPr dirty="0" smtClean="0" sz="1100" spc="-16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დ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ნ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13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217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96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წ</a:t>
            </a:r>
            <a:r>
              <a:rPr dirty="0" smtClean="0" sz="1100" spc="4">
                <a:latin typeface="Sylfaen"/>
                <a:cs typeface="Sylfaen"/>
              </a:rPr>
              <a:t>ყ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ბშ</a:t>
            </a:r>
            <a:r>
              <a:rPr dirty="0" smtClean="0" sz="1100" spc="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139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.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-4">
                <a:latin typeface="Sylfaen"/>
                <a:cs typeface="Sylfaen"/>
              </a:rPr>
              <a:t>ჩ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71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213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ღ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ბი</a:t>
            </a:r>
            <a:r>
              <a:rPr dirty="0" smtClean="0" sz="1100" spc="270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ჩ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ჟღ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ტ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36">
                <a:latin typeface="Sylfaen"/>
                <a:cs typeface="Sylfaen"/>
              </a:rPr>
              <a:t> </a:t>
            </a:r>
            <a:r>
              <a:rPr dirty="0" smtClean="0" sz="1100" spc="85">
                <a:latin typeface="Sylfaen"/>
                <a:cs typeface="Sylfaen"/>
              </a:rPr>
              <a:t>ჟ</a:t>
            </a:r>
            <a:r>
              <a:rPr dirty="0" smtClean="0" sz="1100" spc="116">
                <a:latin typeface="Sylfaen"/>
                <a:cs typeface="Sylfaen"/>
              </a:rPr>
              <a:t>ღ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31">
                <a:latin typeface="Sylfaen"/>
                <a:cs typeface="Sylfaen"/>
              </a:rPr>
              <a:t>ნ</a:t>
            </a:r>
            <a:r>
              <a:rPr dirty="0" smtClean="0" sz="1100" spc="-114">
                <a:latin typeface="Sylfaen"/>
                <a:cs typeface="Sylfaen"/>
              </a:rPr>
              <a:t>ტ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02004" y="3891517"/>
            <a:ext cx="578085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">
                <a:latin typeface="Sylfaen"/>
                <a:cs typeface="Sylfaen"/>
              </a:rPr>
              <a:t>დ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უ</a:t>
            </a:r>
            <a:r>
              <a:rPr dirty="0" smtClean="0" sz="1100" spc="-3">
                <a:latin typeface="Sylfaen"/>
                <a:cs typeface="Sylfaen"/>
              </a:rPr>
              <a:t>დ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ს</a:t>
            </a:r>
            <a:r>
              <a:rPr dirty="0" smtClean="0" sz="1100" spc="-3">
                <a:latin typeface="Sylfaen"/>
                <a:cs typeface="Sylfaen"/>
              </a:rPr>
              <a:t>ტ</a:t>
            </a:r>
            <a:r>
              <a:rPr dirty="0" smtClean="0" sz="1100" spc="-3">
                <a:latin typeface="Sylfaen"/>
                <a:cs typeface="Sylfaen"/>
              </a:rPr>
              <a:t>უ</a:t>
            </a:r>
            <a:r>
              <a:rPr dirty="0" smtClean="0" sz="1100" spc="-3">
                <a:latin typeface="Sylfaen"/>
                <a:cs typeface="Sylfaen"/>
              </a:rPr>
              <a:t>რ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,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რ</a:t>
            </a:r>
            <a:r>
              <a:rPr dirty="0" smtClean="0" sz="1100" spc="-3">
                <a:latin typeface="Sylfaen"/>
                <a:cs typeface="Sylfaen"/>
              </a:rPr>
              <a:t>ო</a:t>
            </a:r>
            <a:r>
              <a:rPr dirty="0" smtClean="0" sz="1100" spc="-3">
                <a:latin typeface="Sylfaen"/>
                <a:cs typeface="Sylfaen"/>
              </a:rPr>
              <a:t>მ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ს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ი</a:t>
            </a:r>
            <a:r>
              <a:rPr dirty="0" smtClean="0" sz="1100" spc="-3">
                <a:latin typeface="Sylfaen"/>
                <a:cs typeface="Sylfaen"/>
              </a:rPr>
              <a:t>ყ</a:t>
            </a:r>
            <a:r>
              <a:rPr dirty="0" smtClean="0" sz="1100" spc="-3">
                <a:latin typeface="Sylfaen"/>
                <a:cs typeface="Sylfaen"/>
              </a:rPr>
              <a:t>ო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ზუ</a:t>
            </a:r>
            <a:r>
              <a:rPr dirty="0" smtClean="0" sz="1100" spc="-3">
                <a:latin typeface="Sylfaen"/>
                <a:cs typeface="Sylfaen"/>
              </a:rPr>
              <a:t>ს</a:t>
            </a:r>
            <a:r>
              <a:rPr dirty="0" smtClean="0" sz="1100" spc="-3">
                <a:latin typeface="Sylfaen"/>
                <a:cs typeface="Sylfaen"/>
              </a:rPr>
              <a:t>ტ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დ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ის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გ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ს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ღ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ბ</a:t>
            </a:r>
            <a:r>
              <a:rPr dirty="0" smtClean="0" sz="1100" spc="-3">
                <a:latin typeface="Sylfaen"/>
                <a:cs typeface="Sylfaen"/>
              </a:rPr>
              <a:t>ი</a:t>
            </a:r>
            <a:r>
              <a:rPr dirty="0" smtClean="0" sz="1100" spc="-3">
                <a:latin typeface="Sylfaen"/>
                <a:cs typeface="Sylfaen"/>
              </a:rPr>
              <a:t>,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რო</a:t>
            </a:r>
            <a:r>
              <a:rPr dirty="0" smtClean="0" sz="1100" spc="-3">
                <a:latin typeface="Sylfaen"/>
                <a:cs typeface="Sylfaen"/>
              </a:rPr>
              <a:t>მ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ლ</a:t>
            </a:r>
            <a:r>
              <a:rPr dirty="0" smtClean="0" sz="1100" spc="-3">
                <a:latin typeface="Sylfaen"/>
                <a:cs typeface="Sylfaen"/>
              </a:rPr>
              <a:t>იც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მ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ნ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ნ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ხ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თ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მ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რის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ც</a:t>
            </a:r>
            <a:r>
              <a:rPr dirty="0" smtClean="0" sz="1100" spc="-3">
                <a:latin typeface="Sylfaen"/>
                <a:cs typeface="Sylfaen"/>
              </a:rPr>
              <a:t>ი</a:t>
            </a:r>
            <a:r>
              <a:rPr dirty="0" smtClean="0" sz="1100" spc="-3">
                <a:latin typeface="Sylfaen"/>
                <a:cs typeface="Sylfaen"/>
              </a:rPr>
              <a:t>ხ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ზე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და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02004" y="4185649"/>
            <a:ext cx="2558313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7">
                <a:latin typeface="Sylfaen"/>
                <a:cs typeface="Sylfaen"/>
              </a:rPr>
              <a:t>შ</a:t>
            </a:r>
            <a:r>
              <a:rPr dirty="0" smtClean="0" sz="1100" spc="-27">
                <a:latin typeface="Sylfaen"/>
                <a:cs typeface="Sylfaen"/>
              </a:rPr>
              <a:t>ე</a:t>
            </a:r>
            <a:r>
              <a:rPr dirty="0" smtClean="0" sz="1100" spc="-27">
                <a:latin typeface="Sylfaen"/>
                <a:cs typeface="Sylfaen"/>
              </a:rPr>
              <a:t>მ</a:t>
            </a:r>
            <a:r>
              <a:rPr dirty="0" smtClean="0" sz="1100" spc="-27">
                <a:latin typeface="Sylfaen"/>
                <a:cs typeface="Sylfaen"/>
              </a:rPr>
              <a:t>დ</a:t>
            </a:r>
            <a:r>
              <a:rPr dirty="0" smtClean="0" sz="1100" spc="-27">
                <a:latin typeface="Sylfaen"/>
                <a:cs typeface="Sylfaen"/>
              </a:rPr>
              <a:t>ე</a:t>
            </a:r>
            <a:r>
              <a:rPr dirty="0" smtClean="0" sz="1100" spc="-27">
                <a:latin typeface="Sylfaen"/>
                <a:cs typeface="Sylfaen"/>
              </a:rPr>
              <a:t>გ</a:t>
            </a:r>
            <a:r>
              <a:rPr dirty="0" smtClean="0" sz="1100" spc="-27">
                <a:latin typeface="Sylfaen"/>
                <a:cs typeface="Sylfaen"/>
              </a:rPr>
              <a:t> </a:t>
            </a:r>
            <a:r>
              <a:rPr dirty="0" smtClean="0" sz="1100" spc="-27">
                <a:latin typeface="Sylfaen"/>
                <a:cs typeface="Sylfaen"/>
              </a:rPr>
              <a:t>ი</a:t>
            </a:r>
            <a:r>
              <a:rPr dirty="0" smtClean="0" sz="1100" spc="-27">
                <a:latin typeface="Sylfaen"/>
                <a:cs typeface="Sylfaen"/>
              </a:rPr>
              <a:t>მ</a:t>
            </a:r>
            <a:r>
              <a:rPr dirty="0" smtClean="0" sz="1100" spc="-27">
                <a:latin typeface="Sylfaen"/>
                <a:cs typeface="Sylfaen"/>
              </a:rPr>
              <a:t>ა</a:t>
            </a:r>
            <a:r>
              <a:rPr dirty="0" smtClean="0" sz="1100" spc="-27">
                <a:latin typeface="Sylfaen"/>
                <a:cs typeface="Sylfaen"/>
              </a:rPr>
              <a:t>ვ</a:t>
            </a:r>
            <a:r>
              <a:rPr dirty="0" smtClean="0" sz="1100" spc="-27">
                <a:latin typeface="Sylfaen"/>
                <a:cs typeface="Sylfaen"/>
              </a:rPr>
              <a:t>ე</a:t>
            </a:r>
            <a:r>
              <a:rPr dirty="0" smtClean="0" sz="1100" spc="-27">
                <a:latin typeface="Sylfaen"/>
                <a:cs typeface="Sylfaen"/>
              </a:rPr>
              <a:t> </a:t>
            </a:r>
            <a:r>
              <a:rPr dirty="0" smtClean="0" sz="1100" spc="-27">
                <a:latin typeface="Sylfaen"/>
                <a:cs typeface="Sylfaen"/>
              </a:rPr>
              <a:t> </a:t>
            </a:r>
            <a:r>
              <a:rPr dirty="0" smtClean="0" sz="1100" spc="-27">
                <a:latin typeface="Sylfaen"/>
                <a:cs typeface="Sylfaen"/>
              </a:rPr>
              <a:t>ჭ</a:t>
            </a:r>
            <a:r>
              <a:rPr dirty="0" smtClean="0" sz="1100" spc="-27">
                <a:latin typeface="Sylfaen"/>
                <a:cs typeface="Sylfaen"/>
              </a:rPr>
              <a:t>იშ</a:t>
            </a:r>
            <a:r>
              <a:rPr dirty="0" smtClean="0" sz="1100" spc="-27">
                <a:latin typeface="Sylfaen"/>
                <a:cs typeface="Sylfaen"/>
              </a:rPr>
              <a:t>კ</a:t>
            </a:r>
            <a:r>
              <a:rPr dirty="0" smtClean="0" sz="1100" spc="-27">
                <a:latin typeface="Sylfaen"/>
                <a:cs typeface="Sylfaen"/>
              </a:rPr>
              <a:t>ა</a:t>
            </a:r>
            <a:r>
              <a:rPr dirty="0" smtClean="0" sz="1100" spc="-27">
                <a:latin typeface="Sylfaen"/>
                <a:cs typeface="Sylfaen"/>
              </a:rPr>
              <a:t>რ</a:t>
            </a:r>
            <a:r>
              <a:rPr dirty="0" smtClean="0" sz="1100" spc="-27">
                <a:latin typeface="Sylfaen"/>
                <a:cs typeface="Sylfaen"/>
              </a:rPr>
              <a:t>ზ</a:t>
            </a:r>
            <a:r>
              <a:rPr dirty="0" smtClean="0" sz="1100" spc="-27">
                <a:latin typeface="Sylfaen"/>
                <a:cs typeface="Sylfaen"/>
              </a:rPr>
              <a:t>ე</a:t>
            </a:r>
            <a:r>
              <a:rPr dirty="0" smtClean="0" sz="1100" spc="-27">
                <a:latin typeface="Sylfaen"/>
                <a:cs typeface="Sylfaen"/>
              </a:rPr>
              <a:t>,</a:t>
            </a:r>
            <a:r>
              <a:rPr dirty="0" smtClean="0" sz="1100" spc="-27">
                <a:latin typeface="Sylfaen"/>
                <a:cs typeface="Sylfaen"/>
              </a:rPr>
              <a:t> </a:t>
            </a:r>
            <a:r>
              <a:rPr dirty="0" smtClean="0" sz="1100" spc="-27">
                <a:latin typeface="Sylfaen"/>
                <a:cs typeface="Sylfaen"/>
              </a:rPr>
              <a:t>ნ</a:t>
            </a:r>
            <a:r>
              <a:rPr dirty="0" smtClean="0" sz="1100" spc="-27">
                <a:latin typeface="Sylfaen"/>
                <a:cs typeface="Sylfaen"/>
              </a:rPr>
              <a:t>ა</a:t>
            </a:r>
            <a:r>
              <a:rPr dirty="0" smtClean="0" sz="1100" spc="-27">
                <a:latin typeface="Sylfaen"/>
                <a:cs typeface="Sylfaen"/>
              </a:rPr>
              <a:t>ვ</a:t>
            </a:r>
            <a:r>
              <a:rPr dirty="0" smtClean="0" sz="1100" spc="-27">
                <a:latin typeface="Sylfaen"/>
                <a:cs typeface="Sylfaen"/>
              </a:rPr>
              <a:t>მ</a:t>
            </a:r>
            <a:r>
              <a:rPr dirty="0" smtClean="0" sz="1100" spc="-27">
                <a:latin typeface="Sylfaen"/>
                <a:cs typeface="Sylfaen"/>
              </a:rPr>
              <a:t>ი</a:t>
            </a:r>
            <a:r>
              <a:rPr dirty="0" smtClean="0" sz="1100" spc="-27">
                <a:latin typeface="Sylfaen"/>
                <a:cs typeface="Sylfaen"/>
              </a:rPr>
              <a:t>ს</a:t>
            </a:r>
            <a:r>
              <a:rPr dirty="0" smtClean="0" sz="1100" spc="-27">
                <a:latin typeface="Sylfaen"/>
                <a:cs typeface="Sylfaen"/>
              </a:rPr>
              <a:t>ა</a:t>
            </a:r>
            <a:r>
              <a:rPr dirty="0" smtClean="0" sz="1100" spc="-27">
                <a:latin typeface="Sylfaen"/>
                <a:cs typeface="Sylfaen"/>
              </a:rPr>
              <a:t>დ</a:t>
            </a:r>
            <a:r>
              <a:rPr dirty="0" smtClean="0" sz="1100" spc="-27">
                <a:latin typeface="Sylfaen"/>
                <a:cs typeface="Sylfaen"/>
              </a:rPr>
              <a:t>გ</a:t>
            </a:r>
            <a:r>
              <a:rPr dirty="0" smtClean="0" sz="1100" spc="-27">
                <a:latin typeface="Sylfaen"/>
                <a:cs typeface="Sylfaen"/>
              </a:rPr>
              <a:t>ო</a:t>
            </a:r>
            <a:r>
              <a:rPr dirty="0" smtClean="0" sz="1100" spc="-27">
                <a:latin typeface="Sylfaen"/>
                <a:cs typeface="Sylfaen"/>
              </a:rPr>
              <a:t>მ</a:t>
            </a:r>
            <a:r>
              <a:rPr dirty="0" smtClean="0" sz="1100" spc="-27">
                <a:latin typeface="Sylfaen"/>
                <a:cs typeface="Sylfaen"/>
              </a:rPr>
              <a:t>ზ</a:t>
            </a:r>
            <a:r>
              <a:rPr dirty="0" smtClean="0" sz="1100" spc="-27">
                <a:latin typeface="Sylfaen"/>
                <a:cs typeface="Sylfaen"/>
              </a:rPr>
              <a:t>ე</a:t>
            </a:r>
            <a:r>
              <a:rPr dirty="0" smtClean="0" sz="1100" spc="-27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73276" y="4479781"/>
            <a:ext cx="550941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ზ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ღ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3</a:t>
            </a:r>
            <a:r>
              <a:rPr dirty="0" smtClean="0" sz="1100" spc="0">
                <a:latin typeface="Sylfaen"/>
                <a:cs typeface="Sylfaen"/>
              </a:rPr>
              <a:t>9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წლ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ში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ჩ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.1957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წ</a:t>
            </a:r>
            <a:r>
              <a:rPr dirty="0" smtClean="0" sz="1100" spc="0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21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02004" y="4773913"/>
            <a:ext cx="578096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რს</a:t>
            </a:r>
            <a:r>
              <a:rPr dirty="0" smtClean="0" sz="1100" spc="138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88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გ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95">
                <a:latin typeface="Sylfaen"/>
                <a:cs typeface="Sylfaen"/>
              </a:rPr>
              <a:t>ღ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66">
                <a:latin typeface="Sylfaen"/>
                <a:cs typeface="Sylfaen"/>
              </a:rPr>
              <a:t>ბ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89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ჩ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15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ჭ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რის</a:t>
            </a:r>
            <a:r>
              <a:rPr dirty="0" smtClean="0" sz="1100" spc="55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ხ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წიფო</a:t>
            </a:r>
            <a:r>
              <a:rPr dirty="0" smtClean="0" sz="1100" spc="219">
                <a:latin typeface="Sylfaen"/>
                <a:cs typeface="Sylfaen"/>
              </a:rPr>
              <a:t> </a:t>
            </a:r>
            <a:r>
              <a:rPr dirty="0" smtClean="0" sz="1100" spc="-105">
                <a:latin typeface="Sylfaen"/>
                <a:cs typeface="Sylfaen"/>
              </a:rPr>
              <a:t>მ</a:t>
            </a:r>
            <a:r>
              <a:rPr dirty="0" smtClean="0" sz="1100" spc="-168">
                <a:latin typeface="Sylfaen"/>
                <a:cs typeface="Sylfaen"/>
              </a:rPr>
              <a:t>უ</a:t>
            </a:r>
            <a:r>
              <a:rPr dirty="0" smtClean="0" sz="1100" spc="-170">
                <a:latin typeface="Sylfaen"/>
                <a:cs typeface="Sylfaen"/>
              </a:rPr>
              <a:t>ზ</a:t>
            </a:r>
            <a:r>
              <a:rPr dirty="0" smtClean="0" sz="1100" spc="-101">
                <a:latin typeface="Sylfaen"/>
                <a:cs typeface="Sylfaen"/>
              </a:rPr>
              <a:t>ე</a:t>
            </a:r>
            <a:r>
              <a:rPr dirty="0" smtClean="0" sz="1100" spc="-168">
                <a:latin typeface="Sylfaen"/>
                <a:cs typeface="Sylfaen"/>
              </a:rPr>
              <a:t>უ</a:t>
            </a:r>
            <a:r>
              <a:rPr dirty="0" smtClean="0" sz="1100" spc="-105">
                <a:latin typeface="Sylfaen"/>
                <a:cs typeface="Sylfaen"/>
              </a:rPr>
              <a:t>მ</a:t>
            </a:r>
            <a:r>
              <a:rPr dirty="0" smtClean="0" sz="1100" spc="-108">
                <a:latin typeface="Sylfaen"/>
                <a:cs typeface="Sylfaen"/>
              </a:rPr>
              <a:t>ს</a:t>
            </a:r>
            <a:r>
              <a:rPr dirty="0" smtClean="0" sz="1100" spc="128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იმ</a:t>
            </a:r>
            <a:r>
              <a:rPr dirty="0" smtClean="0" sz="1100" spc="-37">
                <a:latin typeface="Sylfaen"/>
                <a:cs typeface="Sylfaen"/>
              </a:rPr>
              <a:t> </a:t>
            </a:r>
            <a:r>
              <a:rPr dirty="0" smtClean="0" sz="1100" spc="-48">
                <a:latin typeface="Sylfaen"/>
                <a:cs typeface="Sylfaen"/>
              </a:rPr>
              <a:t>მ</a:t>
            </a:r>
            <a:r>
              <a:rPr dirty="0" smtClean="0" sz="1100" spc="-54">
                <a:latin typeface="Sylfaen"/>
                <a:cs typeface="Sylfaen"/>
              </a:rPr>
              <a:t>ო</a:t>
            </a:r>
            <a:r>
              <a:rPr dirty="0" smtClean="0" sz="1100" spc="-62">
                <a:latin typeface="Sylfaen"/>
                <a:cs typeface="Sylfaen"/>
              </a:rPr>
              <a:t>ტ</a:t>
            </a:r>
            <a:r>
              <a:rPr dirty="0" smtClean="0" sz="1100" spc="-40">
                <a:latin typeface="Sylfaen"/>
                <a:cs typeface="Sylfaen"/>
              </a:rPr>
              <a:t>ივ</a:t>
            </a:r>
            <a:r>
              <a:rPr dirty="0" smtClean="0" sz="1100" spc="-56">
                <a:latin typeface="Sylfaen"/>
                <a:cs typeface="Sylfaen"/>
              </a:rPr>
              <a:t>ი</a:t>
            </a:r>
            <a:r>
              <a:rPr dirty="0" smtClean="0" sz="1100" spc="-59">
                <a:latin typeface="Sylfaen"/>
                <a:cs typeface="Sylfaen"/>
              </a:rPr>
              <a:t>თ</a:t>
            </a:r>
            <a:r>
              <a:rPr dirty="0" smtClean="0" sz="1100" spc="-19">
                <a:latin typeface="Sylfaen"/>
                <a:cs typeface="Sylfaen"/>
              </a:rPr>
              <a:t>,</a:t>
            </a:r>
            <a:r>
              <a:rPr dirty="0" smtClean="0" sz="1100" spc="109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რომ</a:t>
            </a:r>
            <a:r>
              <a:rPr dirty="0" smtClean="0" sz="1100" spc="246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გ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50">
                <a:latin typeface="Sylfaen"/>
                <a:cs typeface="Sylfaen"/>
              </a:rPr>
              <a:t>ღე</a:t>
            </a:r>
            <a:r>
              <a:rPr dirty="0" smtClean="0" sz="1100" spc="-71">
                <a:latin typeface="Sylfaen"/>
                <a:cs typeface="Sylfaen"/>
              </a:rPr>
              <a:t>ბი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02004" y="5066521"/>
            <a:ext cx="525185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0">
                <a:latin typeface="Sylfaen"/>
                <a:cs typeface="Sylfaen"/>
              </a:rPr>
              <a:t>ი</a:t>
            </a:r>
            <a:r>
              <a:rPr dirty="0" smtClean="0" sz="1100" spc="-40">
                <a:latin typeface="Sylfaen"/>
                <a:cs typeface="Sylfaen"/>
              </a:rPr>
              <a:t>ყ</a:t>
            </a:r>
            <a:r>
              <a:rPr dirty="0" smtClean="0" sz="1100" spc="-40">
                <a:latin typeface="Sylfaen"/>
                <a:cs typeface="Sylfaen"/>
              </a:rPr>
              <a:t>ო</a:t>
            </a:r>
            <a:r>
              <a:rPr dirty="0" smtClean="0" sz="1100" spc="-40">
                <a:latin typeface="Sylfaen"/>
                <a:cs typeface="Sylfaen"/>
              </a:rPr>
              <a:t> </a:t>
            </a:r>
            <a:r>
              <a:rPr dirty="0" smtClean="0" sz="1100" spc="-40">
                <a:latin typeface="Sylfaen"/>
                <a:cs typeface="Sylfaen"/>
              </a:rPr>
              <a:t>ი</a:t>
            </a:r>
            <a:r>
              <a:rPr dirty="0" smtClean="0" sz="1100" spc="-40">
                <a:latin typeface="Sylfaen"/>
                <a:cs typeface="Sylfaen"/>
              </a:rPr>
              <a:t>ს</a:t>
            </a:r>
            <a:r>
              <a:rPr dirty="0" smtClean="0" sz="1100" spc="-40">
                <a:latin typeface="Sylfaen"/>
                <a:cs typeface="Sylfaen"/>
              </a:rPr>
              <a:t>ტ</a:t>
            </a:r>
            <a:r>
              <a:rPr dirty="0" smtClean="0" sz="1100" spc="-40">
                <a:latin typeface="Sylfaen"/>
                <a:cs typeface="Sylfaen"/>
              </a:rPr>
              <a:t>ო</a:t>
            </a:r>
            <a:r>
              <a:rPr dirty="0" smtClean="0" sz="1100" spc="-40">
                <a:latin typeface="Sylfaen"/>
                <a:cs typeface="Sylfaen"/>
              </a:rPr>
              <a:t>რ</a:t>
            </a:r>
            <a:r>
              <a:rPr dirty="0" smtClean="0" sz="1100" spc="-40">
                <a:latin typeface="Sylfaen"/>
                <a:cs typeface="Sylfaen"/>
              </a:rPr>
              <a:t>ი</a:t>
            </a:r>
            <a:r>
              <a:rPr dirty="0" smtClean="0" sz="1100" spc="-40">
                <a:latin typeface="Sylfaen"/>
                <a:cs typeface="Sylfaen"/>
              </a:rPr>
              <a:t>უ</a:t>
            </a:r>
            <a:r>
              <a:rPr dirty="0" smtClean="0" sz="1100" spc="-40">
                <a:latin typeface="Sylfaen"/>
                <a:cs typeface="Sylfaen"/>
              </a:rPr>
              <a:t>ლ</a:t>
            </a:r>
            <a:r>
              <a:rPr dirty="0" smtClean="0" sz="1100" spc="-40">
                <a:latin typeface="Sylfaen"/>
                <a:cs typeface="Sylfaen"/>
              </a:rPr>
              <a:t>ი</a:t>
            </a:r>
            <a:r>
              <a:rPr dirty="0" smtClean="0" sz="1100" spc="-40">
                <a:latin typeface="Sylfaen"/>
                <a:cs typeface="Sylfaen"/>
              </a:rPr>
              <a:t> </a:t>
            </a:r>
            <a:r>
              <a:rPr dirty="0" smtClean="0" sz="1100" spc="-40">
                <a:latin typeface="Sylfaen"/>
                <a:cs typeface="Sylfaen"/>
              </a:rPr>
              <a:t>მ</a:t>
            </a:r>
            <a:r>
              <a:rPr dirty="0" smtClean="0" sz="1100" spc="-40">
                <a:latin typeface="Sylfaen"/>
                <a:cs typeface="Sylfaen"/>
              </a:rPr>
              <a:t>ნ</a:t>
            </a:r>
            <a:r>
              <a:rPr dirty="0" smtClean="0" sz="1100" spc="-40">
                <a:latin typeface="Sylfaen"/>
                <a:cs typeface="Sylfaen"/>
              </a:rPr>
              <a:t>იშვ</a:t>
            </a:r>
            <a:r>
              <a:rPr dirty="0" smtClean="0" sz="1100" spc="-40">
                <a:latin typeface="Sylfaen"/>
                <a:cs typeface="Sylfaen"/>
              </a:rPr>
              <a:t>ნ</a:t>
            </a:r>
            <a:r>
              <a:rPr dirty="0" smtClean="0" sz="1100" spc="-40">
                <a:latin typeface="Sylfaen"/>
                <a:cs typeface="Sylfaen"/>
              </a:rPr>
              <a:t>ე</a:t>
            </a:r>
            <a:r>
              <a:rPr dirty="0" smtClean="0" sz="1100" spc="-40">
                <a:latin typeface="Sylfaen"/>
                <a:cs typeface="Sylfaen"/>
              </a:rPr>
              <a:t>ლ</a:t>
            </a:r>
            <a:r>
              <a:rPr dirty="0" smtClean="0" sz="1100" spc="-40">
                <a:latin typeface="Sylfaen"/>
                <a:cs typeface="Sylfaen"/>
              </a:rPr>
              <a:t>ო</a:t>
            </a:r>
            <a:r>
              <a:rPr dirty="0" smtClean="0" sz="1100" spc="-40">
                <a:latin typeface="Sylfaen"/>
                <a:cs typeface="Sylfaen"/>
              </a:rPr>
              <a:t>ბ</a:t>
            </a:r>
            <a:r>
              <a:rPr dirty="0" smtClean="0" sz="1100" spc="-40">
                <a:latin typeface="Sylfaen"/>
                <a:cs typeface="Sylfaen"/>
              </a:rPr>
              <a:t>ის</a:t>
            </a:r>
            <a:r>
              <a:rPr dirty="0" smtClean="0" sz="1100" spc="-40">
                <a:latin typeface="Sylfaen"/>
                <a:cs typeface="Sylfaen"/>
              </a:rPr>
              <a:t> </a:t>
            </a:r>
            <a:r>
              <a:rPr dirty="0" smtClean="0" sz="1100" spc="-40">
                <a:latin typeface="Sylfaen"/>
                <a:cs typeface="Sylfaen"/>
              </a:rPr>
              <a:t>დ</a:t>
            </a:r>
            <a:r>
              <a:rPr dirty="0" smtClean="0" sz="1100" spc="-40">
                <a:latin typeface="Sylfaen"/>
                <a:cs typeface="Sylfaen"/>
              </a:rPr>
              <a:t>ა</a:t>
            </a:r>
            <a:r>
              <a:rPr dirty="0" smtClean="0" sz="1100" spc="-40">
                <a:latin typeface="Sylfaen"/>
                <a:cs typeface="Sylfaen"/>
              </a:rPr>
              <a:t> </a:t>
            </a:r>
            <a:r>
              <a:rPr dirty="0" smtClean="0" sz="1100" spc="-40">
                <a:latin typeface="Sylfaen"/>
                <a:cs typeface="Sylfaen"/>
              </a:rPr>
              <a:t>მ</a:t>
            </a:r>
            <a:r>
              <a:rPr dirty="0" smtClean="0" sz="1100" spc="-40">
                <a:latin typeface="Sylfaen"/>
                <a:cs typeface="Sylfaen"/>
              </a:rPr>
              <a:t>ი</a:t>
            </a:r>
            <a:r>
              <a:rPr dirty="0" smtClean="0" sz="1100" spc="-40">
                <a:latin typeface="Sylfaen"/>
                <a:cs typeface="Sylfaen"/>
              </a:rPr>
              <a:t>ს</a:t>
            </a:r>
            <a:r>
              <a:rPr dirty="0" smtClean="0" sz="1100" spc="-40">
                <a:latin typeface="Sylfaen"/>
                <a:cs typeface="Sylfaen"/>
              </a:rPr>
              <a:t>ით</a:t>
            </a:r>
            <a:r>
              <a:rPr dirty="0" smtClean="0" sz="1100" spc="-40">
                <a:latin typeface="Sylfaen"/>
                <a:cs typeface="Sylfaen"/>
              </a:rPr>
              <a:t> </a:t>
            </a:r>
            <a:r>
              <a:rPr dirty="0" smtClean="0" sz="1100" spc="-40">
                <a:latin typeface="Sylfaen"/>
                <a:cs typeface="Sylfaen"/>
              </a:rPr>
              <a:t>დ</a:t>
            </a:r>
            <a:r>
              <a:rPr dirty="0" smtClean="0" sz="1100" spc="-40">
                <a:latin typeface="Sylfaen"/>
                <a:cs typeface="Sylfaen"/>
              </a:rPr>
              <a:t>ა</a:t>
            </a:r>
            <a:r>
              <a:rPr dirty="0" smtClean="0" sz="1100" spc="-40">
                <a:latin typeface="Sylfaen"/>
                <a:cs typeface="Sylfaen"/>
              </a:rPr>
              <a:t>ი</a:t>
            </a:r>
            <a:r>
              <a:rPr dirty="0" smtClean="0" sz="1100" spc="-40">
                <a:latin typeface="Sylfaen"/>
                <a:cs typeface="Sylfaen"/>
              </a:rPr>
              <a:t>ნ</a:t>
            </a:r>
            <a:r>
              <a:rPr dirty="0" smtClean="0" sz="1100" spc="-40">
                <a:latin typeface="Sylfaen"/>
                <a:cs typeface="Sylfaen"/>
              </a:rPr>
              <a:t>ტ</a:t>
            </a:r>
            <a:r>
              <a:rPr dirty="0" smtClean="0" sz="1100" spc="-40">
                <a:latin typeface="Sylfaen"/>
                <a:cs typeface="Sylfaen"/>
              </a:rPr>
              <a:t>ე</a:t>
            </a:r>
            <a:r>
              <a:rPr dirty="0" smtClean="0" sz="1100" spc="-40">
                <a:latin typeface="Sylfaen"/>
                <a:cs typeface="Sylfaen"/>
              </a:rPr>
              <a:t>რ</a:t>
            </a:r>
            <a:r>
              <a:rPr dirty="0" smtClean="0" sz="1100" spc="-40">
                <a:latin typeface="Sylfaen"/>
                <a:cs typeface="Sylfaen"/>
              </a:rPr>
              <a:t>ე</a:t>
            </a:r>
            <a:r>
              <a:rPr dirty="0" smtClean="0" sz="1100" spc="-40">
                <a:latin typeface="Sylfaen"/>
                <a:cs typeface="Sylfaen"/>
              </a:rPr>
              <a:t>ს</a:t>
            </a:r>
            <a:r>
              <a:rPr dirty="0" smtClean="0" sz="1100" spc="-40">
                <a:latin typeface="Sylfaen"/>
                <a:cs typeface="Sylfaen"/>
              </a:rPr>
              <a:t>დ</a:t>
            </a:r>
            <a:r>
              <a:rPr dirty="0" smtClean="0" sz="1100" spc="-40">
                <a:latin typeface="Sylfaen"/>
                <a:cs typeface="Sylfaen"/>
              </a:rPr>
              <a:t>ე</a:t>
            </a:r>
            <a:r>
              <a:rPr dirty="0" smtClean="0" sz="1100" spc="-40">
                <a:latin typeface="Sylfaen"/>
                <a:cs typeface="Sylfaen"/>
              </a:rPr>
              <a:t>ბ</a:t>
            </a:r>
            <a:r>
              <a:rPr dirty="0" smtClean="0" sz="1100" spc="-40">
                <a:latin typeface="Sylfaen"/>
                <a:cs typeface="Sylfaen"/>
              </a:rPr>
              <a:t>ო</a:t>
            </a:r>
            <a:r>
              <a:rPr dirty="0" smtClean="0" sz="1100" spc="-40">
                <a:latin typeface="Sylfaen"/>
                <a:cs typeface="Sylfaen"/>
              </a:rPr>
              <a:t>დ</a:t>
            </a:r>
            <a:r>
              <a:rPr dirty="0" smtClean="0" sz="1100" spc="-40">
                <a:latin typeface="Sylfaen"/>
                <a:cs typeface="Sylfaen"/>
              </a:rPr>
              <a:t>ნ</a:t>
            </a:r>
            <a:r>
              <a:rPr dirty="0" smtClean="0" sz="1100" spc="-40">
                <a:latin typeface="Sylfaen"/>
                <a:cs typeface="Sylfaen"/>
              </a:rPr>
              <a:t>ე</a:t>
            </a:r>
            <a:r>
              <a:rPr dirty="0" smtClean="0" sz="1100" spc="-40">
                <a:latin typeface="Sylfaen"/>
                <a:cs typeface="Sylfaen"/>
              </a:rPr>
              <a:t>ნ</a:t>
            </a:r>
            <a:r>
              <a:rPr dirty="0" smtClean="0" sz="1100" spc="-40">
                <a:latin typeface="Sylfaen"/>
                <a:cs typeface="Sylfaen"/>
              </a:rPr>
              <a:t> </a:t>
            </a:r>
            <a:r>
              <a:rPr dirty="0" smtClean="0" sz="1100" spc="-40">
                <a:latin typeface="Sylfaen"/>
                <a:cs typeface="Sylfaen"/>
              </a:rPr>
              <a:t>მ</a:t>
            </a:r>
            <a:r>
              <a:rPr dirty="0" smtClean="0" sz="1100" spc="-40">
                <a:latin typeface="Sylfaen"/>
                <a:cs typeface="Sylfaen"/>
              </a:rPr>
              <a:t>უ</a:t>
            </a:r>
            <a:r>
              <a:rPr dirty="0" smtClean="0" sz="1100" spc="-40">
                <a:latin typeface="Sylfaen"/>
                <a:cs typeface="Sylfaen"/>
              </a:rPr>
              <a:t>ზ</a:t>
            </a:r>
            <a:r>
              <a:rPr dirty="0" smtClean="0" sz="1100" spc="-40">
                <a:latin typeface="Sylfaen"/>
                <a:cs typeface="Sylfaen"/>
              </a:rPr>
              <a:t>ე</a:t>
            </a:r>
            <a:r>
              <a:rPr dirty="0" smtClean="0" sz="1100" spc="-40">
                <a:latin typeface="Sylfaen"/>
                <a:cs typeface="Sylfaen"/>
              </a:rPr>
              <a:t>უ</a:t>
            </a:r>
            <a:r>
              <a:rPr dirty="0" smtClean="0" sz="1100" spc="-40">
                <a:latin typeface="Sylfaen"/>
                <a:cs typeface="Sylfaen"/>
              </a:rPr>
              <a:t>მ</a:t>
            </a:r>
            <a:r>
              <a:rPr dirty="0" smtClean="0" sz="1100" spc="-40">
                <a:latin typeface="Sylfaen"/>
                <a:cs typeface="Sylfaen"/>
              </a:rPr>
              <a:t>ის</a:t>
            </a:r>
            <a:r>
              <a:rPr dirty="0" smtClean="0" sz="1100" spc="-40">
                <a:latin typeface="Sylfaen"/>
                <a:cs typeface="Sylfaen"/>
              </a:rPr>
              <a:t> </a:t>
            </a:r>
            <a:r>
              <a:rPr dirty="0" smtClean="0" sz="1100" spc="-40">
                <a:latin typeface="Sylfaen"/>
                <a:cs typeface="Sylfaen"/>
              </a:rPr>
              <a:t>მ</a:t>
            </a:r>
            <a:r>
              <a:rPr dirty="0" smtClean="0" sz="1100" spc="-40">
                <a:latin typeface="Sylfaen"/>
                <a:cs typeface="Sylfaen"/>
              </a:rPr>
              <a:t>უ</a:t>
            </a:r>
            <a:r>
              <a:rPr dirty="0" smtClean="0" sz="1100" spc="-40">
                <a:latin typeface="Sylfaen"/>
                <a:cs typeface="Sylfaen"/>
              </a:rPr>
              <a:t>შაკე</a:t>
            </a:r>
            <a:r>
              <a:rPr dirty="0" smtClean="0" sz="1100" spc="-40">
                <a:latin typeface="Sylfaen"/>
                <a:cs typeface="Sylfaen"/>
              </a:rPr>
              <a:t>ბ</a:t>
            </a:r>
            <a:r>
              <a:rPr dirty="0" smtClean="0" sz="1100" spc="-40">
                <a:latin typeface="Sylfaen"/>
                <a:cs typeface="Sylfaen"/>
              </a:rPr>
              <a:t>ი</a:t>
            </a:r>
            <a:r>
              <a:rPr dirty="0" smtClean="0" sz="1100" spc="-40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73276" y="5360907"/>
            <a:ext cx="550778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5">
                <a:latin typeface="Sylfaen"/>
                <a:cs typeface="Sylfaen"/>
              </a:rPr>
              <a:t>ჩ</a:t>
            </a:r>
            <a:r>
              <a:rPr dirty="0" smtClean="0" sz="1100" spc="5">
                <a:latin typeface="Sylfaen"/>
                <a:cs typeface="Sylfaen"/>
              </a:rPr>
              <a:t>ა</a:t>
            </a:r>
            <a:r>
              <a:rPr dirty="0" smtClean="0" sz="1100" spc="5">
                <a:latin typeface="Sylfaen"/>
                <a:cs typeface="Sylfaen"/>
              </a:rPr>
              <a:t>ვ</a:t>
            </a:r>
            <a:r>
              <a:rPr dirty="0" smtClean="0" sz="1100" spc="5">
                <a:latin typeface="Sylfaen"/>
                <a:cs typeface="Sylfaen"/>
              </a:rPr>
              <a:t>ა</a:t>
            </a:r>
            <a:r>
              <a:rPr dirty="0" smtClean="0" sz="1100" spc="5">
                <a:latin typeface="Sylfaen"/>
                <a:cs typeface="Sylfaen"/>
              </a:rPr>
              <a:t>ტ</a:t>
            </a:r>
            <a:r>
              <a:rPr dirty="0" smtClean="0" sz="1100" spc="5">
                <a:latin typeface="Sylfaen"/>
                <a:cs typeface="Sylfaen"/>
              </a:rPr>
              <a:t>ა</a:t>
            </a:r>
            <a:r>
              <a:rPr dirty="0" smtClean="0" sz="1100" spc="5">
                <a:latin typeface="Sylfaen"/>
                <a:cs typeface="Sylfaen"/>
              </a:rPr>
              <a:t>რე</a:t>
            </a:r>
            <a:r>
              <a:rPr dirty="0" smtClean="0" sz="1100" spc="5">
                <a:latin typeface="Sylfaen"/>
                <a:cs typeface="Sylfaen"/>
              </a:rPr>
              <a:t> </a:t>
            </a:r>
            <a:r>
              <a:rPr dirty="0" smtClean="0" sz="1100" spc="5">
                <a:latin typeface="Sylfaen"/>
                <a:cs typeface="Sylfaen"/>
              </a:rPr>
              <a:t>რა</a:t>
            </a:r>
            <a:r>
              <a:rPr dirty="0" smtClean="0" sz="1100" spc="5">
                <a:latin typeface="Sylfaen"/>
                <a:cs typeface="Sylfaen"/>
              </a:rPr>
              <a:t> </a:t>
            </a:r>
            <a:r>
              <a:rPr dirty="0" smtClean="0" sz="1100" spc="5">
                <a:latin typeface="Sylfaen"/>
                <a:cs typeface="Sylfaen"/>
              </a:rPr>
              <a:t>კ</a:t>
            </a:r>
            <a:r>
              <a:rPr dirty="0" smtClean="0" sz="1100" spc="5">
                <a:latin typeface="Sylfaen"/>
                <a:cs typeface="Sylfaen"/>
              </a:rPr>
              <a:t>ვ</a:t>
            </a:r>
            <a:r>
              <a:rPr dirty="0" smtClean="0" sz="1100" spc="5">
                <a:latin typeface="Sylfaen"/>
                <a:cs typeface="Sylfaen"/>
              </a:rPr>
              <a:t>ლ</a:t>
            </a:r>
            <a:r>
              <a:rPr dirty="0" smtClean="0" sz="1100" spc="5">
                <a:latin typeface="Sylfaen"/>
                <a:cs typeface="Sylfaen"/>
              </a:rPr>
              <a:t>ე</a:t>
            </a:r>
            <a:r>
              <a:rPr dirty="0" smtClean="0" sz="1100" spc="5">
                <a:latin typeface="Sylfaen"/>
                <a:cs typeface="Sylfaen"/>
              </a:rPr>
              <a:t>ვ</a:t>
            </a:r>
            <a:r>
              <a:rPr dirty="0" smtClean="0" sz="1100" spc="5">
                <a:latin typeface="Sylfaen"/>
                <a:cs typeface="Sylfaen"/>
              </a:rPr>
              <a:t>ა</a:t>
            </a:r>
            <a:r>
              <a:rPr dirty="0" smtClean="0" sz="1100" spc="5">
                <a:latin typeface="Sylfaen"/>
                <a:cs typeface="Sylfaen"/>
              </a:rPr>
              <a:t> </a:t>
            </a:r>
            <a:r>
              <a:rPr dirty="0" smtClean="0" sz="1100" spc="5">
                <a:latin typeface="Sylfaen"/>
                <a:cs typeface="Sylfaen"/>
              </a:rPr>
              <a:t>ა</a:t>
            </a:r>
            <a:r>
              <a:rPr dirty="0" smtClean="0" sz="1100" spc="5">
                <a:latin typeface="Sylfaen"/>
                <a:cs typeface="Sylfaen"/>
              </a:rPr>
              <a:t>ღ</a:t>
            </a:r>
            <a:r>
              <a:rPr dirty="0" smtClean="0" sz="1100" spc="5">
                <a:latin typeface="Sylfaen"/>
                <a:cs typeface="Sylfaen"/>
              </a:rPr>
              <a:t>ნ</a:t>
            </a:r>
            <a:r>
              <a:rPr dirty="0" smtClean="0" sz="1100" spc="5">
                <a:latin typeface="Sylfaen"/>
                <a:cs typeface="Sylfaen"/>
              </a:rPr>
              <a:t>იშ</a:t>
            </a:r>
            <a:r>
              <a:rPr dirty="0" smtClean="0" sz="1100" spc="5">
                <a:latin typeface="Sylfaen"/>
                <a:cs typeface="Sylfaen"/>
              </a:rPr>
              <a:t>ნ</a:t>
            </a:r>
            <a:r>
              <a:rPr dirty="0" smtClean="0" sz="1100" spc="5">
                <a:latin typeface="Sylfaen"/>
                <a:cs typeface="Sylfaen"/>
              </a:rPr>
              <a:t>უ</a:t>
            </a:r>
            <a:r>
              <a:rPr dirty="0" smtClean="0" sz="1100" spc="5">
                <a:latin typeface="Sylfaen"/>
                <a:cs typeface="Sylfaen"/>
              </a:rPr>
              <a:t>ლ</a:t>
            </a:r>
            <a:r>
              <a:rPr dirty="0" smtClean="0" sz="1100" spc="5">
                <a:latin typeface="Sylfaen"/>
                <a:cs typeface="Sylfaen"/>
              </a:rPr>
              <a:t> </a:t>
            </a:r>
            <a:r>
              <a:rPr dirty="0" smtClean="0" sz="1100" spc="5">
                <a:latin typeface="Sylfaen"/>
                <a:cs typeface="Sylfaen"/>
              </a:rPr>
              <a:t>გ</a:t>
            </a:r>
            <a:r>
              <a:rPr dirty="0" smtClean="0" sz="1100" spc="5">
                <a:latin typeface="Sylfaen"/>
                <a:cs typeface="Sylfaen"/>
              </a:rPr>
              <a:t>ა</a:t>
            </a:r>
            <a:r>
              <a:rPr dirty="0" smtClean="0" sz="1100" spc="5">
                <a:latin typeface="Sylfaen"/>
                <a:cs typeface="Sylfaen"/>
              </a:rPr>
              <a:t>ს</a:t>
            </a:r>
            <a:r>
              <a:rPr dirty="0" smtClean="0" sz="1100" spc="5">
                <a:latin typeface="Sylfaen"/>
                <a:cs typeface="Sylfaen"/>
              </a:rPr>
              <a:t>ა</a:t>
            </a:r>
            <a:r>
              <a:rPr dirty="0" smtClean="0" sz="1100" spc="5">
                <a:latin typeface="Sylfaen"/>
                <a:cs typeface="Sylfaen"/>
              </a:rPr>
              <a:t>ღ</a:t>
            </a:r>
            <a:r>
              <a:rPr dirty="0" smtClean="0" sz="1100" spc="5">
                <a:latin typeface="Sylfaen"/>
                <a:cs typeface="Sylfaen"/>
              </a:rPr>
              <a:t>ე</a:t>
            </a:r>
            <a:r>
              <a:rPr dirty="0" smtClean="0" sz="1100" spc="5">
                <a:latin typeface="Sylfaen"/>
                <a:cs typeface="Sylfaen"/>
              </a:rPr>
              <a:t>ბ</a:t>
            </a:r>
            <a:r>
              <a:rPr dirty="0" smtClean="0" sz="1100" spc="5">
                <a:latin typeface="Sylfaen"/>
                <a:cs typeface="Sylfaen"/>
              </a:rPr>
              <a:t>თ</a:t>
            </a:r>
            <a:r>
              <a:rPr dirty="0" smtClean="0" sz="1100" spc="5">
                <a:latin typeface="Sylfaen"/>
                <a:cs typeface="Sylfaen"/>
              </a:rPr>
              <a:t>ა</a:t>
            </a:r>
            <a:r>
              <a:rPr dirty="0" smtClean="0" sz="1100" spc="5">
                <a:latin typeface="Sylfaen"/>
                <a:cs typeface="Sylfaen"/>
              </a:rPr>
              <a:t>ნ</a:t>
            </a:r>
            <a:r>
              <a:rPr dirty="0" smtClean="0" sz="1100" spc="5">
                <a:latin typeface="Sylfaen"/>
                <a:cs typeface="Sylfaen"/>
              </a:rPr>
              <a:t> </a:t>
            </a:r>
            <a:r>
              <a:rPr dirty="0" smtClean="0" sz="1100" spc="5">
                <a:latin typeface="Sylfaen"/>
                <a:cs typeface="Sylfaen"/>
              </a:rPr>
              <a:t>დ</a:t>
            </a:r>
            <a:r>
              <a:rPr dirty="0" smtClean="0" sz="1100" spc="5">
                <a:latin typeface="Sylfaen"/>
                <a:cs typeface="Sylfaen"/>
              </a:rPr>
              <a:t>ა</a:t>
            </a:r>
            <a:r>
              <a:rPr dirty="0" smtClean="0" sz="1100" spc="5">
                <a:latin typeface="Sylfaen"/>
                <a:cs typeface="Sylfaen"/>
              </a:rPr>
              <a:t>კ</a:t>
            </a:r>
            <a:r>
              <a:rPr dirty="0" smtClean="0" sz="1100" spc="5">
                <a:latin typeface="Sylfaen"/>
                <a:cs typeface="Sylfaen"/>
              </a:rPr>
              <a:t>ა</a:t>
            </a:r>
            <a:r>
              <a:rPr dirty="0" smtClean="0" sz="1100" spc="5">
                <a:latin typeface="Sylfaen"/>
                <a:cs typeface="Sylfaen"/>
              </a:rPr>
              <a:t>ვში</a:t>
            </a:r>
            <a:r>
              <a:rPr dirty="0" smtClean="0" sz="1100" spc="5">
                <a:latin typeface="Sylfaen"/>
                <a:cs typeface="Sylfaen"/>
              </a:rPr>
              <a:t>რ</a:t>
            </a:r>
            <a:r>
              <a:rPr dirty="0" smtClean="0" sz="1100" spc="5">
                <a:latin typeface="Sylfaen"/>
                <a:cs typeface="Sylfaen"/>
              </a:rPr>
              <a:t>ე</a:t>
            </a:r>
            <a:r>
              <a:rPr dirty="0" smtClean="0" sz="1100" spc="5">
                <a:latin typeface="Sylfaen"/>
                <a:cs typeface="Sylfaen"/>
              </a:rPr>
              <a:t>ბ</a:t>
            </a:r>
            <a:r>
              <a:rPr dirty="0" smtClean="0" sz="1100" spc="5">
                <a:latin typeface="Sylfaen"/>
                <a:cs typeface="Sylfaen"/>
              </a:rPr>
              <a:t>ი</a:t>
            </a:r>
            <a:r>
              <a:rPr dirty="0" smtClean="0" sz="1100" spc="5">
                <a:latin typeface="Sylfaen"/>
                <a:cs typeface="Sylfaen"/>
              </a:rPr>
              <a:t>თ</a:t>
            </a:r>
            <a:r>
              <a:rPr dirty="0" smtClean="0" sz="1100" spc="5">
                <a:latin typeface="Sylfaen"/>
                <a:cs typeface="Sylfaen"/>
              </a:rPr>
              <a:t>,</a:t>
            </a:r>
            <a:r>
              <a:rPr dirty="0" smtClean="0" sz="1100" spc="5">
                <a:latin typeface="Sylfaen"/>
                <a:cs typeface="Sylfaen"/>
              </a:rPr>
              <a:t> </a:t>
            </a:r>
            <a:r>
              <a:rPr dirty="0" smtClean="0" sz="1100" spc="5">
                <a:latin typeface="Sylfaen"/>
                <a:cs typeface="Sylfaen"/>
              </a:rPr>
              <a:t>(</a:t>
            </a:r>
            <a:r>
              <a:rPr dirty="0" smtClean="0" sz="1100" spc="5">
                <a:latin typeface="Sylfaen"/>
                <a:cs typeface="Sylfaen"/>
              </a:rPr>
              <a:t>რ</a:t>
            </a:r>
            <a:r>
              <a:rPr dirty="0" smtClean="0" sz="1100" spc="5">
                <a:latin typeface="Sylfaen"/>
                <a:cs typeface="Sylfaen"/>
              </a:rPr>
              <a:t>ო</a:t>
            </a:r>
            <a:r>
              <a:rPr dirty="0" smtClean="0" sz="1100" spc="5">
                <a:latin typeface="Sylfaen"/>
                <a:cs typeface="Sylfaen"/>
              </a:rPr>
              <a:t>მ</a:t>
            </a:r>
            <a:r>
              <a:rPr dirty="0" smtClean="0" sz="1100" spc="5">
                <a:latin typeface="Sylfaen"/>
                <a:cs typeface="Sylfaen"/>
              </a:rPr>
              <a:t>ე</a:t>
            </a:r>
            <a:r>
              <a:rPr dirty="0" smtClean="0" sz="1100" spc="5">
                <a:latin typeface="Sylfaen"/>
                <a:cs typeface="Sylfaen"/>
              </a:rPr>
              <a:t>ლ</a:t>
            </a:r>
            <a:r>
              <a:rPr dirty="0" smtClean="0" sz="1100" spc="5">
                <a:latin typeface="Sylfaen"/>
                <a:cs typeface="Sylfaen"/>
              </a:rPr>
              <a:t>ს</a:t>
            </a:r>
            <a:r>
              <a:rPr dirty="0" smtClean="0" sz="1100" spc="5">
                <a:latin typeface="Sylfaen"/>
                <a:cs typeface="Sylfaen"/>
              </a:rPr>
              <a:t>ა</a:t>
            </a:r>
            <a:r>
              <a:rPr dirty="0" smtClean="0" sz="1100" spc="5">
                <a:latin typeface="Sylfaen"/>
                <a:cs typeface="Sylfaen"/>
              </a:rPr>
              <a:t>ც</a:t>
            </a:r>
            <a:r>
              <a:rPr dirty="0" smtClean="0" sz="1100" spc="5">
                <a:latin typeface="Sylfaen"/>
                <a:cs typeface="Sylfaen"/>
              </a:rPr>
              <a:t> </a:t>
            </a:r>
            <a:r>
              <a:rPr dirty="0" smtClean="0" sz="1100" spc="5">
                <a:latin typeface="Sylfaen"/>
                <a:cs typeface="Sylfaen"/>
              </a:rPr>
              <a:t> </a:t>
            </a:r>
            <a:r>
              <a:rPr dirty="0" smtClean="0" sz="1100" spc="5">
                <a:latin typeface="Sylfaen"/>
                <a:cs typeface="Sylfaen"/>
              </a:rPr>
              <a:t>ვა</a:t>
            </a:r>
            <a:r>
              <a:rPr dirty="0" smtClean="0" sz="1100" spc="5">
                <a:latin typeface="Sylfaen"/>
                <a:cs typeface="Sylfaen"/>
              </a:rPr>
              <a:t>გ</a:t>
            </a:r>
            <a:r>
              <a:rPr dirty="0" smtClean="0" sz="1100" spc="5">
                <a:latin typeface="Sylfaen"/>
                <a:cs typeface="Sylfaen"/>
              </a:rPr>
              <a:t>რ</a:t>
            </a:r>
            <a:r>
              <a:rPr dirty="0" smtClean="0" sz="1100" spc="5">
                <a:latin typeface="Sylfaen"/>
                <a:cs typeface="Sylfaen"/>
              </a:rPr>
              <a:t>ძ</a:t>
            </a:r>
            <a:r>
              <a:rPr dirty="0" smtClean="0" sz="1100" spc="5">
                <a:latin typeface="Sylfaen"/>
                <a:cs typeface="Sylfaen"/>
              </a:rPr>
              <a:t>ე</a:t>
            </a:r>
            <a:r>
              <a:rPr dirty="0" smtClean="0" sz="1100" spc="5">
                <a:latin typeface="Sylfaen"/>
                <a:cs typeface="Sylfaen"/>
              </a:rPr>
              <a:t>ლ</a:t>
            </a:r>
            <a:r>
              <a:rPr dirty="0" smtClean="0" sz="1100" spc="5">
                <a:latin typeface="Sylfaen"/>
                <a:cs typeface="Sylfaen"/>
              </a:rPr>
              <a:t>ე</a:t>
            </a:r>
            <a:r>
              <a:rPr dirty="0" smtClean="0" sz="1100" spc="5">
                <a:latin typeface="Sylfaen"/>
                <a:cs typeface="Sylfaen"/>
              </a:rPr>
              <a:t>ბ</a:t>
            </a:r>
            <a:r>
              <a:rPr dirty="0" smtClean="0" sz="1100" spc="5">
                <a:latin typeface="Sylfaen"/>
                <a:cs typeface="Sylfaen"/>
              </a:rPr>
              <a:t>),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02004" y="5655039"/>
            <a:ext cx="578089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8">
                <a:latin typeface="Sylfaen"/>
                <a:cs typeface="Sylfaen"/>
              </a:rPr>
              <a:t>მ</a:t>
            </a:r>
            <a:r>
              <a:rPr dirty="0" smtClean="0" sz="1100" spc="8">
                <a:latin typeface="Sylfaen"/>
                <a:cs typeface="Sylfaen"/>
              </a:rPr>
              <a:t>ი</a:t>
            </a:r>
            <a:r>
              <a:rPr dirty="0" smtClean="0" sz="1100" spc="8">
                <a:latin typeface="Sylfaen"/>
                <a:cs typeface="Sylfaen"/>
              </a:rPr>
              <a:t>ნ</a:t>
            </a:r>
            <a:r>
              <a:rPr dirty="0" smtClean="0" sz="1100" spc="8">
                <a:latin typeface="Sylfaen"/>
                <a:cs typeface="Sylfaen"/>
              </a:rPr>
              <a:t>დ</a:t>
            </a:r>
            <a:r>
              <a:rPr dirty="0" smtClean="0" sz="1100" spc="8">
                <a:latin typeface="Sylfaen"/>
                <a:cs typeface="Sylfaen"/>
              </a:rPr>
              <a:t>ა</a:t>
            </a:r>
            <a:r>
              <a:rPr dirty="0" smtClean="0" sz="1100" spc="8">
                <a:latin typeface="Sylfaen"/>
                <a:cs typeface="Sylfaen"/>
              </a:rPr>
              <a:t> </a:t>
            </a:r>
            <a:r>
              <a:rPr dirty="0" smtClean="0" sz="1100" spc="8">
                <a:latin typeface="Sylfaen"/>
                <a:cs typeface="Sylfaen"/>
              </a:rPr>
              <a:t>მ</a:t>
            </a:r>
            <a:r>
              <a:rPr dirty="0" smtClean="0" sz="1100" spc="8">
                <a:latin typeface="Sylfaen"/>
                <a:cs typeface="Sylfaen"/>
              </a:rPr>
              <a:t>ოვ</a:t>
            </a:r>
            <a:r>
              <a:rPr dirty="0" smtClean="0" sz="1100" spc="8">
                <a:latin typeface="Sylfaen"/>
                <a:cs typeface="Sylfaen"/>
              </a:rPr>
              <a:t>ი</a:t>
            </a:r>
            <a:r>
              <a:rPr dirty="0" smtClean="0" sz="1100" spc="8">
                <a:latin typeface="Sylfaen"/>
                <a:cs typeface="Sylfaen"/>
              </a:rPr>
              <a:t>ტ</a:t>
            </a:r>
            <a:r>
              <a:rPr dirty="0" smtClean="0" sz="1100" spc="8">
                <a:latin typeface="Sylfaen"/>
                <a:cs typeface="Sylfaen"/>
              </a:rPr>
              <a:t>ა</a:t>
            </a:r>
            <a:r>
              <a:rPr dirty="0" smtClean="0" sz="1100" spc="8">
                <a:latin typeface="Sylfaen"/>
                <a:cs typeface="Sylfaen"/>
              </a:rPr>
              <a:t>ნ</a:t>
            </a:r>
            <a:r>
              <a:rPr dirty="0" smtClean="0" sz="1100" spc="8">
                <a:latin typeface="Sylfaen"/>
                <a:cs typeface="Sylfaen"/>
              </a:rPr>
              <a:t>ო</a:t>
            </a:r>
            <a:r>
              <a:rPr dirty="0" smtClean="0" sz="1100" spc="8">
                <a:latin typeface="Sylfaen"/>
                <a:cs typeface="Sylfaen"/>
              </a:rPr>
              <a:t> </a:t>
            </a:r>
            <a:r>
              <a:rPr dirty="0" smtClean="0" sz="1100" spc="8">
                <a:latin typeface="Sylfaen"/>
                <a:cs typeface="Sylfaen"/>
              </a:rPr>
              <a:t>ა</a:t>
            </a:r>
            <a:r>
              <a:rPr dirty="0" smtClean="0" sz="1100" spc="8">
                <a:latin typeface="Sylfaen"/>
                <a:cs typeface="Sylfaen"/>
              </a:rPr>
              <a:t>ს</a:t>
            </a:r>
            <a:r>
              <a:rPr dirty="0" smtClean="0" sz="1100" spc="8">
                <a:latin typeface="Sylfaen"/>
                <a:cs typeface="Sylfaen"/>
              </a:rPr>
              <a:t>ე</a:t>
            </a:r>
            <a:r>
              <a:rPr dirty="0" smtClean="0" sz="1100" spc="8">
                <a:latin typeface="Sylfaen"/>
                <a:cs typeface="Sylfaen"/>
              </a:rPr>
              <a:t>თი</a:t>
            </a:r>
            <a:r>
              <a:rPr dirty="0" smtClean="0" sz="1100" spc="8">
                <a:latin typeface="Sylfaen"/>
                <a:cs typeface="Sylfaen"/>
              </a:rPr>
              <a:t> </a:t>
            </a:r>
            <a:r>
              <a:rPr dirty="0" smtClean="0" sz="1100" spc="8">
                <a:latin typeface="Sylfaen"/>
                <a:cs typeface="Sylfaen"/>
              </a:rPr>
              <a:t>ფა</a:t>
            </a:r>
            <a:r>
              <a:rPr dirty="0" smtClean="0" sz="1100" spc="8">
                <a:latin typeface="Sylfaen"/>
                <a:cs typeface="Sylfaen"/>
              </a:rPr>
              <a:t>ქ</a:t>
            </a:r>
            <a:r>
              <a:rPr dirty="0" smtClean="0" sz="1100" spc="8">
                <a:latin typeface="Sylfaen"/>
                <a:cs typeface="Sylfaen"/>
              </a:rPr>
              <a:t>ტ</a:t>
            </a:r>
            <a:r>
              <a:rPr dirty="0" smtClean="0" sz="1100" spc="8">
                <a:latin typeface="Sylfaen"/>
                <a:cs typeface="Sylfaen"/>
              </a:rPr>
              <a:t>ი</a:t>
            </a:r>
            <a:r>
              <a:rPr dirty="0" smtClean="0" sz="1100" spc="8">
                <a:latin typeface="Sylfaen"/>
                <a:cs typeface="Sylfaen"/>
              </a:rPr>
              <a:t>:</a:t>
            </a:r>
            <a:r>
              <a:rPr dirty="0" smtClean="0" sz="1100" spc="8">
                <a:latin typeface="Sylfaen"/>
                <a:cs typeface="Sylfaen"/>
              </a:rPr>
              <a:t> </a:t>
            </a:r>
            <a:r>
              <a:rPr dirty="0" smtClean="0" sz="1100" spc="8">
                <a:latin typeface="Sylfaen"/>
                <a:cs typeface="Sylfaen"/>
              </a:rPr>
              <a:t> </a:t>
            </a:r>
            <a:r>
              <a:rPr dirty="0" smtClean="0" sz="1100" spc="8">
                <a:latin typeface="Sylfaen"/>
                <a:cs typeface="Sylfaen"/>
              </a:rPr>
              <a:t>ა</a:t>
            </a:r>
            <a:r>
              <a:rPr dirty="0" smtClean="0" sz="1100" spc="8">
                <a:latin typeface="Sylfaen"/>
                <a:cs typeface="Sylfaen"/>
              </a:rPr>
              <a:t>დ</a:t>
            </a:r>
            <a:r>
              <a:rPr dirty="0" smtClean="0" sz="1100" spc="8">
                <a:latin typeface="Sylfaen"/>
                <a:cs typeface="Sylfaen"/>
              </a:rPr>
              <a:t>რე</a:t>
            </a:r>
            <a:r>
              <a:rPr dirty="0" smtClean="0" sz="1100" spc="8">
                <a:latin typeface="Sylfaen"/>
                <a:cs typeface="Sylfaen"/>
              </a:rPr>
              <a:t> </a:t>
            </a:r>
            <a:r>
              <a:rPr dirty="0" smtClean="0" sz="1100" spc="8">
                <a:latin typeface="Sylfaen"/>
                <a:cs typeface="Sylfaen"/>
              </a:rPr>
              <a:t> </a:t>
            </a:r>
            <a:r>
              <a:rPr dirty="0" smtClean="0" sz="1100" spc="8">
                <a:latin typeface="Sylfaen"/>
                <a:cs typeface="Sylfaen"/>
              </a:rPr>
              <a:t>ბ</a:t>
            </a:r>
            <a:r>
              <a:rPr dirty="0" smtClean="0" sz="1100" spc="8">
                <a:latin typeface="Sylfaen"/>
                <a:cs typeface="Sylfaen"/>
              </a:rPr>
              <a:t>ა</a:t>
            </a:r>
            <a:r>
              <a:rPr dirty="0" smtClean="0" sz="1100" spc="8">
                <a:latin typeface="Sylfaen"/>
                <a:cs typeface="Sylfaen"/>
              </a:rPr>
              <a:t>თუ</a:t>
            </a:r>
            <a:r>
              <a:rPr dirty="0" smtClean="0" sz="1100" spc="8">
                <a:latin typeface="Sylfaen"/>
                <a:cs typeface="Sylfaen"/>
              </a:rPr>
              <a:t>მ</a:t>
            </a:r>
            <a:r>
              <a:rPr dirty="0" smtClean="0" sz="1100" spc="8">
                <a:latin typeface="Sylfaen"/>
                <a:cs typeface="Sylfaen"/>
              </a:rPr>
              <a:t>ი</a:t>
            </a:r>
            <a:r>
              <a:rPr dirty="0" smtClean="0" sz="1100" spc="8">
                <a:latin typeface="Sylfaen"/>
                <a:cs typeface="Sylfaen"/>
              </a:rPr>
              <a:t> </a:t>
            </a:r>
            <a:r>
              <a:rPr dirty="0" smtClean="0" sz="1100" spc="8">
                <a:latin typeface="Sylfaen"/>
                <a:cs typeface="Sylfaen"/>
              </a:rPr>
              <a:t> </a:t>
            </a:r>
            <a:r>
              <a:rPr dirty="0" smtClean="0" sz="1100" spc="8">
                <a:latin typeface="Sylfaen"/>
                <a:cs typeface="Sylfaen"/>
              </a:rPr>
              <a:t>მ</a:t>
            </a:r>
            <a:r>
              <a:rPr dirty="0" smtClean="0" sz="1100" spc="8">
                <a:latin typeface="Sylfaen"/>
                <a:cs typeface="Sylfaen"/>
              </a:rPr>
              <a:t>დ</a:t>
            </a:r>
            <a:r>
              <a:rPr dirty="0" smtClean="0" sz="1100" spc="8">
                <a:latin typeface="Sylfaen"/>
                <a:cs typeface="Sylfaen"/>
              </a:rPr>
              <a:t>ე</a:t>
            </a:r>
            <a:r>
              <a:rPr dirty="0" smtClean="0" sz="1100" spc="8">
                <a:latin typeface="Sylfaen"/>
                <a:cs typeface="Sylfaen"/>
              </a:rPr>
              <a:t>ბ</a:t>
            </a:r>
            <a:r>
              <a:rPr dirty="0" smtClean="0" sz="1100" spc="8">
                <a:latin typeface="Sylfaen"/>
                <a:cs typeface="Sylfaen"/>
              </a:rPr>
              <a:t>ა</a:t>
            </a:r>
            <a:r>
              <a:rPr dirty="0" smtClean="0" sz="1100" spc="8">
                <a:latin typeface="Sylfaen"/>
                <a:cs typeface="Sylfaen"/>
              </a:rPr>
              <a:t>რ</a:t>
            </a:r>
            <a:r>
              <a:rPr dirty="0" smtClean="0" sz="1100" spc="8">
                <a:latin typeface="Sylfaen"/>
                <a:cs typeface="Sylfaen"/>
              </a:rPr>
              <a:t>ე</a:t>
            </a:r>
            <a:r>
              <a:rPr dirty="0" smtClean="0" sz="1100" spc="8">
                <a:latin typeface="Sylfaen"/>
                <a:cs typeface="Sylfaen"/>
              </a:rPr>
              <a:t>ო</a:t>
            </a:r>
            <a:r>
              <a:rPr dirty="0" smtClean="0" sz="1100" spc="8">
                <a:latin typeface="Sylfaen"/>
                <a:cs typeface="Sylfaen"/>
              </a:rPr>
              <a:t>ბ</a:t>
            </a:r>
            <a:r>
              <a:rPr dirty="0" smtClean="0" sz="1100" spc="8">
                <a:latin typeface="Sylfaen"/>
                <a:cs typeface="Sylfaen"/>
              </a:rPr>
              <a:t>დ</a:t>
            </a:r>
            <a:r>
              <a:rPr dirty="0" smtClean="0" sz="1100" spc="8">
                <a:latin typeface="Sylfaen"/>
                <a:cs typeface="Sylfaen"/>
              </a:rPr>
              <a:t>ა</a:t>
            </a:r>
            <a:r>
              <a:rPr dirty="0" smtClean="0" sz="1100" spc="8">
                <a:latin typeface="Sylfaen"/>
                <a:cs typeface="Sylfaen"/>
              </a:rPr>
              <a:t> </a:t>
            </a:r>
            <a:r>
              <a:rPr dirty="0" smtClean="0" sz="1100" spc="8">
                <a:latin typeface="Sylfaen"/>
                <a:cs typeface="Sylfaen"/>
              </a:rPr>
              <a:t> </a:t>
            </a:r>
            <a:r>
              <a:rPr dirty="0" smtClean="0" sz="1100" spc="8">
                <a:latin typeface="Sylfaen"/>
                <a:cs typeface="Sylfaen"/>
              </a:rPr>
              <a:t>მ</a:t>
            </a:r>
            <a:r>
              <a:rPr dirty="0" smtClean="0" sz="1100" spc="8">
                <a:latin typeface="Sylfaen"/>
                <a:cs typeface="Sylfaen"/>
              </a:rPr>
              <a:t>დ</a:t>
            </a:r>
            <a:r>
              <a:rPr dirty="0" smtClean="0" sz="1100" spc="8">
                <a:latin typeface="Sylfaen"/>
                <a:cs typeface="Sylfaen"/>
              </a:rPr>
              <a:t>ი</a:t>
            </a:r>
            <a:r>
              <a:rPr dirty="0" smtClean="0" sz="1100" spc="8">
                <a:latin typeface="Sylfaen"/>
                <a:cs typeface="Sylfaen"/>
              </a:rPr>
              <a:t>ნ</a:t>
            </a:r>
            <a:r>
              <a:rPr dirty="0" smtClean="0" sz="1100" spc="8">
                <a:latin typeface="Sylfaen"/>
                <a:cs typeface="Sylfaen"/>
              </a:rPr>
              <a:t>ა</a:t>
            </a:r>
            <a:r>
              <a:rPr dirty="0" smtClean="0" sz="1100" spc="8">
                <a:latin typeface="Sylfaen"/>
                <a:cs typeface="Sylfaen"/>
              </a:rPr>
              <a:t>რე</a:t>
            </a:r>
            <a:r>
              <a:rPr dirty="0" smtClean="0" sz="1100" spc="8">
                <a:latin typeface="Sylfaen"/>
                <a:cs typeface="Sylfaen"/>
              </a:rPr>
              <a:t> </a:t>
            </a:r>
            <a:r>
              <a:rPr dirty="0" smtClean="0" sz="1100" spc="8">
                <a:latin typeface="Sylfaen"/>
                <a:cs typeface="Sylfaen"/>
              </a:rPr>
              <a:t>ყ</a:t>
            </a:r>
            <a:r>
              <a:rPr dirty="0" smtClean="0" sz="1100" spc="8">
                <a:latin typeface="Sylfaen"/>
                <a:cs typeface="Sylfaen"/>
              </a:rPr>
              <a:t>ორ</a:t>
            </a:r>
            <a:r>
              <a:rPr dirty="0" smtClean="0" sz="1100" spc="8">
                <a:latin typeface="Sylfaen"/>
                <a:cs typeface="Sylfaen"/>
              </a:rPr>
              <a:t>ო</a:t>
            </a:r>
            <a:r>
              <a:rPr dirty="0" smtClean="0" sz="1100" spc="8">
                <a:latin typeface="Sylfaen"/>
                <a:cs typeface="Sylfaen"/>
              </a:rPr>
              <a:t>ლ</a:t>
            </a:r>
            <a:r>
              <a:rPr dirty="0" smtClean="0" sz="1100" spc="8">
                <a:latin typeface="Sylfaen"/>
                <a:cs typeface="Sylfaen"/>
              </a:rPr>
              <a:t>ი</a:t>
            </a:r>
            <a:r>
              <a:rPr dirty="0" smtClean="0" sz="1100" spc="8">
                <a:latin typeface="Sylfaen"/>
                <a:cs typeface="Sylfaen"/>
              </a:rPr>
              <a:t>ს</a:t>
            </a:r>
            <a:r>
              <a:rPr dirty="0" smtClean="0" sz="1100" spc="8">
                <a:latin typeface="Sylfaen"/>
                <a:cs typeface="Sylfaen"/>
              </a:rPr>
              <a:t>წ</a:t>
            </a:r>
            <a:r>
              <a:rPr dirty="0" smtClean="0" sz="1100" spc="8">
                <a:latin typeface="Sylfaen"/>
                <a:cs typeface="Sylfaen"/>
              </a:rPr>
              <a:t>ყ</a:t>
            </a:r>
            <a:r>
              <a:rPr dirty="0" smtClean="0" sz="1100" spc="8">
                <a:latin typeface="Sylfaen"/>
                <a:cs typeface="Sylfaen"/>
              </a:rPr>
              <a:t>ლ</a:t>
            </a:r>
            <a:r>
              <a:rPr dirty="0" smtClean="0" sz="1100" spc="8">
                <a:latin typeface="Sylfaen"/>
                <a:cs typeface="Sylfaen"/>
              </a:rPr>
              <a:t>ი</a:t>
            </a:r>
            <a:r>
              <a:rPr dirty="0" smtClean="0" sz="1100" spc="8">
                <a:latin typeface="Sylfaen"/>
                <a:cs typeface="Sylfaen"/>
              </a:rPr>
              <a:t>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02004" y="5949171"/>
            <a:ext cx="133853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შ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   </a:t>
            </a:r>
            <a:r>
              <a:rPr dirty="0" smtClean="0" sz="1100" spc="212">
                <a:latin typeface="Sylfaen"/>
                <a:cs typeface="Sylfaen"/>
              </a:rPr>
              <a:t> </a:t>
            </a:r>
            <a:r>
              <a:rPr dirty="0" smtClean="0" sz="1100" spc="-50">
                <a:latin typeface="Sylfaen"/>
                <a:cs typeface="Sylfaen"/>
              </a:rPr>
              <a:t>ი</a:t>
            </a:r>
            <a:r>
              <a:rPr dirty="0" smtClean="0" sz="1100" spc="-41">
                <a:latin typeface="Sylfaen"/>
                <a:cs typeface="Sylfaen"/>
              </a:rPr>
              <a:t>გ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92807" y="5949171"/>
            <a:ext cx="101470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წ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რ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60191" y="5949171"/>
            <a:ext cx="230253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ღ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1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     </a:t>
            </a:r>
            <a:r>
              <a:rPr dirty="0" smtClean="0" sz="1100" spc="205">
                <a:latin typeface="Sylfaen"/>
                <a:cs typeface="Sylfaen"/>
              </a:rPr>
              <a:t> </a:t>
            </a:r>
            <a:r>
              <a:rPr dirty="0" smtClean="0" sz="1100" spc="-48">
                <a:latin typeface="Sylfaen"/>
                <a:cs typeface="Sylfaen"/>
              </a:rPr>
              <a:t>შ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115">
                <a:latin typeface="Sylfaen"/>
                <a:cs typeface="Sylfaen"/>
              </a:rPr>
              <a:t>ვი</a:t>
            </a:r>
            <a:r>
              <a:rPr dirty="0" smtClean="0" sz="1100" spc="-172">
                <a:latin typeface="Sylfaen"/>
                <a:cs typeface="Sylfaen"/>
              </a:rPr>
              <a:t>ზ</a:t>
            </a:r>
            <a:r>
              <a:rPr dirty="0" smtClean="0" sz="1100" spc="-12">
                <a:latin typeface="Sylfaen"/>
                <a:cs typeface="Sylfaen"/>
              </a:rPr>
              <a:t>ღვი</a:t>
            </a:r>
            <a:r>
              <a:rPr dirty="0" smtClean="0" sz="1100" spc="-15">
                <a:latin typeface="Sylfaen"/>
                <a:cs typeface="Sylfaen"/>
              </a:rPr>
              <a:t>ს</a:t>
            </a:r>
            <a:r>
              <a:rPr dirty="0" smtClean="0" sz="1100" spc="-5">
                <a:latin typeface="Sylfaen"/>
                <a:cs typeface="Sylfaen"/>
              </a:rPr>
              <a:t>პი</a:t>
            </a:r>
            <a:r>
              <a:rPr dirty="0" smtClean="0" sz="1100" spc="-17">
                <a:latin typeface="Sylfaen"/>
                <a:cs typeface="Sylfaen"/>
              </a:rPr>
              <a:t>რ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75">
                <a:latin typeface="Sylfaen"/>
                <a:cs typeface="Sylfaen"/>
              </a:rPr>
              <a:t>თი</a:t>
            </a:r>
            <a:r>
              <a:rPr dirty="0" smtClean="0" sz="1100" spc="-21">
                <a:latin typeface="Sylfaen"/>
                <a:cs typeface="Sylfaen"/>
              </a:rPr>
              <a:t>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14466" y="5949171"/>
            <a:ext cx="66771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2">
                <a:latin typeface="Sylfaen"/>
                <a:cs typeface="Sylfaen"/>
              </a:rPr>
              <a:t>ე</a:t>
            </a:r>
            <a:r>
              <a:rPr dirty="0" smtClean="0" sz="1100" spc="12">
                <a:latin typeface="Sylfaen"/>
                <a:cs typeface="Sylfaen"/>
              </a:rPr>
              <a:t>რ</a:t>
            </a:r>
            <a:r>
              <a:rPr dirty="0" smtClean="0" sz="1100" spc="12">
                <a:latin typeface="Sylfaen"/>
                <a:cs typeface="Sylfaen"/>
              </a:rPr>
              <a:t>თ</a:t>
            </a:r>
            <a:r>
              <a:rPr dirty="0" smtClean="0" sz="1100" spc="12">
                <a:latin typeface="Sylfaen"/>
                <a:cs typeface="Sylfaen"/>
              </a:rPr>
              <a:t>-</a:t>
            </a:r>
            <a:r>
              <a:rPr dirty="0" smtClean="0" sz="1100" spc="12">
                <a:latin typeface="Sylfaen"/>
                <a:cs typeface="Sylfaen"/>
              </a:rPr>
              <a:t>ე</a:t>
            </a:r>
            <a:r>
              <a:rPr dirty="0" smtClean="0" sz="1100" spc="12">
                <a:latin typeface="Sylfaen"/>
                <a:cs typeface="Sylfaen"/>
              </a:rPr>
              <a:t>რ</a:t>
            </a:r>
            <a:r>
              <a:rPr dirty="0" smtClean="0" sz="1100" spc="12">
                <a:latin typeface="Sylfaen"/>
                <a:cs typeface="Sylfaen"/>
              </a:rPr>
              <a:t>თ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2004" y="6243303"/>
            <a:ext cx="578005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იშ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ოვ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09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77">
                <a:latin typeface="Sylfaen"/>
                <a:cs typeface="Sylfaen"/>
              </a:rPr>
              <a:t>ზ</a:t>
            </a:r>
            <a:r>
              <a:rPr dirty="0" smtClean="0" sz="1100" spc="44">
                <a:latin typeface="Sylfaen"/>
                <a:cs typeface="Sylfaen"/>
              </a:rPr>
              <a:t>ღვ</a:t>
            </a:r>
            <a:r>
              <a:rPr dirty="0" smtClean="0" sz="1100" spc="26">
                <a:latin typeface="Sylfaen"/>
                <a:cs typeface="Sylfaen"/>
              </a:rPr>
              <a:t>ა</a:t>
            </a:r>
            <a:r>
              <a:rPr dirty="0" smtClean="0" sz="1100" spc="81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-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9">
                <a:latin typeface="Sylfaen"/>
                <a:cs typeface="Sylfaen"/>
              </a:rPr>
              <a:t>ქ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24">
                <a:latin typeface="Sylfaen"/>
                <a:cs typeface="Sylfaen"/>
              </a:rPr>
              <a:t>ქ</a:t>
            </a:r>
            <a:r>
              <a:rPr dirty="0" smtClean="0" sz="1100" spc="76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59">
                <a:latin typeface="Sylfaen"/>
                <a:cs typeface="Sylfaen"/>
              </a:rPr>
              <a:t> </a:t>
            </a:r>
            <a:r>
              <a:rPr dirty="0" smtClean="0" sz="1100" spc="-58">
                <a:latin typeface="Sylfaen"/>
                <a:cs typeface="Sylfaen"/>
              </a:rPr>
              <a:t>პ</a:t>
            </a:r>
            <a:r>
              <a:rPr dirty="0" smtClean="0" sz="1100" spc="-95">
                <a:latin typeface="Sylfaen"/>
                <a:cs typeface="Sylfaen"/>
              </a:rPr>
              <a:t>უ</a:t>
            </a:r>
            <a:r>
              <a:rPr dirty="0" smtClean="0" sz="1100" spc="-55">
                <a:latin typeface="Sylfaen"/>
                <a:cs typeface="Sylfaen"/>
              </a:rPr>
              <a:t>ნ</a:t>
            </a:r>
            <a:r>
              <a:rPr dirty="0" smtClean="0" sz="1100" spc="-64">
                <a:latin typeface="Sylfaen"/>
                <a:cs typeface="Sylfaen"/>
              </a:rPr>
              <a:t>ქ</a:t>
            </a:r>
            <a:r>
              <a:rPr dirty="0" smtClean="0" sz="1100" spc="-90">
                <a:latin typeface="Sylfaen"/>
                <a:cs typeface="Sylfaen"/>
              </a:rPr>
              <a:t>ტ</a:t>
            </a:r>
            <a:r>
              <a:rPr dirty="0" smtClean="0" sz="1100" spc="-59">
                <a:latin typeface="Sylfaen"/>
                <a:cs typeface="Sylfaen"/>
              </a:rPr>
              <a:t>ს</a:t>
            </a:r>
            <a:r>
              <a:rPr dirty="0" smtClean="0" sz="1100" spc="-30">
                <a:latin typeface="Sylfaen"/>
                <a:cs typeface="Sylfaen"/>
              </a:rPr>
              <a:t>,</a:t>
            </a:r>
            <a:r>
              <a:rPr dirty="0" smtClean="0" sz="1100" spc="-30">
                <a:latin typeface="Sylfaen"/>
                <a:cs typeface="Sylfaen"/>
              </a:rPr>
              <a:t>  </a:t>
            </a:r>
            <a:r>
              <a:rPr dirty="0" smtClean="0" sz="1100" spc="15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რო</a:t>
            </a:r>
            <a:r>
              <a:rPr dirty="0" smtClean="0" sz="1100" spc="-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იც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67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ფ</a:t>
            </a:r>
            <a:r>
              <a:rPr dirty="0" smtClean="0" sz="1100" spc="-4">
                <a:latin typeface="Sylfaen"/>
                <a:cs typeface="Sylfaen"/>
              </a:rPr>
              <a:t>უ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-4">
                <a:latin typeface="Sylfaen"/>
                <a:cs typeface="Sylfaen"/>
              </a:rPr>
              <a:t>ც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118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2004" y="6537435"/>
            <a:ext cx="577997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X</a:t>
            </a:r>
            <a:r>
              <a:rPr dirty="0" smtClean="0" sz="1100" spc="-4">
                <a:latin typeface="Sylfaen"/>
                <a:cs typeface="Sylfaen"/>
              </a:rPr>
              <a:t>V</a:t>
            </a:r>
            <a:r>
              <a:rPr dirty="0" smtClean="0" sz="1100" spc="-4">
                <a:latin typeface="Sylfaen"/>
                <a:cs typeface="Sylfaen"/>
              </a:rPr>
              <a:t>I</a:t>
            </a:r>
            <a:r>
              <a:rPr dirty="0" smtClean="0" sz="1100" spc="-4">
                <a:latin typeface="Sylfaen"/>
                <a:cs typeface="Sylfaen"/>
              </a:rPr>
              <a:t>I</a:t>
            </a:r>
            <a:r>
              <a:rPr dirty="0" smtClean="0" sz="1100" spc="0">
                <a:latin typeface="Sylfaen"/>
                <a:cs typeface="Sylfaen"/>
              </a:rPr>
              <a:t>I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25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63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5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4">
                <a:latin typeface="Sylfaen"/>
                <a:cs typeface="Sylfaen"/>
              </a:rPr>
              <a:t>ო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00">
                <a:latin typeface="Sylfaen"/>
                <a:cs typeface="Sylfaen"/>
              </a:rPr>
              <a:t> 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-10">
                <a:latin typeface="Sylfaen"/>
                <a:cs typeface="Sylfaen"/>
              </a:rPr>
              <a:t>ვე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54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X</a:t>
            </a:r>
            <a:r>
              <a:rPr dirty="0" smtClean="0" sz="1100" spc="-4">
                <a:latin typeface="Sylfaen"/>
                <a:cs typeface="Sylfaen"/>
              </a:rPr>
              <a:t>V</a:t>
            </a:r>
            <a:r>
              <a:rPr dirty="0" smtClean="0" sz="1100" spc="-4">
                <a:latin typeface="Sylfaen"/>
                <a:cs typeface="Sylfaen"/>
              </a:rPr>
              <a:t>I</a:t>
            </a:r>
            <a:r>
              <a:rPr dirty="0" smtClean="0" sz="1100" spc="-4">
                <a:latin typeface="Sylfaen"/>
                <a:cs typeface="Sylfaen"/>
              </a:rPr>
              <a:t>I</a:t>
            </a:r>
            <a:r>
              <a:rPr dirty="0" smtClean="0" sz="1100" spc="0">
                <a:latin typeface="Sylfaen"/>
                <a:cs typeface="Sylfaen"/>
              </a:rPr>
              <a:t>I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25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-266">
                <a:latin typeface="Sylfaen"/>
                <a:cs typeface="Sylfaen"/>
              </a:rPr>
              <a:t>უ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67">
                <a:latin typeface="Sylfaen"/>
                <a:cs typeface="Sylfaen"/>
              </a:rPr>
              <a:t>ი</a:t>
            </a:r>
            <a:r>
              <a:rPr dirty="0" smtClean="0" sz="1100" spc="-107">
                <a:latin typeface="Sylfaen"/>
                <a:cs typeface="Sylfaen"/>
              </a:rPr>
              <a:t>დ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1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44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3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იწ</a:t>
            </a:r>
            <a:r>
              <a:rPr dirty="0" smtClean="0" sz="1100" spc="-9">
                <a:latin typeface="Sylfaen"/>
                <a:cs typeface="Sylfaen"/>
              </a:rPr>
              <a:t>ყ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02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24">
                <a:latin typeface="Sylfaen"/>
                <a:cs typeface="Sylfaen"/>
              </a:rPr>
              <a:t>ქ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24">
                <a:latin typeface="Sylfaen"/>
                <a:cs typeface="Sylfaen"/>
              </a:rPr>
              <a:t>ქ</a:t>
            </a:r>
            <a:r>
              <a:rPr dirty="0" smtClean="0" sz="1100" spc="76">
                <a:latin typeface="Sylfaen"/>
                <a:cs typeface="Sylfaen"/>
              </a:rPr>
              <a:t>ო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2004" y="6831567"/>
            <a:ext cx="324066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ც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ტ</a:t>
            </a:r>
            <a:r>
              <a:rPr dirty="0" smtClean="0" sz="1100" spc="0">
                <a:latin typeface="Sylfaen"/>
                <a:cs typeface="Sylfaen"/>
              </a:rPr>
              <a:t>რის</a:t>
            </a:r>
            <a:r>
              <a:rPr dirty="0" smtClean="0" sz="1100" spc="263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ც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ხ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თი</a:t>
            </a:r>
            <a:r>
              <a:rPr dirty="0" smtClean="0" sz="1100" spc="9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59">
                <a:latin typeface="Sylfaen"/>
                <a:cs typeface="Sylfaen"/>
              </a:rPr>
              <a:t> </a:t>
            </a:r>
            <a:r>
              <a:rPr dirty="0" smtClean="0" sz="1100" spc="-277">
                <a:latin typeface="Sylfaen"/>
                <a:cs typeface="Sylfaen"/>
              </a:rPr>
              <a:t>ზ</a:t>
            </a:r>
            <a:r>
              <a:rPr dirty="0" smtClean="0" sz="1100" spc="-12">
                <a:latin typeface="Sylfaen"/>
                <a:cs typeface="Sylfaen"/>
              </a:rPr>
              <a:t>ღვი</a:t>
            </a:r>
            <a:r>
              <a:rPr dirty="0" smtClean="0" sz="1100" spc="-15">
                <a:latin typeface="Sylfaen"/>
                <a:cs typeface="Sylfaen"/>
              </a:rPr>
              <a:t>ს</a:t>
            </a:r>
            <a:r>
              <a:rPr dirty="0" smtClean="0" sz="1100" spc="-53">
                <a:latin typeface="Sylfaen"/>
                <a:cs typeface="Sylfaen"/>
              </a:rPr>
              <a:t>პ</a:t>
            </a:r>
            <a:r>
              <a:rPr dirty="0" smtClean="0" sz="1100" spc="-71">
                <a:latin typeface="Sylfaen"/>
                <a:cs typeface="Sylfaen"/>
              </a:rPr>
              <a:t>ი</a:t>
            </a:r>
            <a:r>
              <a:rPr dirty="0" smtClean="0" sz="1100" spc="72">
                <a:latin typeface="Sylfaen"/>
                <a:cs typeface="Sylfaen"/>
              </a:rPr>
              <a:t>რა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91965" y="6831567"/>
            <a:ext cx="239005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9">
                <a:latin typeface="Sylfaen"/>
                <a:cs typeface="Sylfaen"/>
              </a:rPr>
              <a:t>ყ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59">
                <a:latin typeface="Sylfaen"/>
                <a:cs typeface="Sylfaen"/>
              </a:rPr>
              <a:t>რ</a:t>
            </a:r>
            <a:r>
              <a:rPr dirty="0" smtClean="0" sz="1100" spc="45">
                <a:latin typeface="Sylfaen"/>
                <a:cs typeface="Sylfaen"/>
              </a:rPr>
              <a:t>ე</a:t>
            </a:r>
            <a:r>
              <a:rPr dirty="0" smtClean="0" sz="1100" spc="-21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59">
                <a:latin typeface="Sylfaen"/>
                <a:cs typeface="Sylfaen"/>
              </a:rPr>
              <a:t> </a:t>
            </a:r>
            <a:r>
              <a:rPr dirty="0" smtClean="0" sz="1100" spc="-23">
                <a:latin typeface="Sylfaen"/>
                <a:cs typeface="Sylfaen"/>
              </a:rPr>
              <a:t>მ</a:t>
            </a:r>
            <a:r>
              <a:rPr dirty="0" smtClean="0" sz="1100" spc="-40">
                <a:latin typeface="Sylfaen"/>
                <a:cs typeface="Sylfaen"/>
              </a:rPr>
              <a:t>ი</a:t>
            </a:r>
            <a:r>
              <a:rPr dirty="0" smtClean="0" sz="1100" spc="-23">
                <a:latin typeface="Sylfaen"/>
                <a:cs typeface="Sylfaen"/>
              </a:rPr>
              <a:t>მ</a:t>
            </a:r>
            <a:r>
              <a:rPr dirty="0" smtClean="0" sz="1100" spc="-33">
                <a:latin typeface="Sylfaen"/>
                <a:cs typeface="Sylfaen"/>
              </a:rPr>
              <a:t>ა</a:t>
            </a:r>
            <a:r>
              <a:rPr dirty="0" smtClean="0" sz="1100" spc="-41">
                <a:latin typeface="Sylfaen"/>
                <a:cs typeface="Sylfaen"/>
              </a:rPr>
              <a:t>რთ</a:t>
            </a:r>
            <a:r>
              <a:rPr dirty="0" smtClean="0" sz="1100" spc="-56">
                <a:latin typeface="Sylfaen"/>
                <a:cs typeface="Sylfaen"/>
              </a:rPr>
              <a:t>უ</a:t>
            </a:r>
            <a:r>
              <a:rPr dirty="0" smtClean="0" sz="1100" spc="-62">
                <a:latin typeface="Sylfaen"/>
                <a:cs typeface="Sylfaen"/>
              </a:rPr>
              <a:t>ლ</a:t>
            </a:r>
            <a:r>
              <a:rPr dirty="0" smtClean="0" sz="1100" spc="-22">
                <a:latin typeface="Sylfaen"/>
                <a:cs typeface="Sylfaen"/>
              </a:rPr>
              <a:t>ე</a:t>
            </a:r>
            <a:r>
              <a:rPr dirty="0" smtClean="0" sz="1100" spc="-28">
                <a:latin typeface="Sylfaen"/>
                <a:cs typeface="Sylfaen"/>
              </a:rPr>
              <a:t>ბ</a:t>
            </a:r>
            <a:r>
              <a:rPr dirty="0" smtClean="0" sz="1100" spc="-40">
                <a:latin typeface="Sylfaen"/>
                <a:cs typeface="Sylfaen"/>
              </a:rPr>
              <a:t>ი</a:t>
            </a:r>
            <a:r>
              <a:rPr dirty="0" smtClean="0" sz="1100" spc="-36">
                <a:latin typeface="Sylfaen"/>
                <a:cs typeface="Sylfaen"/>
              </a:rPr>
              <a:t>თ</a:t>
            </a:r>
            <a:r>
              <a:rPr dirty="0" smtClean="0" sz="1100" spc="-13">
                <a:latin typeface="Sylfaen"/>
                <a:cs typeface="Sylfaen"/>
              </a:rPr>
              <a:t>.</a:t>
            </a:r>
            <a:r>
              <a:rPr dirty="0" smtClean="0" sz="1100" spc="-13">
                <a:latin typeface="Sylfaen"/>
                <a:cs typeface="Sylfaen"/>
              </a:rPr>
              <a:t>  </a:t>
            </a:r>
            <a:r>
              <a:rPr dirty="0" smtClean="0" sz="1100" spc="8">
                <a:latin typeface="Sylfaen"/>
                <a:cs typeface="Sylfaen"/>
              </a:rPr>
              <a:t> 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95">
                <a:latin typeface="Sylfaen"/>
                <a:cs typeface="Sylfaen"/>
              </a:rPr>
              <a:t>ღ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73">
                <a:latin typeface="Sylfaen"/>
                <a:cs typeface="Sylfaen"/>
              </a:rPr>
              <a:t>ი</a:t>
            </a:r>
            <a:r>
              <a:rPr dirty="0" smtClean="0" sz="1100" spc="-77">
                <a:latin typeface="Sylfaen"/>
                <a:cs typeface="Sylfaen"/>
              </a:rPr>
              <a:t>შ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2004" y="7125699"/>
            <a:ext cx="577970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3">
                <a:latin typeface="Sylfaen"/>
                <a:cs typeface="Sylfaen"/>
              </a:rPr>
              <a:t>გ</a:t>
            </a:r>
            <a:r>
              <a:rPr dirty="0" smtClean="0" sz="1100" spc="3">
                <a:latin typeface="Sylfaen"/>
                <a:cs typeface="Sylfaen"/>
              </a:rPr>
              <a:t>ა</a:t>
            </a:r>
            <a:r>
              <a:rPr dirty="0" smtClean="0" sz="1100" spc="3">
                <a:latin typeface="Sylfaen"/>
                <a:cs typeface="Sylfaen"/>
              </a:rPr>
              <a:t>დ</a:t>
            </a:r>
            <a:r>
              <a:rPr dirty="0" smtClean="0" sz="1100" spc="3">
                <a:latin typeface="Sylfaen"/>
                <a:cs typeface="Sylfaen"/>
              </a:rPr>
              <a:t>ა</a:t>
            </a:r>
            <a:r>
              <a:rPr dirty="0" smtClean="0" sz="1100" spc="3">
                <a:latin typeface="Sylfaen"/>
                <a:cs typeface="Sylfaen"/>
              </a:rPr>
              <a:t>ნ</a:t>
            </a:r>
            <a:r>
              <a:rPr dirty="0" smtClean="0" sz="1100" spc="3">
                <a:latin typeface="Sylfaen"/>
                <a:cs typeface="Sylfaen"/>
              </a:rPr>
              <a:t>ა</a:t>
            </a:r>
            <a:r>
              <a:rPr dirty="0" smtClean="0" sz="1100" spc="3">
                <a:latin typeface="Sylfaen"/>
                <a:cs typeface="Sylfaen"/>
              </a:rPr>
              <a:t>ც</a:t>
            </a:r>
            <a:r>
              <a:rPr dirty="0" smtClean="0" sz="1100" spc="3">
                <a:latin typeface="Sylfaen"/>
                <a:cs typeface="Sylfaen"/>
              </a:rPr>
              <a:t>ვ</a:t>
            </a:r>
            <a:r>
              <a:rPr dirty="0" smtClean="0" sz="1100" spc="3">
                <a:latin typeface="Sylfaen"/>
                <a:cs typeface="Sylfaen"/>
              </a:rPr>
              <a:t>ლ</a:t>
            </a:r>
            <a:r>
              <a:rPr dirty="0" smtClean="0" sz="1100" spc="3">
                <a:latin typeface="Sylfaen"/>
                <a:cs typeface="Sylfaen"/>
              </a:rPr>
              <a:t>ე</a:t>
            </a:r>
            <a:r>
              <a:rPr dirty="0" smtClean="0" sz="1100" spc="3">
                <a:latin typeface="Sylfaen"/>
                <a:cs typeface="Sylfaen"/>
              </a:rPr>
              <a:t>ბა</a:t>
            </a:r>
            <a:r>
              <a:rPr dirty="0" smtClean="0" sz="1100" spc="3">
                <a:latin typeface="Sylfaen"/>
                <a:cs typeface="Sylfaen"/>
              </a:rPr>
              <a:t> </a:t>
            </a:r>
            <a:r>
              <a:rPr dirty="0" smtClean="0" sz="1100" spc="3">
                <a:latin typeface="Sylfaen"/>
                <a:cs typeface="Sylfaen"/>
              </a:rPr>
              <a:t>გ</a:t>
            </a:r>
            <a:r>
              <a:rPr dirty="0" smtClean="0" sz="1100" spc="3">
                <a:latin typeface="Sylfaen"/>
                <a:cs typeface="Sylfaen"/>
              </a:rPr>
              <a:t>ა</a:t>
            </a:r>
            <a:r>
              <a:rPr dirty="0" smtClean="0" sz="1100" spc="3">
                <a:latin typeface="Sylfaen"/>
                <a:cs typeface="Sylfaen"/>
              </a:rPr>
              <a:t>ნ</a:t>
            </a:r>
            <a:r>
              <a:rPr dirty="0" smtClean="0" sz="1100" spc="3">
                <a:latin typeface="Sylfaen"/>
                <a:cs typeface="Sylfaen"/>
              </a:rPr>
              <a:t>პ</a:t>
            </a:r>
            <a:r>
              <a:rPr dirty="0" smtClean="0" sz="1100" spc="3">
                <a:latin typeface="Sylfaen"/>
                <a:cs typeface="Sylfaen"/>
              </a:rPr>
              <a:t>ირ</a:t>
            </a:r>
            <a:r>
              <a:rPr dirty="0" smtClean="0" sz="1100" spc="3">
                <a:latin typeface="Sylfaen"/>
                <a:cs typeface="Sylfaen"/>
              </a:rPr>
              <a:t>ო</a:t>
            </a:r>
            <a:r>
              <a:rPr dirty="0" smtClean="0" sz="1100" spc="3">
                <a:latin typeface="Sylfaen"/>
                <a:cs typeface="Sylfaen"/>
              </a:rPr>
              <a:t>ბ</a:t>
            </a:r>
            <a:r>
              <a:rPr dirty="0" smtClean="0" sz="1100" spc="3">
                <a:latin typeface="Sylfaen"/>
                <a:cs typeface="Sylfaen"/>
              </a:rPr>
              <a:t>ე</a:t>
            </a:r>
            <a:r>
              <a:rPr dirty="0" smtClean="0" sz="1100" spc="3">
                <a:latin typeface="Sylfaen"/>
                <a:cs typeface="Sylfaen"/>
              </a:rPr>
              <a:t>ბ</a:t>
            </a:r>
            <a:r>
              <a:rPr dirty="0" smtClean="0" sz="1100" spc="3">
                <a:latin typeface="Sylfaen"/>
                <a:cs typeface="Sylfaen"/>
              </a:rPr>
              <a:t>უ</a:t>
            </a:r>
            <a:r>
              <a:rPr dirty="0" smtClean="0" sz="1100" spc="3">
                <a:latin typeface="Sylfaen"/>
                <a:cs typeface="Sylfaen"/>
              </a:rPr>
              <a:t>ლ</a:t>
            </a:r>
            <a:r>
              <a:rPr dirty="0" smtClean="0" sz="1100" spc="3">
                <a:latin typeface="Sylfaen"/>
                <a:cs typeface="Sylfaen"/>
              </a:rPr>
              <a:t>ი</a:t>
            </a:r>
            <a:r>
              <a:rPr dirty="0" smtClean="0" sz="1100" spc="3">
                <a:latin typeface="Sylfaen"/>
                <a:cs typeface="Sylfaen"/>
              </a:rPr>
              <a:t> </a:t>
            </a:r>
            <a:r>
              <a:rPr dirty="0" smtClean="0" sz="1100" spc="3">
                <a:latin typeface="Sylfaen"/>
                <a:cs typeface="Sylfaen"/>
              </a:rPr>
              <a:t> </a:t>
            </a:r>
            <a:r>
              <a:rPr dirty="0" smtClean="0" sz="1100" spc="3">
                <a:latin typeface="Sylfaen"/>
                <a:cs typeface="Sylfaen"/>
              </a:rPr>
              <a:t>ი</a:t>
            </a:r>
            <a:r>
              <a:rPr dirty="0" smtClean="0" sz="1100" spc="3">
                <a:latin typeface="Sylfaen"/>
                <a:cs typeface="Sylfaen"/>
              </a:rPr>
              <a:t>ყ</a:t>
            </a:r>
            <a:r>
              <a:rPr dirty="0" smtClean="0" sz="1100" spc="3">
                <a:latin typeface="Sylfaen"/>
                <a:cs typeface="Sylfaen"/>
              </a:rPr>
              <a:t>ო</a:t>
            </a:r>
            <a:r>
              <a:rPr dirty="0" smtClean="0" sz="1100" spc="3">
                <a:latin typeface="Sylfaen"/>
                <a:cs typeface="Sylfaen"/>
              </a:rPr>
              <a:t> </a:t>
            </a:r>
            <a:r>
              <a:rPr dirty="0" smtClean="0" sz="1100" spc="3">
                <a:latin typeface="Sylfaen"/>
                <a:cs typeface="Sylfaen"/>
              </a:rPr>
              <a:t>ი</a:t>
            </a:r>
            <a:r>
              <a:rPr dirty="0" smtClean="0" sz="1100" spc="3">
                <a:latin typeface="Sylfaen"/>
                <a:cs typeface="Sylfaen"/>
              </a:rPr>
              <a:t>მ</a:t>
            </a:r>
            <a:r>
              <a:rPr dirty="0" smtClean="0" sz="1100" spc="3">
                <a:latin typeface="Sylfaen"/>
                <a:cs typeface="Sylfaen"/>
              </a:rPr>
              <a:t>ი</a:t>
            </a:r>
            <a:r>
              <a:rPr dirty="0" smtClean="0" sz="1100" spc="3">
                <a:latin typeface="Sylfaen"/>
                <a:cs typeface="Sylfaen"/>
              </a:rPr>
              <a:t>თ</a:t>
            </a:r>
            <a:r>
              <a:rPr dirty="0" smtClean="0" sz="1100" spc="3">
                <a:latin typeface="Sylfaen"/>
                <a:cs typeface="Sylfaen"/>
              </a:rPr>
              <a:t>,</a:t>
            </a:r>
            <a:r>
              <a:rPr dirty="0" smtClean="0" sz="1100" spc="3">
                <a:latin typeface="Sylfaen"/>
                <a:cs typeface="Sylfaen"/>
              </a:rPr>
              <a:t> </a:t>
            </a:r>
            <a:r>
              <a:rPr dirty="0" smtClean="0" sz="1100" spc="3">
                <a:latin typeface="Sylfaen"/>
                <a:cs typeface="Sylfaen"/>
              </a:rPr>
              <a:t>რ</a:t>
            </a:r>
            <a:r>
              <a:rPr dirty="0" smtClean="0" sz="1100" spc="3">
                <a:latin typeface="Sylfaen"/>
                <a:cs typeface="Sylfaen"/>
              </a:rPr>
              <a:t>ო</a:t>
            </a:r>
            <a:r>
              <a:rPr dirty="0" smtClean="0" sz="1100" spc="3">
                <a:latin typeface="Sylfaen"/>
                <a:cs typeface="Sylfaen"/>
              </a:rPr>
              <a:t>მ</a:t>
            </a:r>
            <a:r>
              <a:rPr dirty="0" smtClean="0" sz="1100" spc="3">
                <a:latin typeface="Sylfaen"/>
                <a:cs typeface="Sylfaen"/>
              </a:rPr>
              <a:t> </a:t>
            </a:r>
            <a:r>
              <a:rPr dirty="0" smtClean="0" sz="1100" spc="3">
                <a:latin typeface="Sylfaen"/>
                <a:cs typeface="Sylfaen"/>
              </a:rPr>
              <a:t> </a:t>
            </a:r>
            <a:r>
              <a:rPr dirty="0" smtClean="0" sz="1100" spc="3">
                <a:latin typeface="Sylfaen"/>
                <a:cs typeface="Sylfaen"/>
              </a:rPr>
              <a:t>მ</a:t>
            </a:r>
            <a:r>
              <a:rPr dirty="0" smtClean="0" sz="1100" spc="3">
                <a:latin typeface="Sylfaen"/>
                <a:cs typeface="Sylfaen"/>
              </a:rPr>
              <a:t>დ</a:t>
            </a:r>
            <a:r>
              <a:rPr dirty="0" smtClean="0" sz="1100" spc="3">
                <a:latin typeface="Sylfaen"/>
                <a:cs typeface="Sylfaen"/>
              </a:rPr>
              <a:t>ი</a:t>
            </a:r>
            <a:r>
              <a:rPr dirty="0" smtClean="0" sz="1100" spc="3">
                <a:latin typeface="Sylfaen"/>
                <a:cs typeface="Sylfaen"/>
              </a:rPr>
              <a:t>ნ</a:t>
            </a:r>
            <a:r>
              <a:rPr dirty="0" smtClean="0" sz="1100" spc="3">
                <a:latin typeface="Sylfaen"/>
                <a:cs typeface="Sylfaen"/>
              </a:rPr>
              <a:t>ა</a:t>
            </a:r>
            <a:r>
              <a:rPr dirty="0" smtClean="0" sz="1100" spc="3">
                <a:latin typeface="Sylfaen"/>
                <a:cs typeface="Sylfaen"/>
              </a:rPr>
              <a:t>რ</a:t>
            </a:r>
            <a:r>
              <a:rPr dirty="0" smtClean="0" sz="1100" spc="3">
                <a:latin typeface="Sylfaen"/>
                <a:cs typeface="Sylfaen"/>
              </a:rPr>
              <a:t>ე</a:t>
            </a:r>
            <a:r>
              <a:rPr dirty="0" smtClean="0" sz="1100" spc="3">
                <a:latin typeface="Sylfaen"/>
                <a:cs typeface="Sylfaen"/>
              </a:rPr>
              <a:t> </a:t>
            </a:r>
            <a:r>
              <a:rPr dirty="0" smtClean="0" sz="1100" spc="3">
                <a:latin typeface="Sylfaen"/>
                <a:cs typeface="Sylfaen"/>
              </a:rPr>
              <a:t>ყ</a:t>
            </a:r>
            <a:r>
              <a:rPr dirty="0" smtClean="0" sz="1100" spc="3">
                <a:latin typeface="Sylfaen"/>
                <a:cs typeface="Sylfaen"/>
              </a:rPr>
              <a:t>ო</a:t>
            </a:r>
            <a:r>
              <a:rPr dirty="0" smtClean="0" sz="1100" spc="3">
                <a:latin typeface="Sylfaen"/>
                <a:cs typeface="Sylfaen"/>
              </a:rPr>
              <a:t>რ</a:t>
            </a:r>
            <a:r>
              <a:rPr dirty="0" smtClean="0" sz="1100" spc="3">
                <a:latin typeface="Sylfaen"/>
                <a:cs typeface="Sylfaen"/>
              </a:rPr>
              <a:t>ო</a:t>
            </a:r>
            <a:r>
              <a:rPr dirty="0" smtClean="0" sz="1100" spc="3">
                <a:latin typeface="Sylfaen"/>
                <a:cs typeface="Sylfaen"/>
              </a:rPr>
              <a:t>ლ</a:t>
            </a:r>
            <a:r>
              <a:rPr dirty="0" smtClean="0" sz="1100" spc="3">
                <a:latin typeface="Sylfaen"/>
                <a:cs typeface="Sylfaen"/>
              </a:rPr>
              <a:t>ი</a:t>
            </a:r>
            <a:r>
              <a:rPr dirty="0" smtClean="0" sz="1100" spc="3">
                <a:latin typeface="Sylfaen"/>
                <a:cs typeface="Sylfaen"/>
              </a:rPr>
              <a:t>ს</a:t>
            </a:r>
            <a:r>
              <a:rPr dirty="0" smtClean="0" sz="1100" spc="3">
                <a:latin typeface="Sylfaen"/>
                <a:cs typeface="Sylfaen"/>
              </a:rPr>
              <a:t>წ</a:t>
            </a:r>
            <a:r>
              <a:rPr dirty="0" smtClean="0" sz="1100" spc="3">
                <a:latin typeface="Sylfaen"/>
                <a:cs typeface="Sylfaen"/>
              </a:rPr>
              <a:t>ყ</a:t>
            </a:r>
            <a:r>
              <a:rPr dirty="0" smtClean="0" sz="1100" spc="3">
                <a:latin typeface="Sylfaen"/>
                <a:cs typeface="Sylfaen"/>
              </a:rPr>
              <a:t>ლ</a:t>
            </a:r>
            <a:r>
              <a:rPr dirty="0" smtClean="0" sz="1100" spc="3">
                <a:latin typeface="Sylfaen"/>
                <a:cs typeface="Sylfaen"/>
              </a:rPr>
              <a:t>ის</a:t>
            </a:r>
            <a:r>
              <a:rPr dirty="0" smtClean="0" sz="1100" spc="3">
                <a:latin typeface="Sylfaen"/>
                <a:cs typeface="Sylfaen"/>
              </a:rPr>
              <a:t> </a:t>
            </a:r>
            <a:r>
              <a:rPr dirty="0" smtClean="0" sz="1100" spc="3">
                <a:latin typeface="Sylfaen"/>
                <a:cs typeface="Sylfaen"/>
              </a:rPr>
              <a:t> </a:t>
            </a:r>
            <a:r>
              <a:rPr dirty="0" smtClean="0" sz="1100" spc="3">
                <a:latin typeface="Sylfaen"/>
                <a:cs typeface="Sylfaen"/>
              </a:rPr>
              <a:t>შ</a:t>
            </a:r>
            <a:r>
              <a:rPr dirty="0" smtClean="0" sz="1100" spc="3">
                <a:latin typeface="Sylfaen"/>
                <a:cs typeface="Sylfaen"/>
              </a:rPr>
              <a:t>ე</a:t>
            </a:r>
            <a:r>
              <a:rPr dirty="0" smtClean="0" sz="1100" spc="3">
                <a:latin typeface="Sylfaen"/>
                <a:cs typeface="Sylfaen"/>
              </a:rPr>
              <a:t>ს</a:t>
            </a:r>
            <a:r>
              <a:rPr dirty="0" smtClean="0" sz="1100" spc="3">
                <a:latin typeface="Sylfaen"/>
                <a:cs typeface="Sylfaen"/>
              </a:rPr>
              <a:t>ა</a:t>
            </a:r>
            <a:r>
              <a:rPr dirty="0" smtClean="0" sz="1100" spc="3">
                <a:latin typeface="Sylfaen"/>
                <a:cs typeface="Sylfaen"/>
              </a:rPr>
              <a:t>რ</a:t>
            </a:r>
            <a:r>
              <a:rPr dirty="0" smtClean="0" sz="1100" spc="3">
                <a:latin typeface="Sylfaen"/>
                <a:cs typeface="Sylfaen"/>
              </a:rPr>
              <a:t>თ</a:t>
            </a:r>
            <a:r>
              <a:rPr dirty="0" smtClean="0" sz="1100" spc="3">
                <a:latin typeface="Sylfaen"/>
                <a:cs typeface="Sylfaen"/>
              </a:rPr>
              <a:t>ა</a:t>
            </a:r>
            <a:r>
              <a:rPr dirty="0" smtClean="0" sz="1100" spc="3">
                <a:latin typeface="Sylfaen"/>
                <a:cs typeface="Sylfaen"/>
              </a:rPr>
              <a:t>ვ</a:t>
            </a:r>
            <a:r>
              <a:rPr dirty="0" smtClean="0" sz="1100" spc="3">
                <a:latin typeface="Sylfaen"/>
                <a:cs typeface="Sylfaen"/>
              </a:rPr>
              <a:t>თ</a:t>
            </a:r>
            <a:r>
              <a:rPr dirty="0" smtClean="0" sz="1100" spc="3">
                <a:latin typeface="Sylfaen"/>
                <a:cs typeface="Sylfaen"/>
              </a:rPr>
              <a:t>ა</a:t>
            </a:r>
            <a:r>
              <a:rPr dirty="0" smtClean="0" sz="1100" spc="3">
                <a:latin typeface="Sylfaen"/>
                <a:cs typeface="Sylfaen"/>
              </a:rPr>
              <a:t>ნ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2004" y="7420212"/>
            <a:ext cx="81098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">
                <a:latin typeface="Sylfaen"/>
                <a:cs typeface="Sylfaen"/>
              </a:rPr>
              <a:t>მ</a:t>
            </a:r>
            <a:r>
              <a:rPr dirty="0" smtClean="0" sz="1100" spc="-2">
                <a:latin typeface="Sylfaen"/>
                <a:cs typeface="Sylfaen"/>
              </a:rPr>
              <a:t>ო</a:t>
            </a:r>
            <a:r>
              <a:rPr dirty="0" smtClean="0" sz="1100" spc="-2">
                <a:latin typeface="Sylfaen"/>
                <a:cs typeface="Sylfaen"/>
              </a:rPr>
              <a:t>წ</a:t>
            </a:r>
            <a:r>
              <a:rPr dirty="0" smtClean="0" sz="1100" spc="-2">
                <a:latin typeface="Sylfaen"/>
                <a:cs typeface="Sylfaen"/>
              </a:rPr>
              <a:t>ყ</a:t>
            </a:r>
            <a:r>
              <a:rPr dirty="0" smtClean="0" sz="1100" spc="-2">
                <a:latin typeface="Sylfaen"/>
                <a:cs typeface="Sylfaen"/>
              </a:rPr>
              <a:t>ო</a:t>
            </a:r>
            <a:r>
              <a:rPr dirty="0" smtClean="0" sz="1100" spc="-2">
                <a:latin typeface="Sylfaen"/>
                <a:cs typeface="Sylfaen"/>
              </a:rPr>
              <a:t>ბ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ლ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28545" y="7420212"/>
            <a:ext cx="59226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7">
                <a:latin typeface="Sylfaen"/>
                <a:cs typeface="Sylfaen"/>
              </a:rPr>
              <a:t>ქ</a:t>
            </a:r>
            <a:r>
              <a:rPr dirty="0" smtClean="0" sz="1100" spc="17">
                <a:latin typeface="Sylfaen"/>
                <a:cs typeface="Sylfaen"/>
              </a:rPr>
              <a:t>ა</a:t>
            </a:r>
            <a:r>
              <a:rPr dirty="0" smtClean="0" sz="1100" spc="17">
                <a:latin typeface="Sylfaen"/>
                <a:cs typeface="Sylfaen"/>
              </a:rPr>
              <a:t>ლ</a:t>
            </a:r>
            <a:r>
              <a:rPr dirty="0" smtClean="0" sz="1100" spc="17">
                <a:latin typeface="Sylfaen"/>
                <a:cs typeface="Sylfaen"/>
              </a:rPr>
              <a:t>ა</a:t>
            </a:r>
            <a:r>
              <a:rPr dirty="0" smtClean="0" sz="1100" spc="17">
                <a:latin typeface="Sylfaen"/>
                <a:cs typeface="Sylfaen"/>
              </a:rPr>
              <a:t>ქ</a:t>
            </a:r>
            <a:r>
              <a:rPr dirty="0" smtClean="0" sz="1100" spc="17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34539" y="7420212"/>
            <a:ext cx="46214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">
                <a:latin typeface="Sylfaen"/>
                <a:cs typeface="Sylfaen"/>
              </a:rPr>
              <a:t>ძ</a:t>
            </a:r>
            <a:r>
              <a:rPr dirty="0" smtClean="0" sz="1100" spc="-3">
                <a:latin typeface="Sylfaen"/>
                <a:cs typeface="Sylfaen"/>
              </a:rPr>
              <a:t>ვ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ლ</a:t>
            </a:r>
            <a:r>
              <a:rPr dirty="0" smtClean="0" sz="1100" spc="-3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12135" y="7420212"/>
            <a:ext cx="124395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1">
                <a:latin typeface="Sylfaen"/>
                <a:cs typeface="Sylfaen"/>
              </a:rPr>
              <a:t>ნ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7">
                <a:latin typeface="Sylfaen"/>
                <a:cs typeface="Sylfaen"/>
              </a:rPr>
              <a:t>ვ</a:t>
            </a:r>
            <a:r>
              <a:rPr dirty="0" smtClean="0" sz="1100" spc="-37">
                <a:latin typeface="Sylfaen"/>
                <a:cs typeface="Sylfaen"/>
              </a:rPr>
              <a:t>ს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9">
                <a:latin typeface="Sylfaen"/>
                <a:cs typeface="Sylfaen"/>
              </a:rPr>
              <a:t>ყ</a:t>
            </a:r>
            <a:r>
              <a:rPr dirty="0" smtClean="0" sz="1100" spc="-286">
                <a:latin typeface="Sylfaen"/>
                <a:cs typeface="Sylfaen"/>
              </a:rPr>
              <a:t>უ</a:t>
            </a:r>
            <a:r>
              <a:rPr dirty="0" smtClean="0" sz="1100" spc="-70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   </a:t>
            </a:r>
            <a:r>
              <a:rPr dirty="0" smtClean="0" sz="1100" spc="-94">
                <a:latin typeface="Sylfaen"/>
                <a:cs typeface="Sylfaen"/>
              </a:rPr>
              <a:t> </a:t>
            </a:r>
            <a:r>
              <a:rPr dirty="0" smtClean="0" sz="1100" spc="-150">
                <a:latin typeface="Sylfaen"/>
                <a:cs typeface="Sylfaen"/>
              </a:rPr>
              <a:t>თუ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70273" y="7420212"/>
            <a:ext cx="39625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5">
                <a:latin typeface="Sylfaen"/>
                <a:cs typeface="Sylfaen"/>
              </a:rPr>
              <a:t>ა</a:t>
            </a:r>
            <a:r>
              <a:rPr dirty="0" smtClean="0" sz="1100" spc="15">
                <a:latin typeface="Sylfaen"/>
                <a:cs typeface="Sylfaen"/>
              </a:rPr>
              <a:t>დ</a:t>
            </a:r>
            <a:r>
              <a:rPr dirty="0" smtClean="0" sz="1100" spc="15">
                <a:latin typeface="Sylfaen"/>
                <a:cs typeface="Sylfaen"/>
              </a:rPr>
              <a:t>რე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82337" y="7420212"/>
            <a:ext cx="108115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5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კ</a:t>
            </a:r>
            <a:r>
              <a:rPr dirty="0" smtClean="0" sz="1100" spc="-20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25">
                <a:latin typeface="Sylfaen"/>
                <a:cs typeface="Sylfaen"/>
              </a:rPr>
              <a:t>რ</a:t>
            </a:r>
            <a:r>
              <a:rPr dirty="0" smtClean="0" sz="1100" spc="-12">
                <a:latin typeface="Sylfaen"/>
                <a:cs typeface="Sylfaen"/>
              </a:rPr>
              <a:t>ი</a:t>
            </a:r>
            <a:r>
              <a:rPr dirty="0" smtClean="0" sz="1100" spc="-15">
                <a:latin typeface="Sylfaen"/>
                <a:cs typeface="Sylfaen"/>
              </a:rPr>
              <a:t>ს</a:t>
            </a:r>
            <a:r>
              <a:rPr dirty="0" smtClean="0" sz="1100" spc="-12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   </a:t>
            </a:r>
            <a:r>
              <a:rPr dirty="0" smtClean="0" sz="1100" spc="204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ყ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79058" y="7420212"/>
            <a:ext cx="50280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0">
                <a:latin typeface="Sylfaen"/>
                <a:cs typeface="Sylfaen"/>
              </a:rPr>
              <a:t>პ</a:t>
            </a:r>
            <a:r>
              <a:rPr dirty="0" smtClean="0" sz="1100" spc="10">
                <a:latin typeface="Sylfaen"/>
                <a:cs typeface="Sylfaen"/>
              </a:rPr>
              <a:t>ა</a:t>
            </a:r>
            <a:r>
              <a:rPr dirty="0" smtClean="0" sz="1100" spc="10">
                <a:latin typeface="Sylfaen"/>
                <a:cs typeface="Sylfaen"/>
              </a:rPr>
              <a:t>ტ</a:t>
            </a:r>
            <a:r>
              <a:rPr dirty="0" smtClean="0" sz="1100" spc="10">
                <a:latin typeface="Sylfaen"/>
                <a:cs typeface="Sylfaen"/>
              </a:rPr>
              <a:t>ა</a:t>
            </a:r>
            <a:r>
              <a:rPr dirty="0" smtClean="0" sz="1100" spc="10">
                <a:latin typeface="Sylfaen"/>
                <a:cs typeface="Sylfaen"/>
              </a:rPr>
              <a:t>რ</a:t>
            </a:r>
            <a:r>
              <a:rPr dirty="0" smtClean="0" sz="1100" spc="10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7712820"/>
            <a:ext cx="5779898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თვის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62">
                <a:latin typeface="Sylfaen"/>
                <a:cs typeface="Sylfaen"/>
              </a:rPr>
              <a:t> </a:t>
            </a:r>
            <a:r>
              <a:rPr dirty="0" smtClean="0" sz="1100" spc="-63">
                <a:latin typeface="Sylfaen"/>
                <a:cs typeface="Sylfaen"/>
              </a:rPr>
              <a:t>თ</a:t>
            </a:r>
            <a:r>
              <a:rPr dirty="0" smtClean="0" sz="1100" spc="-37">
                <a:latin typeface="Sylfaen"/>
                <a:cs typeface="Sylfaen"/>
              </a:rPr>
              <a:t>ა</a:t>
            </a:r>
            <a:r>
              <a:rPr dirty="0" smtClean="0" sz="1100" spc="-40">
                <a:latin typeface="Sylfaen"/>
                <a:cs typeface="Sylfaen"/>
              </a:rPr>
              <a:t>ვი</a:t>
            </a:r>
            <a:r>
              <a:rPr dirty="0" smtClean="0" sz="1100" spc="-48">
                <a:latin typeface="Sylfaen"/>
                <a:cs typeface="Sylfaen"/>
              </a:rPr>
              <a:t>ს</a:t>
            </a:r>
            <a:r>
              <a:rPr dirty="0" smtClean="0" sz="1100" spc="-42">
                <a:latin typeface="Sylfaen"/>
                <a:cs typeface="Sylfaen"/>
              </a:rPr>
              <a:t>ი</a:t>
            </a:r>
            <a:r>
              <a:rPr dirty="0" smtClean="0" sz="1100" spc="-19">
                <a:latin typeface="Sylfaen"/>
                <a:cs typeface="Sylfaen"/>
              </a:rPr>
              <a:t>  </a:t>
            </a:r>
            <a:r>
              <a:rPr dirty="0" smtClean="0" sz="1100" spc="202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წ</a:t>
            </a:r>
            <a:r>
              <a:rPr dirty="0" smtClean="0" sz="1100" spc="4">
                <a:latin typeface="Sylfaen"/>
                <a:cs typeface="Sylfaen"/>
              </a:rPr>
              <a:t>ყ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-4">
                <a:latin typeface="Sylfaen"/>
                <a:cs typeface="Sylfaen"/>
              </a:rPr>
              <a:t>ჩ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28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37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ივიწ</a:t>
            </a:r>
            <a:r>
              <a:rPr dirty="0" smtClean="0" sz="1100" spc="-14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ოვის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79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9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63">
                <a:latin typeface="Sylfaen"/>
                <a:cs typeface="Sylfaen"/>
              </a:rPr>
              <a:t> 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-10">
                <a:latin typeface="Sylfaen"/>
                <a:cs typeface="Sylfaen"/>
              </a:rPr>
              <a:t>ვე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-125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ყ</a:t>
            </a:r>
            <a:r>
              <a:rPr dirty="0" smtClean="0" sz="1100" spc="30">
                <a:latin typeface="Sylfaen"/>
                <a:cs typeface="Sylfaen"/>
              </a:rPr>
              <a:t>ო</a:t>
            </a:r>
            <a:r>
              <a:rPr dirty="0" smtClean="0" sz="1100" spc="11">
                <a:latin typeface="Sylfaen"/>
                <a:cs typeface="Sylfaen"/>
              </a:rPr>
              <a:t>ვ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75">
                <a:latin typeface="Sylfaen"/>
                <a:cs typeface="Sylfaen"/>
              </a:rPr>
              <a:t>დ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8006952"/>
            <a:ext cx="5780684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0">
                <a:latin typeface="Sylfaen"/>
                <a:cs typeface="Sylfaen"/>
              </a:rPr>
              <a:t>მ</a:t>
            </a:r>
            <a:r>
              <a:rPr dirty="0" smtClean="0" sz="1100" spc="-20">
                <a:latin typeface="Sylfaen"/>
                <a:cs typeface="Sylfaen"/>
              </a:rPr>
              <a:t>ოუ</a:t>
            </a:r>
            <a:r>
              <a:rPr dirty="0" smtClean="0" sz="1100" spc="-20">
                <a:latin typeface="Sylfaen"/>
                <a:cs typeface="Sylfaen"/>
              </a:rPr>
              <a:t>ხ</a:t>
            </a:r>
            <a:r>
              <a:rPr dirty="0" smtClean="0" sz="1100" spc="-20">
                <a:latin typeface="Sylfaen"/>
                <a:cs typeface="Sylfaen"/>
              </a:rPr>
              <a:t>ე</a:t>
            </a:r>
            <a:r>
              <a:rPr dirty="0" smtClean="0" sz="1100" spc="-20">
                <a:latin typeface="Sylfaen"/>
                <a:cs typeface="Sylfaen"/>
              </a:rPr>
              <a:t>რ</a:t>
            </a:r>
            <a:r>
              <a:rPr dirty="0" smtClean="0" sz="1100" spc="-20">
                <a:latin typeface="Sylfaen"/>
                <a:cs typeface="Sylfaen"/>
              </a:rPr>
              <a:t>ხ</a:t>
            </a:r>
            <a:r>
              <a:rPr dirty="0" smtClean="0" sz="1100" spc="-20">
                <a:latin typeface="Sylfaen"/>
                <a:cs typeface="Sylfaen"/>
              </a:rPr>
              <a:t>ე</a:t>
            </a:r>
            <a:r>
              <a:rPr dirty="0" smtClean="0" sz="1100" spc="-20">
                <a:latin typeface="Sylfaen"/>
                <a:cs typeface="Sylfaen"/>
              </a:rPr>
              <a:t>ბ</a:t>
            </a:r>
            <a:r>
              <a:rPr dirty="0" smtClean="0" sz="1100" spc="-20">
                <a:latin typeface="Sylfaen"/>
                <a:cs typeface="Sylfaen"/>
              </a:rPr>
              <a:t>ე</a:t>
            </a:r>
            <a:r>
              <a:rPr dirty="0" smtClean="0" sz="1100" spc="-20">
                <a:latin typeface="Sylfaen"/>
                <a:cs typeface="Sylfaen"/>
              </a:rPr>
              <a:t>ლ</a:t>
            </a:r>
            <a:r>
              <a:rPr dirty="0" smtClean="0" sz="1100" spc="-20">
                <a:latin typeface="Sylfaen"/>
                <a:cs typeface="Sylfaen"/>
              </a:rPr>
              <a:t>ი</a:t>
            </a:r>
            <a:r>
              <a:rPr dirty="0" smtClean="0" sz="1100" spc="-20">
                <a:latin typeface="Sylfaen"/>
                <a:cs typeface="Sylfaen"/>
              </a:rPr>
              <a:t> </a:t>
            </a:r>
            <a:r>
              <a:rPr dirty="0" smtClean="0" sz="1100" spc="-20">
                <a:latin typeface="Sylfaen"/>
                <a:cs typeface="Sylfaen"/>
              </a:rPr>
              <a:t>ა</a:t>
            </a:r>
            <a:r>
              <a:rPr dirty="0" smtClean="0" sz="1100" spc="-20">
                <a:latin typeface="Sylfaen"/>
                <a:cs typeface="Sylfaen"/>
              </a:rPr>
              <a:t>ღ</a:t>
            </a:r>
            <a:r>
              <a:rPr dirty="0" smtClean="0" sz="1100" spc="-20">
                <a:latin typeface="Sylfaen"/>
                <a:cs typeface="Sylfaen"/>
              </a:rPr>
              <a:t>მ</a:t>
            </a:r>
            <a:r>
              <a:rPr dirty="0" smtClean="0" sz="1100" spc="-20">
                <a:latin typeface="Sylfaen"/>
                <a:cs typeface="Sylfaen"/>
              </a:rPr>
              <a:t>ო</a:t>
            </a:r>
            <a:r>
              <a:rPr dirty="0" smtClean="0" sz="1100" spc="-20">
                <a:latin typeface="Sylfaen"/>
                <a:cs typeface="Sylfaen"/>
              </a:rPr>
              <a:t>ჩ</a:t>
            </a:r>
            <a:r>
              <a:rPr dirty="0" smtClean="0" sz="1100" spc="-20">
                <a:latin typeface="Sylfaen"/>
                <a:cs typeface="Sylfaen"/>
              </a:rPr>
              <a:t>ნ</a:t>
            </a:r>
            <a:r>
              <a:rPr dirty="0" smtClean="0" sz="1100" spc="-20">
                <a:latin typeface="Sylfaen"/>
                <a:cs typeface="Sylfaen"/>
              </a:rPr>
              <a:t>დ</a:t>
            </a:r>
            <a:r>
              <a:rPr dirty="0" smtClean="0" sz="1100" spc="-20">
                <a:latin typeface="Sylfaen"/>
                <a:cs typeface="Sylfaen"/>
              </a:rPr>
              <a:t>ა</a:t>
            </a:r>
            <a:r>
              <a:rPr dirty="0" smtClean="0" sz="1100" spc="-20">
                <a:latin typeface="Sylfaen"/>
                <a:cs typeface="Sylfaen"/>
              </a:rPr>
              <a:t> </a:t>
            </a:r>
            <a:r>
              <a:rPr dirty="0" smtClean="0" sz="1100" spc="-20">
                <a:latin typeface="Sylfaen"/>
                <a:cs typeface="Sylfaen"/>
              </a:rPr>
              <a:t>დ</a:t>
            </a:r>
            <a:r>
              <a:rPr dirty="0" smtClean="0" sz="1100" spc="-20">
                <a:latin typeface="Sylfaen"/>
                <a:cs typeface="Sylfaen"/>
              </a:rPr>
              <a:t>ი</a:t>
            </a:r>
            <a:r>
              <a:rPr dirty="0" smtClean="0" sz="1100" spc="-20">
                <a:latin typeface="Sylfaen"/>
                <a:cs typeface="Sylfaen"/>
              </a:rPr>
              <a:t>დ</a:t>
            </a:r>
            <a:r>
              <a:rPr dirty="0" smtClean="0" sz="1100" spc="-20">
                <a:latin typeface="Sylfaen"/>
                <a:cs typeface="Sylfaen"/>
              </a:rPr>
              <a:t>ი</a:t>
            </a:r>
            <a:r>
              <a:rPr dirty="0" smtClean="0" sz="1100" spc="-20">
                <a:latin typeface="Sylfaen"/>
                <a:cs typeface="Sylfaen"/>
              </a:rPr>
              <a:t> </a:t>
            </a:r>
            <a:r>
              <a:rPr dirty="0" smtClean="0" sz="1100" spc="-20">
                <a:latin typeface="Sylfaen"/>
                <a:cs typeface="Sylfaen"/>
              </a:rPr>
              <a:t>ს</a:t>
            </a:r>
            <a:r>
              <a:rPr dirty="0" smtClean="0" sz="1100" spc="-20">
                <a:latin typeface="Sylfaen"/>
                <a:cs typeface="Sylfaen"/>
              </a:rPr>
              <a:t>ა</a:t>
            </a:r>
            <a:r>
              <a:rPr dirty="0" smtClean="0" sz="1100" spc="-20">
                <a:latin typeface="Sylfaen"/>
                <a:cs typeface="Sylfaen"/>
              </a:rPr>
              <a:t>ზ</a:t>
            </a:r>
            <a:r>
              <a:rPr dirty="0" smtClean="0" sz="1100" spc="-20">
                <a:latin typeface="Sylfaen"/>
                <a:cs typeface="Sylfaen"/>
              </a:rPr>
              <a:t>ღ</a:t>
            </a:r>
            <a:r>
              <a:rPr dirty="0" smtClean="0" sz="1100" spc="-20">
                <a:latin typeface="Sylfaen"/>
                <a:cs typeface="Sylfaen"/>
              </a:rPr>
              <a:t>ვ</a:t>
            </a:r>
            <a:r>
              <a:rPr dirty="0" smtClean="0" sz="1100" spc="-20">
                <a:latin typeface="Sylfaen"/>
                <a:cs typeface="Sylfaen"/>
              </a:rPr>
              <a:t>ა</a:t>
            </a:r>
            <a:r>
              <a:rPr dirty="0" smtClean="0" sz="1100" spc="-20">
                <a:latin typeface="Sylfaen"/>
                <a:cs typeface="Sylfaen"/>
              </a:rPr>
              <a:t>ო</a:t>
            </a:r>
            <a:r>
              <a:rPr dirty="0" smtClean="0" sz="1100" spc="-20">
                <a:latin typeface="Sylfaen"/>
                <a:cs typeface="Sylfaen"/>
              </a:rPr>
              <a:t> </a:t>
            </a:r>
            <a:r>
              <a:rPr dirty="0" smtClean="0" sz="1100" spc="-20">
                <a:latin typeface="Sylfaen"/>
                <a:cs typeface="Sylfaen"/>
              </a:rPr>
              <a:t>გ</a:t>
            </a:r>
            <a:r>
              <a:rPr dirty="0" smtClean="0" sz="1100" spc="-20">
                <a:latin typeface="Sylfaen"/>
                <a:cs typeface="Sylfaen"/>
              </a:rPr>
              <a:t>ე</a:t>
            </a:r>
            <a:r>
              <a:rPr dirty="0" smtClean="0" sz="1100" spc="-20">
                <a:latin typeface="Sylfaen"/>
                <a:cs typeface="Sylfaen"/>
              </a:rPr>
              <a:t>მ</a:t>
            </a:r>
            <a:r>
              <a:rPr dirty="0" smtClean="0" sz="1100" spc="-20">
                <a:latin typeface="Sylfaen"/>
                <a:cs typeface="Sylfaen"/>
              </a:rPr>
              <a:t>ე</a:t>
            </a:r>
            <a:r>
              <a:rPr dirty="0" smtClean="0" sz="1100" spc="-20">
                <a:latin typeface="Sylfaen"/>
                <a:cs typeface="Sylfaen"/>
              </a:rPr>
              <a:t>ბ</a:t>
            </a:r>
            <a:r>
              <a:rPr dirty="0" smtClean="0" sz="1100" spc="-20">
                <a:latin typeface="Sylfaen"/>
                <a:cs typeface="Sylfaen"/>
              </a:rPr>
              <a:t>ი</a:t>
            </a:r>
            <a:r>
              <a:rPr dirty="0" smtClean="0" sz="1100" spc="-20">
                <a:latin typeface="Sylfaen"/>
                <a:cs typeface="Sylfaen"/>
              </a:rPr>
              <a:t>ს</a:t>
            </a:r>
            <a:r>
              <a:rPr dirty="0" smtClean="0" sz="1100" spc="-20">
                <a:latin typeface="Sylfaen"/>
                <a:cs typeface="Sylfaen"/>
              </a:rPr>
              <a:t>ა</a:t>
            </a:r>
            <a:r>
              <a:rPr dirty="0" smtClean="0" sz="1100" spc="-20">
                <a:latin typeface="Sylfaen"/>
                <a:cs typeface="Sylfaen"/>
              </a:rPr>
              <a:t>თვის</a:t>
            </a:r>
            <a:r>
              <a:rPr dirty="0" smtClean="0" sz="1100" spc="-20">
                <a:latin typeface="Sylfaen"/>
                <a:cs typeface="Sylfaen"/>
              </a:rPr>
              <a:t> </a:t>
            </a:r>
            <a:r>
              <a:rPr dirty="0" smtClean="0" sz="1100" spc="-20">
                <a:latin typeface="Sylfaen"/>
                <a:cs typeface="Sylfaen"/>
              </a:rPr>
              <a:t>(</a:t>
            </a:r>
            <a:r>
              <a:rPr dirty="0" smtClean="0" sz="1100" spc="-20">
                <a:latin typeface="Sylfaen"/>
                <a:cs typeface="Sylfaen"/>
              </a:rPr>
              <a:t>უ</a:t>
            </a:r>
            <a:r>
              <a:rPr dirty="0" smtClean="0" sz="1100" spc="-20">
                <a:latin typeface="Sylfaen"/>
                <a:cs typeface="Sylfaen"/>
              </a:rPr>
              <a:t>ზუნ</a:t>
            </a:r>
            <a:r>
              <a:rPr dirty="0" smtClean="0" sz="1100" spc="-20">
                <a:latin typeface="Sylfaen"/>
                <a:cs typeface="Sylfaen"/>
              </a:rPr>
              <a:t>ა</a:t>
            </a:r>
            <a:r>
              <a:rPr dirty="0" smtClean="0" sz="1100" spc="-20">
                <a:latin typeface="Sylfaen"/>
                <a:cs typeface="Sylfaen"/>
              </a:rPr>
              <a:t>ძ</a:t>
            </a:r>
            <a:r>
              <a:rPr dirty="0" smtClean="0" sz="1100" spc="-20">
                <a:latin typeface="Sylfaen"/>
                <a:cs typeface="Sylfaen"/>
              </a:rPr>
              <a:t>ე</a:t>
            </a:r>
            <a:r>
              <a:rPr dirty="0" smtClean="0" sz="1100" spc="-20">
                <a:latin typeface="Sylfaen"/>
                <a:cs typeface="Sylfaen"/>
              </a:rPr>
              <a:t> </a:t>
            </a:r>
            <a:r>
              <a:rPr dirty="0" smtClean="0" sz="1100" spc="-20">
                <a:latin typeface="Sylfaen"/>
                <a:cs typeface="Sylfaen"/>
              </a:rPr>
              <a:t>რ</a:t>
            </a:r>
            <a:r>
              <a:rPr dirty="0" smtClean="0" sz="1100" spc="-20">
                <a:latin typeface="Sylfaen"/>
                <a:cs typeface="Sylfaen"/>
              </a:rPr>
              <a:t>,</a:t>
            </a:r>
            <a:r>
              <a:rPr dirty="0" smtClean="0" sz="1100" spc="-20">
                <a:latin typeface="Sylfaen"/>
                <a:cs typeface="Sylfaen"/>
              </a:rPr>
              <a:t> </a:t>
            </a:r>
            <a:r>
              <a:rPr dirty="0" smtClean="0" sz="1100" spc="-20">
                <a:latin typeface="Sylfaen"/>
                <a:cs typeface="Sylfaen"/>
              </a:rPr>
              <a:t>ბ</a:t>
            </a:r>
            <a:r>
              <a:rPr dirty="0" smtClean="0" sz="1100" spc="-20">
                <a:latin typeface="Sylfaen"/>
                <a:cs typeface="Sylfaen"/>
              </a:rPr>
              <a:t>ა</a:t>
            </a:r>
            <a:r>
              <a:rPr dirty="0" smtClean="0" sz="1100" spc="-20">
                <a:latin typeface="Sylfaen"/>
                <a:cs typeface="Sylfaen"/>
              </a:rPr>
              <a:t>თ</a:t>
            </a:r>
            <a:r>
              <a:rPr dirty="0" smtClean="0" sz="1100" spc="-20">
                <a:latin typeface="Sylfaen"/>
                <a:cs typeface="Sylfaen"/>
              </a:rPr>
              <a:t>უ</a:t>
            </a:r>
            <a:r>
              <a:rPr dirty="0" smtClean="0" sz="1100" spc="-20">
                <a:latin typeface="Sylfaen"/>
                <a:cs typeface="Sylfaen"/>
              </a:rPr>
              <a:t>მ</a:t>
            </a:r>
            <a:r>
              <a:rPr dirty="0" smtClean="0" sz="1100" spc="-20">
                <a:latin typeface="Sylfaen"/>
                <a:cs typeface="Sylfaen"/>
              </a:rPr>
              <a:t>ის</a:t>
            </a:r>
            <a:r>
              <a:rPr dirty="0" smtClean="0" sz="1100" spc="-20">
                <a:latin typeface="Sylfaen"/>
                <a:cs typeface="Sylfaen"/>
              </a:rPr>
              <a:t> </a:t>
            </a:r>
            <a:r>
              <a:rPr dirty="0" smtClean="0" sz="1100" spc="-20">
                <a:latin typeface="Sylfaen"/>
                <a:cs typeface="Sylfaen"/>
              </a:rPr>
              <a:t>ი</a:t>
            </a:r>
            <a:r>
              <a:rPr dirty="0" smtClean="0" sz="1100" spc="-20">
                <a:latin typeface="Sylfaen"/>
                <a:cs typeface="Sylfaen"/>
              </a:rPr>
              <a:t>ს</a:t>
            </a:r>
            <a:r>
              <a:rPr dirty="0" smtClean="0" sz="1100" spc="-20">
                <a:latin typeface="Sylfaen"/>
                <a:cs typeface="Sylfaen"/>
              </a:rPr>
              <a:t>ტ</a:t>
            </a:r>
            <a:r>
              <a:rPr dirty="0" smtClean="0" sz="1100" spc="-20">
                <a:latin typeface="Sylfaen"/>
                <a:cs typeface="Sylfaen"/>
              </a:rPr>
              <a:t>ორი</a:t>
            </a:r>
            <a:r>
              <a:rPr dirty="0" smtClean="0" sz="1100" spc="-20">
                <a:latin typeface="Sylfaen"/>
                <a:cs typeface="Sylfaen"/>
              </a:rPr>
              <a:t>ი</a:t>
            </a:r>
            <a:r>
              <a:rPr dirty="0" smtClean="0" sz="1100" spc="-20">
                <a:latin typeface="Sylfaen"/>
                <a:cs typeface="Sylfaen"/>
              </a:rPr>
              <a:t>დ</a:t>
            </a:r>
            <a:r>
              <a:rPr dirty="0" smtClean="0" sz="1100" spc="-20">
                <a:latin typeface="Sylfaen"/>
                <a:cs typeface="Sylfaen"/>
              </a:rPr>
              <a:t>ა</a:t>
            </a:r>
            <a:r>
              <a:rPr dirty="0" smtClean="0" sz="1100" spc="-20">
                <a:latin typeface="Sylfaen"/>
                <a:cs typeface="Sylfaen"/>
              </a:rPr>
              <a:t>ნ</a:t>
            </a:r>
            <a:r>
              <a:rPr dirty="0" smtClean="0" sz="1100" spc="-20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8301084"/>
            <a:ext cx="1299257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3">
                <a:latin typeface="Sylfaen"/>
                <a:cs typeface="Sylfaen"/>
              </a:rPr>
              <a:t>ბ</a:t>
            </a:r>
            <a:r>
              <a:rPr dirty="0" smtClean="0" sz="1100" spc="-23">
                <a:latin typeface="Sylfaen"/>
                <a:cs typeface="Sylfaen"/>
              </a:rPr>
              <a:t>ა</a:t>
            </a:r>
            <a:r>
              <a:rPr dirty="0" smtClean="0" sz="1100" spc="-23">
                <a:latin typeface="Sylfaen"/>
                <a:cs typeface="Sylfaen"/>
              </a:rPr>
              <a:t>თ</a:t>
            </a:r>
            <a:r>
              <a:rPr dirty="0" smtClean="0" sz="1100" spc="-23">
                <a:latin typeface="Sylfaen"/>
                <a:cs typeface="Sylfaen"/>
              </a:rPr>
              <a:t>უ</a:t>
            </a:r>
            <a:r>
              <a:rPr dirty="0" smtClean="0" sz="1100" spc="-23">
                <a:latin typeface="Sylfaen"/>
                <a:cs typeface="Sylfaen"/>
              </a:rPr>
              <a:t>მ</a:t>
            </a:r>
            <a:r>
              <a:rPr dirty="0" smtClean="0" sz="1100" spc="-23">
                <a:latin typeface="Sylfaen"/>
                <a:cs typeface="Sylfaen"/>
              </a:rPr>
              <a:t>ი</a:t>
            </a:r>
            <a:r>
              <a:rPr dirty="0" smtClean="0" sz="1100" spc="-23">
                <a:latin typeface="Sylfaen"/>
                <a:cs typeface="Sylfaen"/>
              </a:rPr>
              <a:t> </a:t>
            </a:r>
            <a:r>
              <a:rPr dirty="0" smtClean="0" sz="1100" spc="-23">
                <a:latin typeface="Sylfaen"/>
                <a:cs typeface="Sylfaen"/>
              </a:rPr>
              <a:t>19</a:t>
            </a:r>
            <a:r>
              <a:rPr dirty="0" smtClean="0" sz="1100" spc="-23">
                <a:latin typeface="Sylfaen"/>
                <a:cs typeface="Sylfaen"/>
              </a:rPr>
              <a:t>9</a:t>
            </a:r>
            <a:r>
              <a:rPr dirty="0" smtClean="0" sz="1100" spc="-23">
                <a:latin typeface="Sylfaen"/>
                <a:cs typeface="Sylfaen"/>
              </a:rPr>
              <a:t>7</a:t>
            </a:r>
            <a:r>
              <a:rPr dirty="0" smtClean="0" sz="1100" spc="-23">
                <a:latin typeface="Sylfaen"/>
                <a:cs typeface="Sylfaen"/>
              </a:rPr>
              <a:t> </a:t>
            </a:r>
            <a:r>
              <a:rPr dirty="0" smtClean="0" sz="1100" spc="-23">
                <a:latin typeface="Sylfaen"/>
                <a:cs typeface="Sylfaen"/>
              </a:rPr>
              <a:t>წ</a:t>
            </a:r>
            <a:r>
              <a:rPr dirty="0" smtClean="0" sz="1100" spc="-23">
                <a:latin typeface="Sylfaen"/>
                <a:cs typeface="Sylfaen"/>
              </a:rPr>
              <a:t>.</a:t>
            </a:r>
            <a:r>
              <a:rPr dirty="0" smtClean="0" sz="1100" spc="-23">
                <a:latin typeface="Sylfaen"/>
                <a:cs typeface="Sylfaen"/>
              </a:rPr>
              <a:t> </a:t>
            </a:r>
            <a:r>
              <a:rPr dirty="0" smtClean="0" sz="1100" spc="-23">
                <a:latin typeface="Sylfaen"/>
                <a:cs typeface="Sylfaen"/>
              </a:rPr>
              <a:t>გ</a:t>
            </a:r>
            <a:r>
              <a:rPr dirty="0" smtClean="0" sz="1100" spc="-23">
                <a:latin typeface="Sylfaen"/>
                <a:cs typeface="Sylfaen"/>
              </a:rPr>
              <a:t>ვ</a:t>
            </a:r>
            <a:r>
              <a:rPr dirty="0" smtClean="0" sz="1100" spc="-23">
                <a:latin typeface="Sylfaen"/>
                <a:cs typeface="Sylfaen"/>
              </a:rPr>
              <a:t>.7).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3276" y="8595216"/>
            <a:ext cx="5508400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5">
                <a:latin typeface="Sylfaen"/>
                <a:cs typeface="Sylfaen"/>
              </a:rPr>
              <a:t>ყ</a:t>
            </a:r>
            <a:r>
              <a:rPr dirty="0" smtClean="0" sz="1100" spc="5">
                <a:latin typeface="Sylfaen"/>
                <a:cs typeface="Sylfaen"/>
              </a:rPr>
              <a:t>ო</a:t>
            </a:r>
            <a:r>
              <a:rPr dirty="0" smtClean="0" sz="1100" spc="5">
                <a:latin typeface="Sylfaen"/>
                <a:cs typeface="Sylfaen"/>
              </a:rPr>
              <a:t>ვ</a:t>
            </a:r>
            <a:r>
              <a:rPr dirty="0" smtClean="0" sz="1100" spc="5">
                <a:latin typeface="Sylfaen"/>
                <a:cs typeface="Sylfaen"/>
              </a:rPr>
              <a:t>ე</a:t>
            </a:r>
            <a:r>
              <a:rPr dirty="0" smtClean="0" sz="1100" spc="5">
                <a:latin typeface="Sylfaen"/>
                <a:cs typeface="Sylfaen"/>
              </a:rPr>
              <a:t>ლ</a:t>
            </a:r>
            <a:r>
              <a:rPr dirty="0" smtClean="0" sz="1100" spc="5">
                <a:latin typeface="Sylfaen"/>
                <a:cs typeface="Sylfaen"/>
              </a:rPr>
              <a:t>ივე</a:t>
            </a:r>
            <a:r>
              <a:rPr dirty="0" smtClean="0" sz="1100" spc="5">
                <a:latin typeface="Sylfaen"/>
                <a:cs typeface="Sylfaen"/>
              </a:rPr>
              <a:t> </a:t>
            </a:r>
            <a:r>
              <a:rPr dirty="0" smtClean="0" sz="1100" spc="5">
                <a:latin typeface="Sylfaen"/>
                <a:cs typeface="Sylfaen"/>
              </a:rPr>
              <a:t>ა</a:t>
            </a:r>
            <a:r>
              <a:rPr dirty="0" smtClean="0" sz="1100" spc="5">
                <a:latin typeface="Sylfaen"/>
                <a:cs typeface="Sylfaen"/>
              </a:rPr>
              <a:t>ქ</a:t>
            </a:r>
            <a:r>
              <a:rPr dirty="0" smtClean="0" sz="1100" spc="5">
                <a:latin typeface="Sylfaen"/>
                <a:cs typeface="Sylfaen"/>
              </a:rPr>
              <a:t>ე</a:t>
            </a:r>
            <a:r>
              <a:rPr dirty="0" smtClean="0" sz="1100" spc="5">
                <a:latin typeface="Sylfaen"/>
                <a:cs typeface="Sylfaen"/>
              </a:rPr>
              <a:t>დ</a:t>
            </a:r>
            <a:r>
              <a:rPr dirty="0" smtClean="0" sz="1100" spc="5">
                <a:latin typeface="Sylfaen"/>
                <a:cs typeface="Sylfaen"/>
              </a:rPr>
              <a:t>ა</a:t>
            </a:r>
            <a:r>
              <a:rPr dirty="0" smtClean="0" sz="1100" spc="5">
                <a:latin typeface="Sylfaen"/>
                <a:cs typeface="Sylfaen"/>
              </a:rPr>
              <a:t>ნ</a:t>
            </a:r>
            <a:r>
              <a:rPr dirty="0" smtClean="0" sz="1100" spc="5">
                <a:latin typeface="Sylfaen"/>
                <a:cs typeface="Sylfaen"/>
              </a:rPr>
              <a:t> </a:t>
            </a:r>
            <a:r>
              <a:rPr dirty="0" smtClean="0" sz="1100" spc="5">
                <a:latin typeface="Sylfaen"/>
                <a:cs typeface="Sylfaen"/>
              </a:rPr>
              <a:t>გ</a:t>
            </a:r>
            <a:r>
              <a:rPr dirty="0" smtClean="0" sz="1100" spc="5">
                <a:latin typeface="Sylfaen"/>
                <a:cs typeface="Sylfaen"/>
              </a:rPr>
              <a:t>ა</a:t>
            </a:r>
            <a:r>
              <a:rPr dirty="0" smtClean="0" sz="1100" spc="5">
                <a:latin typeface="Sylfaen"/>
                <a:cs typeface="Sylfaen"/>
              </a:rPr>
              <a:t>მ</a:t>
            </a:r>
            <a:r>
              <a:rPr dirty="0" smtClean="0" sz="1100" spc="5">
                <a:latin typeface="Sylfaen"/>
                <a:cs typeface="Sylfaen"/>
              </a:rPr>
              <a:t>ო</a:t>
            </a:r>
            <a:r>
              <a:rPr dirty="0" smtClean="0" sz="1100" spc="5">
                <a:latin typeface="Sylfaen"/>
                <a:cs typeface="Sylfaen"/>
              </a:rPr>
              <a:t>მ</a:t>
            </a:r>
            <a:r>
              <a:rPr dirty="0" smtClean="0" sz="1100" spc="5">
                <a:latin typeface="Sylfaen"/>
                <a:cs typeface="Sylfaen"/>
              </a:rPr>
              <a:t>დ</a:t>
            </a:r>
            <a:r>
              <a:rPr dirty="0" smtClean="0" sz="1100" spc="5">
                <a:latin typeface="Sylfaen"/>
                <a:cs typeface="Sylfaen"/>
              </a:rPr>
              <a:t>ი</a:t>
            </a:r>
            <a:r>
              <a:rPr dirty="0" smtClean="0" sz="1100" spc="5">
                <a:latin typeface="Sylfaen"/>
                <a:cs typeface="Sylfaen"/>
              </a:rPr>
              <a:t>ნ</a:t>
            </a:r>
            <a:r>
              <a:rPr dirty="0" smtClean="0" sz="1100" spc="5">
                <a:latin typeface="Sylfaen"/>
                <a:cs typeface="Sylfaen"/>
              </a:rPr>
              <a:t>ა</a:t>
            </a:r>
            <a:r>
              <a:rPr dirty="0" smtClean="0" sz="1100" spc="5">
                <a:latin typeface="Sylfaen"/>
                <a:cs typeface="Sylfaen"/>
              </a:rPr>
              <a:t>რე</a:t>
            </a:r>
            <a:r>
              <a:rPr dirty="0" smtClean="0" sz="1100" spc="5">
                <a:latin typeface="Sylfaen"/>
                <a:cs typeface="Sylfaen"/>
              </a:rPr>
              <a:t> </a:t>
            </a:r>
            <a:r>
              <a:rPr dirty="0" smtClean="0" sz="1100" spc="5">
                <a:latin typeface="Sylfaen"/>
                <a:cs typeface="Sylfaen"/>
              </a:rPr>
              <a:t>ვთ</a:t>
            </a:r>
            <a:r>
              <a:rPr dirty="0" smtClean="0" sz="1100" spc="5">
                <a:latin typeface="Sylfaen"/>
                <a:cs typeface="Sylfaen"/>
              </a:rPr>
              <a:t>ვ</a:t>
            </a:r>
            <a:r>
              <a:rPr dirty="0" smtClean="0" sz="1100" spc="5">
                <a:latin typeface="Sylfaen"/>
                <a:cs typeface="Sylfaen"/>
              </a:rPr>
              <a:t>ლ</a:t>
            </a:r>
            <a:r>
              <a:rPr dirty="0" smtClean="0" sz="1100" spc="5">
                <a:latin typeface="Sylfaen"/>
                <a:cs typeface="Sylfaen"/>
              </a:rPr>
              <a:t>ი</a:t>
            </a:r>
            <a:r>
              <a:rPr dirty="0" smtClean="0" sz="1100" spc="5">
                <a:latin typeface="Sylfaen"/>
                <a:cs typeface="Sylfaen"/>
              </a:rPr>
              <a:t>,</a:t>
            </a:r>
            <a:r>
              <a:rPr dirty="0" smtClean="0" sz="1100" spc="5">
                <a:latin typeface="Sylfaen"/>
                <a:cs typeface="Sylfaen"/>
              </a:rPr>
              <a:t>რ</a:t>
            </a:r>
            <a:r>
              <a:rPr dirty="0" smtClean="0" sz="1100" spc="5">
                <a:latin typeface="Sylfaen"/>
                <a:cs typeface="Sylfaen"/>
              </a:rPr>
              <a:t>ომ</a:t>
            </a:r>
            <a:r>
              <a:rPr dirty="0" smtClean="0" sz="1100" spc="5">
                <a:latin typeface="Sylfaen"/>
                <a:cs typeface="Sylfaen"/>
              </a:rPr>
              <a:t> </a:t>
            </a:r>
            <a:r>
              <a:rPr dirty="0" smtClean="0" sz="1100" spc="5">
                <a:latin typeface="Sylfaen"/>
                <a:cs typeface="Sylfaen"/>
              </a:rPr>
              <a:t>გ</a:t>
            </a:r>
            <a:r>
              <a:rPr dirty="0" smtClean="0" sz="1100" spc="5">
                <a:latin typeface="Sylfaen"/>
                <a:cs typeface="Sylfaen"/>
              </a:rPr>
              <a:t>ა</a:t>
            </a:r>
            <a:r>
              <a:rPr dirty="0" smtClean="0" sz="1100" spc="5">
                <a:latin typeface="Sylfaen"/>
                <a:cs typeface="Sylfaen"/>
              </a:rPr>
              <a:t>ს</a:t>
            </a:r>
            <a:r>
              <a:rPr dirty="0" smtClean="0" sz="1100" spc="5">
                <a:latin typeface="Sylfaen"/>
                <a:cs typeface="Sylfaen"/>
              </a:rPr>
              <a:t>ა</a:t>
            </a:r>
            <a:r>
              <a:rPr dirty="0" smtClean="0" sz="1100" spc="5">
                <a:latin typeface="Sylfaen"/>
                <a:cs typeface="Sylfaen"/>
              </a:rPr>
              <a:t>ღ</a:t>
            </a:r>
            <a:r>
              <a:rPr dirty="0" smtClean="0" sz="1100" spc="5">
                <a:latin typeface="Sylfaen"/>
                <a:cs typeface="Sylfaen"/>
              </a:rPr>
              <a:t>ე</a:t>
            </a:r>
            <a:r>
              <a:rPr dirty="0" smtClean="0" sz="1100" spc="5">
                <a:latin typeface="Sylfaen"/>
                <a:cs typeface="Sylfaen"/>
              </a:rPr>
              <a:t>ბ</a:t>
            </a:r>
            <a:r>
              <a:rPr dirty="0" smtClean="0" sz="1100" spc="5">
                <a:latin typeface="Sylfaen"/>
                <a:cs typeface="Sylfaen"/>
              </a:rPr>
              <a:t>ი</a:t>
            </a:r>
            <a:r>
              <a:rPr dirty="0" smtClean="0" sz="1100" spc="5">
                <a:latin typeface="Sylfaen"/>
                <a:cs typeface="Sylfaen"/>
              </a:rPr>
              <a:t>,</a:t>
            </a:r>
            <a:r>
              <a:rPr dirty="0" smtClean="0" sz="1100" spc="5">
                <a:latin typeface="Sylfaen"/>
                <a:cs typeface="Sylfaen"/>
              </a:rPr>
              <a:t> </a:t>
            </a:r>
            <a:r>
              <a:rPr dirty="0" smtClean="0" sz="1100" spc="5">
                <a:latin typeface="Sylfaen"/>
                <a:cs typeface="Sylfaen"/>
              </a:rPr>
              <a:t>რ</a:t>
            </a:r>
            <a:r>
              <a:rPr dirty="0" smtClean="0" sz="1100" spc="5">
                <a:latin typeface="Sylfaen"/>
                <a:cs typeface="Sylfaen"/>
              </a:rPr>
              <a:t>ო</a:t>
            </a:r>
            <a:r>
              <a:rPr dirty="0" smtClean="0" sz="1100" spc="5">
                <a:latin typeface="Sylfaen"/>
                <a:cs typeface="Sylfaen"/>
              </a:rPr>
              <a:t>მ</a:t>
            </a:r>
            <a:r>
              <a:rPr dirty="0" smtClean="0" sz="1100" spc="5">
                <a:latin typeface="Sylfaen"/>
                <a:cs typeface="Sylfaen"/>
              </a:rPr>
              <a:t>ე</a:t>
            </a:r>
            <a:r>
              <a:rPr dirty="0" smtClean="0" sz="1100" spc="5">
                <a:latin typeface="Sylfaen"/>
                <a:cs typeface="Sylfaen"/>
              </a:rPr>
              <a:t>ლ</a:t>
            </a:r>
            <a:r>
              <a:rPr dirty="0" smtClean="0" sz="1100" spc="5">
                <a:latin typeface="Sylfaen"/>
                <a:cs typeface="Sylfaen"/>
              </a:rPr>
              <a:t>ი</a:t>
            </a:r>
            <a:r>
              <a:rPr dirty="0" smtClean="0" sz="1100" spc="5">
                <a:latin typeface="Sylfaen"/>
                <a:cs typeface="Sylfaen"/>
              </a:rPr>
              <a:t>ც</a:t>
            </a:r>
            <a:r>
              <a:rPr dirty="0" smtClean="0" sz="1100" spc="5">
                <a:latin typeface="Sylfaen"/>
                <a:cs typeface="Sylfaen"/>
              </a:rPr>
              <a:t> </a:t>
            </a:r>
            <a:r>
              <a:rPr dirty="0" smtClean="0" sz="1100" spc="5">
                <a:latin typeface="Sylfaen"/>
                <a:cs typeface="Sylfaen"/>
              </a:rPr>
              <a:t>დ</a:t>
            </a:r>
            <a:r>
              <a:rPr dirty="0" smtClean="0" sz="1100" spc="5">
                <a:latin typeface="Sylfaen"/>
                <a:cs typeface="Sylfaen"/>
              </a:rPr>
              <a:t>ა</a:t>
            </a:r>
            <a:r>
              <a:rPr dirty="0" smtClean="0" sz="1100" spc="5">
                <a:latin typeface="Sylfaen"/>
                <a:cs typeface="Sylfaen"/>
              </a:rPr>
              <a:t>ც</a:t>
            </a:r>
            <a:r>
              <a:rPr dirty="0" smtClean="0" sz="1100" spc="5">
                <a:latin typeface="Sylfaen"/>
                <a:cs typeface="Sylfaen"/>
              </a:rPr>
              <a:t>უ</a:t>
            </a:r>
            <a:r>
              <a:rPr dirty="0" smtClean="0" sz="1100" spc="5">
                <a:latin typeface="Sylfaen"/>
                <a:cs typeface="Sylfaen"/>
              </a:rPr>
              <a:t>ლ</a:t>
            </a:r>
            <a:r>
              <a:rPr dirty="0" smtClean="0" sz="1100" spc="5">
                <a:latin typeface="Sylfaen"/>
                <a:cs typeface="Sylfaen"/>
              </a:rPr>
              <a:t>ია</a:t>
            </a:r>
            <a:r>
              <a:rPr dirty="0" smtClean="0" sz="1100" spc="5">
                <a:latin typeface="Sylfaen"/>
                <a:cs typeface="Sylfaen"/>
              </a:rPr>
              <a:t> </a:t>
            </a:r>
            <a:r>
              <a:rPr dirty="0" smtClean="0" sz="1100" spc="5">
                <a:latin typeface="Sylfaen"/>
                <a:cs typeface="Sylfaen"/>
              </a:rPr>
              <a:t>ხ</a:t>
            </a:r>
            <a:r>
              <a:rPr dirty="0" smtClean="0" sz="1100" spc="5">
                <a:latin typeface="Sylfaen"/>
                <a:cs typeface="Sylfaen"/>
              </a:rPr>
              <a:t>ა</a:t>
            </a:r>
            <a:r>
              <a:rPr dirty="0" smtClean="0" sz="1100" spc="5">
                <a:latin typeface="Sylfaen"/>
                <a:cs typeface="Sylfaen"/>
              </a:rPr>
              <a:t>რ</a:t>
            </a:r>
            <a:r>
              <a:rPr dirty="0" smtClean="0" sz="1100" spc="5">
                <a:latin typeface="Sylfaen"/>
                <a:cs typeface="Sylfaen"/>
              </a:rPr>
              <a:t>ი</a:t>
            </a:r>
            <a:r>
              <a:rPr dirty="0" smtClean="0" sz="1100" spc="5">
                <a:latin typeface="Sylfaen"/>
                <a:cs typeface="Sylfaen"/>
              </a:rPr>
              <a:t>ტ</a:t>
            </a:r>
            <a:r>
              <a:rPr dirty="0" smtClean="0" sz="1100" spc="5">
                <a:latin typeface="Sylfaen"/>
                <a:cs typeface="Sylfaen"/>
              </a:rPr>
              <a:t>ო</a:t>
            </a:r>
            <a:r>
              <a:rPr dirty="0" smtClean="0" sz="1100" spc="5">
                <a:latin typeface="Sylfaen"/>
                <a:cs typeface="Sylfaen"/>
              </a:rPr>
              <a:t>ნ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8889348"/>
            <a:ext cx="4683404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8">
                <a:latin typeface="Sylfaen"/>
                <a:cs typeface="Sylfaen"/>
              </a:rPr>
              <a:t>ა</a:t>
            </a:r>
            <a:r>
              <a:rPr dirty="0" smtClean="0" sz="1100" spc="-18">
                <a:latin typeface="Sylfaen"/>
                <a:cs typeface="Sylfaen"/>
              </a:rPr>
              <a:t>ხ</a:t>
            </a:r>
            <a:r>
              <a:rPr dirty="0" smtClean="0" sz="1100" spc="-18">
                <a:latin typeface="Sylfaen"/>
                <a:cs typeface="Sylfaen"/>
              </a:rPr>
              <a:t>ვ</a:t>
            </a:r>
            <a:r>
              <a:rPr dirty="0" smtClean="0" sz="1100" spc="-18">
                <a:latin typeface="Sylfaen"/>
                <a:cs typeface="Sylfaen"/>
              </a:rPr>
              <a:t>ლ</a:t>
            </a:r>
            <a:r>
              <a:rPr dirty="0" smtClean="0" sz="1100" spc="-18">
                <a:latin typeface="Sylfaen"/>
                <a:cs typeface="Sylfaen"/>
              </a:rPr>
              <a:t>ე</a:t>
            </a:r>
            <a:r>
              <a:rPr dirty="0" smtClean="0" sz="1100" spc="-18">
                <a:latin typeface="Sylfaen"/>
                <a:cs typeface="Sylfaen"/>
              </a:rPr>
              <a:t>დ</a:t>
            </a:r>
            <a:r>
              <a:rPr dirty="0" smtClean="0" sz="1100" spc="-18">
                <a:latin typeface="Sylfaen"/>
                <a:cs typeface="Sylfaen"/>
              </a:rPr>
              <a:t>ი</a:t>
            </a:r>
            <a:r>
              <a:rPr dirty="0" smtClean="0" sz="1100" spc="-18">
                <a:latin typeface="Sylfaen"/>
                <a:cs typeface="Sylfaen"/>
              </a:rPr>
              <a:t>ა</a:t>
            </a:r>
            <a:r>
              <a:rPr dirty="0" smtClean="0" sz="1100" spc="-18">
                <a:latin typeface="Sylfaen"/>
                <a:cs typeface="Sylfaen"/>
              </a:rPr>
              <a:t>ნ</a:t>
            </a:r>
            <a:r>
              <a:rPr dirty="0" smtClean="0" sz="1100" spc="-18">
                <a:latin typeface="Sylfaen"/>
                <a:cs typeface="Sylfaen"/>
              </a:rPr>
              <a:t>ის</a:t>
            </a:r>
            <a:r>
              <a:rPr dirty="0" smtClean="0" sz="1100" spc="-18">
                <a:latin typeface="Sylfaen"/>
                <a:cs typeface="Sylfaen"/>
              </a:rPr>
              <a:t> </a:t>
            </a:r>
            <a:r>
              <a:rPr dirty="0" smtClean="0" sz="1100" spc="-18">
                <a:latin typeface="Sylfaen"/>
                <a:cs typeface="Sylfaen"/>
              </a:rPr>
              <a:t>ს</a:t>
            </a:r>
            <a:r>
              <a:rPr dirty="0" smtClean="0" sz="1100" spc="-18">
                <a:latin typeface="Sylfaen"/>
                <a:cs typeface="Sylfaen"/>
              </a:rPr>
              <a:t>ა</a:t>
            </a:r>
            <a:r>
              <a:rPr dirty="0" smtClean="0" sz="1100" spc="-18">
                <a:latin typeface="Sylfaen"/>
                <a:cs typeface="Sylfaen"/>
              </a:rPr>
              <a:t>ხ</a:t>
            </a:r>
            <a:r>
              <a:rPr dirty="0" smtClean="0" sz="1100" spc="-18">
                <a:latin typeface="Sylfaen"/>
                <a:cs typeface="Sylfaen"/>
              </a:rPr>
              <a:t>ე</a:t>
            </a:r>
            <a:r>
              <a:rPr dirty="0" smtClean="0" sz="1100" spc="-18">
                <a:latin typeface="Sylfaen"/>
                <a:cs typeface="Sylfaen"/>
              </a:rPr>
              <a:t>ლ</a:t>
            </a:r>
            <a:r>
              <a:rPr dirty="0" smtClean="0" sz="1100" spc="-18">
                <a:latin typeface="Sylfaen"/>
                <a:cs typeface="Sylfaen"/>
              </a:rPr>
              <a:t>ო</a:t>
            </a:r>
            <a:r>
              <a:rPr dirty="0" smtClean="0" sz="1100" spc="-18">
                <a:latin typeface="Sylfaen"/>
                <a:cs typeface="Sylfaen"/>
              </a:rPr>
              <a:t>ბ</a:t>
            </a:r>
            <a:r>
              <a:rPr dirty="0" smtClean="0" sz="1100" spc="-18">
                <a:latin typeface="Sylfaen"/>
                <a:cs typeface="Sylfaen"/>
              </a:rPr>
              <a:t>ი</a:t>
            </a:r>
            <a:r>
              <a:rPr dirty="0" smtClean="0" sz="1100" spc="-18">
                <a:latin typeface="Sylfaen"/>
                <a:cs typeface="Sylfaen"/>
              </a:rPr>
              <a:t>ს</a:t>
            </a:r>
            <a:r>
              <a:rPr dirty="0" smtClean="0" sz="1100" spc="-18">
                <a:latin typeface="Sylfaen"/>
                <a:cs typeface="Sylfaen"/>
              </a:rPr>
              <a:t> </a:t>
            </a:r>
            <a:r>
              <a:rPr dirty="0" smtClean="0" sz="1100" spc="-18">
                <a:latin typeface="Sylfaen"/>
                <a:cs typeface="Sylfaen"/>
              </a:rPr>
              <a:t>მ</a:t>
            </a:r>
            <a:r>
              <a:rPr dirty="0" smtClean="0" sz="1100" spc="-18">
                <a:latin typeface="Sylfaen"/>
                <a:cs typeface="Sylfaen"/>
              </a:rPr>
              <a:t>უ</a:t>
            </a:r>
            <a:r>
              <a:rPr dirty="0" smtClean="0" sz="1100" spc="-18">
                <a:latin typeface="Sylfaen"/>
                <a:cs typeface="Sylfaen"/>
              </a:rPr>
              <a:t>ზ</a:t>
            </a:r>
            <a:r>
              <a:rPr dirty="0" smtClean="0" sz="1100" spc="-18">
                <a:latin typeface="Sylfaen"/>
                <a:cs typeface="Sylfaen"/>
              </a:rPr>
              <a:t>ე</a:t>
            </a:r>
            <a:r>
              <a:rPr dirty="0" smtClean="0" sz="1100" spc="-18">
                <a:latin typeface="Sylfaen"/>
                <a:cs typeface="Sylfaen"/>
              </a:rPr>
              <a:t>უ</a:t>
            </a:r>
            <a:r>
              <a:rPr dirty="0" smtClean="0" sz="1100" spc="-18">
                <a:latin typeface="Sylfaen"/>
                <a:cs typeface="Sylfaen"/>
              </a:rPr>
              <a:t>მ</a:t>
            </a:r>
            <a:r>
              <a:rPr dirty="0" smtClean="0" sz="1100" spc="-18">
                <a:latin typeface="Sylfaen"/>
                <a:cs typeface="Sylfaen"/>
              </a:rPr>
              <a:t>შ</a:t>
            </a:r>
            <a:r>
              <a:rPr dirty="0" smtClean="0" sz="1100" spc="-18">
                <a:latin typeface="Sylfaen"/>
                <a:cs typeface="Sylfaen"/>
              </a:rPr>
              <a:t>ი</a:t>
            </a:r>
            <a:r>
              <a:rPr dirty="0" smtClean="0" sz="1100" spc="-18">
                <a:latin typeface="Sylfaen"/>
                <a:cs typeface="Sylfaen"/>
              </a:rPr>
              <a:t>,</a:t>
            </a:r>
            <a:r>
              <a:rPr dirty="0" smtClean="0" sz="1100" spc="-18">
                <a:latin typeface="Sylfaen"/>
                <a:cs typeface="Sylfaen"/>
              </a:rPr>
              <a:t> </a:t>
            </a:r>
            <a:r>
              <a:rPr dirty="0" smtClean="0" sz="1100" spc="-18">
                <a:latin typeface="Sylfaen"/>
                <a:cs typeface="Sylfaen"/>
              </a:rPr>
              <a:t>ა</a:t>
            </a:r>
            <a:r>
              <a:rPr dirty="0" smtClean="0" sz="1100" spc="-18">
                <a:latin typeface="Sylfaen"/>
                <a:cs typeface="Sylfaen"/>
              </a:rPr>
              <a:t>მ</a:t>
            </a:r>
            <a:r>
              <a:rPr dirty="0" smtClean="0" sz="1100" spc="-18">
                <a:latin typeface="Sylfaen"/>
                <a:cs typeface="Sylfaen"/>
              </a:rPr>
              <a:t>ა</a:t>
            </a:r>
            <a:r>
              <a:rPr dirty="0" smtClean="0" sz="1100" spc="-18">
                <a:latin typeface="Sylfaen"/>
                <a:cs typeface="Sylfaen"/>
              </a:rPr>
              <a:t>რ</a:t>
            </a:r>
            <a:r>
              <a:rPr dirty="0" smtClean="0" sz="1100" spc="-18">
                <a:latin typeface="Sylfaen"/>
                <a:cs typeface="Sylfaen"/>
              </a:rPr>
              <a:t>თ</a:t>
            </a:r>
            <a:r>
              <a:rPr dirty="0" smtClean="0" sz="1100" spc="-18">
                <a:latin typeface="Sylfaen"/>
                <a:cs typeface="Sylfaen"/>
              </a:rPr>
              <a:t>ლ</a:t>
            </a:r>
            <a:r>
              <a:rPr dirty="0" smtClean="0" sz="1100" spc="-18">
                <a:latin typeface="Sylfaen"/>
                <a:cs typeface="Sylfaen"/>
              </a:rPr>
              <a:t>ე</a:t>
            </a:r>
            <a:r>
              <a:rPr dirty="0" smtClean="0" sz="1100" spc="-18">
                <a:latin typeface="Sylfaen"/>
                <a:cs typeface="Sylfaen"/>
              </a:rPr>
              <a:t>ბს</a:t>
            </a:r>
            <a:r>
              <a:rPr dirty="0" smtClean="0" sz="1100" spc="-18">
                <a:latin typeface="Sylfaen"/>
                <a:cs typeface="Sylfaen"/>
              </a:rPr>
              <a:t> </a:t>
            </a:r>
            <a:r>
              <a:rPr dirty="0" smtClean="0" sz="1100" spc="-18">
                <a:latin typeface="Sylfaen"/>
                <a:cs typeface="Sylfaen"/>
              </a:rPr>
              <a:t>წარ</a:t>
            </a:r>
            <a:r>
              <a:rPr dirty="0" smtClean="0" sz="1100" spc="-18">
                <a:latin typeface="Sylfaen"/>
                <a:cs typeface="Sylfaen"/>
              </a:rPr>
              <a:t>მ</a:t>
            </a:r>
            <a:r>
              <a:rPr dirty="0" smtClean="0" sz="1100" spc="-18">
                <a:latin typeface="Sylfaen"/>
                <a:cs typeface="Sylfaen"/>
              </a:rPr>
              <a:t>ო</a:t>
            </a:r>
            <a:r>
              <a:rPr dirty="0" smtClean="0" sz="1100" spc="-18">
                <a:latin typeface="Sylfaen"/>
                <a:cs typeface="Sylfaen"/>
              </a:rPr>
              <a:t>დ</a:t>
            </a:r>
            <a:r>
              <a:rPr dirty="0" smtClean="0" sz="1100" spc="-18">
                <a:latin typeface="Sylfaen"/>
                <a:cs typeface="Sylfaen"/>
              </a:rPr>
              <a:t>გ</a:t>
            </a:r>
            <a:r>
              <a:rPr dirty="0" smtClean="0" sz="1100" spc="-18">
                <a:latin typeface="Sylfaen"/>
                <a:cs typeface="Sylfaen"/>
              </a:rPr>
              <a:t>ე</a:t>
            </a:r>
            <a:r>
              <a:rPr dirty="0" smtClean="0" sz="1100" spc="-18">
                <a:latin typeface="Sylfaen"/>
                <a:cs typeface="Sylfaen"/>
              </a:rPr>
              <a:t>ნ</a:t>
            </a:r>
            <a:r>
              <a:rPr dirty="0" smtClean="0" sz="1100" spc="-18">
                <a:latin typeface="Sylfaen"/>
                <a:cs typeface="Sylfaen"/>
              </a:rPr>
              <a:t>ი</a:t>
            </a:r>
            <a:r>
              <a:rPr dirty="0" smtClean="0" sz="1100" spc="-18">
                <a:latin typeface="Sylfaen"/>
                <a:cs typeface="Sylfaen"/>
              </a:rPr>
              <a:t>ლ</a:t>
            </a:r>
            <a:r>
              <a:rPr dirty="0" smtClean="0" sz="1100" spc="-18">
                <a:latin typeface="Sylfaen"/>
                <a:cs typeface="Sylfaen"/>
              </a:rPr>
              <a:t> </a:t>
            </a:r>
            <a:r>
              <a:rPr dirty="0" smtClean="0" sz="1100" spc="-18">
                <a:latin typeface="Sylfaen"/>
                <a:cs typeface="Sylfaen"/>
              </a:rPr>
              <a:t>ვ</a:t>
            </a:r>
            <a:r>
              <a:rPr dirty="0" smtClean="0" sz="1100" spc="-18">
                <a:latin typeface="Sylfaen"/>
                <a:cs typeface="Sylfaen"/>
              </a:rPr>
              <a:t>ე</a:t>
            </a:r>
            <a:r>
              <a:rPr dirty="0" smtClean="0" sz="1100" spc="-18">
                <a:latin typeface="Sylfaen"/>
                <a:cs typeface="Sylfaen"/>
              </a:rPr>
              <a:t>რ</a:t>
            </a:r>
            <a:r>
              <a:rPr dirty="0" smtClean="0" sz="1100" spc="-18">
                <a:latin typeface="Sylfaen"/>
                <a:cs typeface="Sylfaen"/>
              </a:rPr>
              <a:t>ს</a:t>
            </a:r>
            <a:r>
              <a:rPr dirty="0" smtClean="0" sz="1100" spc="-18">
                <a:latin typeface="Sylfaen"/>
                <a:cs typeface="Sylfaen"/>
              </a:rPr>
              <a:t>ი</a:t>
            </a:r>
            <a:r>
              <a:rPr dirty="0" smtClean="0" sz="1100" spc="-18">
                <a:latin typeface="Sylfaen"/>
                <a:cs typeface="Sylfaen"/>
              </a:rPr>
              <a:t>ე</a:t>
            </a:r>
            <a:r>
              <a:rPr dirty="0" smtClean="0" sz="1100" spc="-18">
                <a:latin typeface="Sylfaen"/>
                <a:cs typeface="Sylfaen"/>
              </a:rPr>
              <a:t>ბ</a:t>
            </a:r>
            <a:r>
              <a:rPr dirty="0" smtClean="0" sz="1100" spc="-18">
                <a:latin typeface="Sylfaen"/>
                <a:cs typeface="Sylfaen"/>
              </a:rPr>
              <a:t>ს</a:t>
            </a:r>
            <a:r>
              <a:rPr dirty="0" smtClean="0" sz="1100" spc="-18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493002" y="9916160"/>
            <a:ext cx="189640" cy="165608"/>
          </a:xfrm>
          <a:prstGeom prst="rect">
            <a:avLst/>
          </a:prstGeom>
        </p:spPr>
        <p:txBody>
          <a:bodyPr wrap="square" lIns="0" tIns="7651" rIns="0" bIns="0" rtlCol="0">
            <a:noAutofit/>
          </a:bodyPr>
          <a:lstStyle/>
          <a:p>
            <a:pPr marL="12700">
              <a:lnSpc>
                <a:spcPts val="1205"/>
              </a:lnSpc>
            </a:pPr>
            <a:r>
              <a:rPr dirty="0" smtClean="0" sz="1100" spc="4">
                <a:latin typeface="Calibri"/>
                <a:cs typeface="Calibri"/>
              </a:rPr>
              <a:t>18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902004" y="1330141"/>
            <a:ext cx="2524633" cy="177800"/>
          </a:xfrm>
          <a:prstGeom prst="rect">
            <a:avLst/>
          </a:prstGeom>
        </p:spPr>
        <p:txBody>
          <a:bodyPr wrap="square" lIns="0" tIns="7969" rIns="0" bIns="0" rtlCol="0">
            <a:noAutofit/>
          </a:bodyPr>
          <a:lstStyle/>
          <a:p>
            <a:pPr marL="12700">
              <a:lnSpc>
                <a:spcPts val="1255"/>
              </a:lnSpc>
            </a:pPr>
            <a:r>
              <a:rPr dirty="0" smtClean="0" sz="1200" spc="-4">
                <a:latin typeface="Sylfaen"/>
                <a:cs typeface="Sylfaen"/>
              </a:rPr>
              <a:t>რ</a:t>
            </a:r>
            <a:r>
              <a:rPr dirty="0" smtClean="0" sz="1200" spc="-4">
                <a:latin typeface="Sylfaen"/>
                <a:cs typeface="Sylfaen"/>
              </a:rPr>
              <a:t>ე</a:t>
            </a:r>
            <a:r>
              <a:rPr dirty="0" smtClean="0" sz="1200" spc="-4">
                <a:latin typeface="Sylfaen"/>
                <a:cs typeface="Sylfaen"/>
              </a:rPr>
              <a:t>და</a:t>
            </a:r>
            <a:r>
              <a:rPr dirty="0" smtClean="0" sz="1200" spc="-4">
                <a:latin typeface="Sylfaen"/>
                <a:cs typeface="Sylfaen"/>
              </a:rPr>
              <a:t>ქ</a:t>
            </a:r>
            <a:r>
              <a:rPr dirty="0" smtClean="0" sz="1200" spc="-4">
                <a:latin typeface="Sylfaen"/>
                <a:cs typeface="Sylfaen"/>
              </a:rPr>
              <a:t>ტ</a:t>
            </a:r>
            <a:r>
              <a:rPr dirty="0" smtClean="0" sz="1200" spc="-4">
                <a:latin typeface="Sylfaen"/>
                <a:cs typeface="Sylfaen"/>
              </a:rPr>
              <a:t>ო</a:t>
            </a:r>
            <a:r>
              <a:rPr dirty="0" smtClean="0" sz="1200" spc="-4">
                <a:latin typeface="Sylfaen"/>
                <a:cs typeface="Sylfaen"/>
              </a:rPr>
              <a:t>რ</a:t>
            </a:r>
            <a:r>
              <a:rPr dirty="0" smtClean="0" sz="1200" spc="-4">
                <a:latin typeface="Sylfaen"/>
                <a:cs typeface="Sylfaen"/>
              </a:rPr>
              <a:t>ი</a:t>
            </a:r>
            <a:r>
              <a:rPr dirty="0" smtClean="0" sz="1200" spc="-4">
                <a:latin typeface="Sylfaen"/>
                <a:cs typeface="Sylfaen"/>
              </a:rPr>
              <a:t> </a:t>
            </a:r>
            <a:r>
              <a:rPr dirty="0" smtClean="0" sz="1200" spc="-4">
                <a:latin typeface="Sylfaen"/>
                <a:cs typeface="Sylfaen"/>
              </a:rPr>
              <a:t>-</a:t>
            </a:r>
            <a:r>
              <a:rPr dirty="0" smtClean="0" sz="1200" spc="-4">
                <a:latin typeface="Sylfaen"/>
                <a:cs typeface="Sylfaen"/>
              </a:rPr>
              <a:t> </a:t>
            </a:r>
            <a:r>
              <a:rPr dirty="0" smtClean="0" sz="1200" spc="-4">
                <a:latin typeface="Sylfaen"/>
                <a:cs typeface="Sylfaen"/>
              </a:rPr>
              <a:t>გუ</a:t>
            </a:r>
            <a:r>
              <a:rPr dirty="0" smtClean="0" sz="1200" spc="-4">
                <a:latin typeface="Sylfaen"/>
                <a:cs typeface="Sylfaen"/>
              </a:rPr>
              <a:t>რ</a:t>
            </a:r>
            <a:r>
              <a:rPr dirty="0" smtClean="0" sz="1200" spc="-4">
                <a:latin typeface="Sylfaen"/>
                <a:cs typeface="Sylfaen"/>
              </a:rPr>
              <a:t>ა</a:t>
            </a:r>
            <a:r>
              <a:rPr dirty="0" smtClean="0" sz="1200" spc="-4">
                <a:latin typeface="Sylfaen"/>
                <a:cs typeface="Sylfaen"/>
              </a:rPr>
              <a:t>მ</a:t>
            </a:r>
            <a:r>
              <a:rPr dirty="0" smtClean="0" sz="1200" spc="-4">
                <a:latin typeface="Sylfaen"/>
                <a:cs typeface="Sylfaen"/>
              </a:rPr>
              <a:t> </a:t>
            </a:r>
            <a:r>
              <a:rPr dirty="0" smtClean="0" sz="1200" spc="-4">
                <a:latin typeface="Sylfaen"/>
                <a:cs typeface="Sylfaen"/>
              </a:rPr>
              <a:t>ჩ</a:t>
            </a:r>
            <a:r>
              <a:rPr dirty="0" smtClean="0" sz="1200" spc="-4">
                <a:latin typeface="Sylfaen"/>
                <a:cs typeface="Sylfaen"/>
              </a:rPr>
              <a:t>ხ</a:t>
            </a:r>
            <a:r>
              <a:rPr dirty="0" smtClean="0" sz="1200" spc="-4">
                <a:latin typeface="Sylfaen"/>
                <a:cs typeface="Sylfaen"/>
              </a:rPr>
              <a:t>ა</a:t>
            </a:r>
            <a:r>
              <a:rPr dirty="0" smtClean="0" sz="1200" spc="-4">
                <a:latin typeface="Sylfaen"/>
                <a:cs typeface="Sylfaen"/>
              </a:rPr>
              <a:t>ტა</a:t>
            </a:r>
            <a:r>
              <a:rPr dirty="0" smtClean="0" sz="1200" spc="-4">
                <a:latin typeface="Sylfaen"/>
                <a:cs typeface="Sylfaen"/>
              </a:rPr>
              <a:t>რ</a:t>
            </a:r>
            <a:r>
              <a:rPr dirty="0" smtClean="0" sz="1200" spc="-4">
                <a:latin typeface="Sylfaen"/>
                <a:cs typeface="Sylfaen"/>
              </a:rPr>
              <a:t>ა</a:t>
            </a:r>
            <a:r>
              <a:rPr dirty="0" smtClean="0" sz="1200" spc="-4">
                <a:latin typeface="Sylfaen"/>
                <a:cs typeface="Sylfaen"/>
              </a:rPr>
              <a:t>შვ</a:t>
            </a:r>
            <a:r>
              <a:rPr dirty="0" smtClean="0" sz="1200" spc="-4">
                <a:latin typeface="Sylfaen"/>
                <a:cs typeface="Sylfaen"/>
              </a:rPr>
              <a:t>ი</a:t>
            </a:r>
            <a:r>
              <a:rPr dirty="0" smtClean="0" sz="1200" spc="-4">
                <a:latin typeface="Sylfaen"/>
                <a:cs typeface="Sylfaen"/>
              </a:rPr>
              <a:t>ლი</a:t>
            </a:r>
            <a:endParaRPr sz="1200">
              <a:latin typeface="Sylfaen"/>
              <a:cs typeface="Sylfae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1971745"/>
            <a:ext cx="4838090" cy="177800"/>
          </a:xfrm>
          <a:prstGeom prst="rect">
            <a:avLst/>
          </a:prstGeom>
        </p:spPr>
        <p:txBody>
          <a:bodyPr wrap="square" lIns="0" tIns="7969" rIns="0" bIns="0" rtlCol="0">
            <a:noAutofit/>
          </a:bodyPr>
          <a:lstStyle/>
          <a:p>
            <a:pPr marL="12700">
              <a:lnSpc>
                <a:spcPts val="1255"/>
              </a:lnSpc>
            </a:pPr>
            <a:r>
              <a:rPr dirty="0" smtClean="0" sz="1200" spc="7">
                <a:latin typeface="Sylfaen"/>
                <a:cs typeface="Sylfaen"/>
              </a:rPr>
              <a:t>ს</a:t>
            </a:r>
            <a:r>
              <a:rPr dirty="0" smtClean="0" sz="1200" spc="7">
                <a:latin typeface="Sylfaen"/>
                <a:cs typeface="Sylfaen"/>
              </a:rPr>
              <a:t>ა</a:t>
            </a:r>
            <a:r>
              <a:rPr dirty="0" smtClean="0" sz="1200" spc="7">
                <a:latin typeface="Sylfaen"/>
                <a:cs typeface="Sylfaen"/>
              </a:rPr>
              <a:t>რ</a:t>
            </a:r>
            <a:r>
              <a:rPr dirty="0" smtClean="0" sz="1200" spc="7">
                <a:latin typeface="Sylfaen"/>
                <a:cs typeface="Sylfaen"/>
              </a:rPr>
              <a:t>ე</a:t>
            </a:r>
            <a:r>
              <a:rPr dirty="0" smtClean="0" sz="1200" spc="7">
                <a:latin typeface="Sylfaen"/>
                <a:cs typeface="Sylfaen"/>
              </a:rPr>
              <a:t>დ</a:t>
            </a:r>
            <a:r>
              <a:rPr dirty="0" smtClean="0" sz="1200" spc="7">
                <a:latin typeface="Sylfaen"/>
                <a:cs typeface="Sylfaen"/>
              </a:rPr>
              <a:t>ა</a:t>
            </a:r>
            <a:r>
              <a:rPr dirty="0" smtClean="0" sz="1200" spc="7">
                <a:latin typeface="Sylfaen"/>
                <a:cs typeface="Sylfaen"/>
              </a:rPr>
              <a:t>ქ</a:t>
            </a:r>
            <a:r>
              <a:rPr dirty="0" smtClean="0" sz="1200" spc="7">
                <a:latin typeface="Sylfaen"/>
                <a:cs typeface="Sylfaen"/>
              </a:rPr>
              <a:t>ც</a:t>
            </a:r>
            <a:r>
              <a:rPr dirty="0" smtClean="0" sz="1200" spc="7">
                <a:latin typeface="Sylfaen"/>
                <a:cs typeface="Sylfaen"/>
              </a:rPr>
              <a:t>ი</a:t>
            </a:r>
            <a:r>
              <a:rPr dirty="0" smtClean="0" sz="1200" spc="7">
                <a:latin typeface="Sylfaen"/>
                <a:cs typeface="Sylfaen"/>
              </a:rPr>
              <a:t>ო</a:t>
            </a:r>
            <a:r>
              <a:rPr dirty="0" smtClean="0" sz="1200" spc="7">
                <a:latin typeface="Sylfaen"/>
                <a:cs typeface="Sylfaen"/>
              </a:rPr>
              <a:t> </a:t>
            </a:r>
            <a:r>
              <a:rPr dirty="0" smtClean="0" sz="1200" spc="7">
                <a:latin typeface="Sylfaen"/>
                <a:cs typeface="Sylfaen"/>
              </a:rPr>
              <a:t> </a:t>
            </a:r>
            <a:r>
              <a:rPr dirty="0" smtClean="0" sz="1200" spc="7">
                <a:latin typeface="Sylfaen"/>
                <a:cs typeface="Sylfaen"/>
              </a:rPr>
              <a:t>კო</a:t>
            </a:r>
            <a:r>
              <a:rPr dirty="0" smtClean="0" sz="1200" spc="7">
                <a:latin typeface="Sylfaen"/>
                <a:cs typeface="Sylfaen"/>
              </a:rPr>
              <a:t>ლ</a:t>
            </a:r>
            <a:r>
              <a:rPr dirty="0" smtClean="0" sz="1200" spc="7">
                <a:latin typeface="Sylfaen"/>
                <a:cs typeface="Sylfaen"/>
              </a:rPr>
              <a:t>ე</a:t>
            </a:r>
            <a:r>
              <a:rPr dirty="0" smtClean="0" sz="1200" spc="7">
                <a:latin typeface="Sylfaen"/>
                <a:cs typeface="Sylfaen"/>
              </a:rPr>
              <a:t>გ</a:t>
            </a:r>
            <a:r>
              <a:rPr dirty="0" smtClean="0" sz="1200" spc="7">
                <a:latin typeface="Sylfaen"/>
                <a:cs typeface="Sylfaen"/>
              </a:rPr>
              <a:t>ი</a:t>
            </a:r>
            <a:r>
              <a:rPr dirty="0" smtClean="0" sz="1200" spc="7">
                <a:latin typeface="Sylfaen"/>
                <a:cs typeface="Sylfaen"/>
              </a:rPr>
              <a:t>ა</a:t>
            </a:r>
            <a:r>
              <a:rPr dirty="0" smtClean="0" sz="1200" spc="7">
                <a:latin typeface="Sylfaen"/>
                <a:cs typeface="Sylfaen"/>
              </a:rPr>
              <a:t> </a:t>
            </a:r>
            <a:r>
              <a:rPr dirty="0" smtClean="0" sz="1200" spc="7">
                <a:latin typeface="Sylfaen"/>
                <a:cs typeface="Sylfaen"/>
              </a:rPr>
              <a:t> </a:t>
            </a:r>
            <a:r>
              <a:rPr dirty="0" smtClean="0" sz="1200" spc="7">
                <a:latin typeface="Sylfaen"/>
                <a:cs typeface="Sylfaen"/>
              </a:rPr>
              <a:t>-</a:t>
            </a:r>
            <a:r>
              <a:rPr dirty="0" smtClean="0" sz="1200" spc="7">
                <a:latin typeface="Sylfaen"/>
                <a:cs typeface="Sylfaen"/>
              </a:rPr>
              <a:t> </a:t>
            </a:r>
            <a:r>
              <a:rPr dirty="0" smtClean="0" sz="1200" spc="7">
                <a:latin typeface="Sylfaen"/>
                <a:cs typeface="Sylfaen"/>
              </a:rPr>
              <a:t> </a:t>
            </a:r>
            <a:r>
              <a:rPr dirty="0" smtClean="0" sz="1200" spc="7">
                <a:latin typeface="Sylfaen"/>
                <a:cs typeface="Sylfaen"/>
              </a:rPr>
              <a:t>თ</a:t>
            </a:r>
            <a:r>
              <a:rPr dirty="0" smtClean="0" sz="1200" spc="7">
                <a:latin typeface="Sylfaen"/>
                <a:cs typeface="Sylfaen"/>
              </a:rPr>
              <a:t>ა</a:t>
            </a:r>
            <a:r>
              <a:rPr dirty="0" smtClean="0" sz="1200" spc="7">
                <a:latin typeface="Sylfaen"/>
                <a:cs typeface="Sylfaen"/>
              </a:rPr>
              <a:t>მ</a:t>
            </a:r>
            <a:r>
              <a:rPr dirty="0" smtClean="0" sz="1200" spc="7">
                <a:latin typeface="Sylfaen"/>
                <a:cs typeface="Sylfaen"/>
              </a:rPr>
              <a:t>ილა</a:t>
            </a:r>
            <a:r>
              <a:rPr dirty="0" smtClean="0" sz="1200" spc="7">
                <a:latin typeface="Sylfaen"/>
                <a:cs typeface="Sylfaen"/>
              </a:rPr>
              <a:t> </a:t>
            </a:r>
            <a:r>
              <a:rPr dirty="0" smtClean="0" sz="1200" spc="7">
                <a:latin typeface="Sylfaen"/>
                <a:cs typeface="Sylfaen"/>
              </a:rPr>
              <a:t> </a:t>
            </a:r>
            <a:r>
              <a:rPr dirty="0" smtClean="0" sz="1200" spc="7">
                <a:latin typeface="Sylfaen"/>
                <a:cs typeface="Sylfaen"/>
              </a:rPr>
              <a:t>ლო</a:t>
            </a:r>
            <a:r>
              <a:rPr dirty="0" smtClean="0" sz="1200" spc="7">
                <a:latin typeface="Sylfaen"/>
                <a:cs typeface="Sylfaen"/>
              </a:rPr>
              <a:t>მ</a:t>
            </a:r>
            <a:r>
              <a:rPr dirty="0" smtClean="0" sz="1200" spc="7">
                <a:latin typeface="Sylfaen"/>
                <a:cs typeface="Sylfaen"/>
              </a:rPr>
              <a:t>თ</a:t>
            </a:r>
            <a:r>
              <a:rPr dirty="0" smtClean="0" sz="1200" spc="7">
                <a:latin typeface="Sylfaen"/>
                <a:cs typeface="Sylfaen"/>
              </a:rPr>
              <a:t>ა</a:t>
            </a:r>
            <a:r>
              <a:rPr dirty="0" smtClean="0" sz="1200" spc="7">
                <a:latin typeface="Sylfaen"/>
                <a:cs typeface="Sylfaen"/>
              </a:rPr>
              <a:t>თი</a:t>
            </a:r>
            <a:r>
              <a:rPr dirty="0" smtClean="0" sz="1200" spc="7">
                <a:latin typeface="Sylfaen"/>
                <a:cs typeface="Sylfaen"/>
              </a:rPr>
              <a:t>ძ</a:t>
            </a:r>
            <a:r>
              <a:rPr dirty="0" smtClean="0" sz="1200" spc="7">
                <a:latin typeface="Sylfaen"/>
                <a:cs typeface="Sylfaen"/>
              </a:rPr>
              <a:t>ე</a:t>
            </a:r>
            <a:r>
              <a:rPr dirty="0" smtClean="0" sz="1200" spc="7">
                <a:latin typeface="Sylfaen"/>
                <a:cs typeface="Sylfaen"/>
              </a:rPr>
              <a:t>,</a:t>
            </a:r>
            <a:r>
              <a:rPr dirty="0" smtClean="0" sz="1200" spc="7">
                <a:latin typeface="Sylfaen"/>
                <a:cs typeface="Sylfaen"/>
              </a:rPr>
              <a:t> </a:t>
            </a:r>
            <a:r>
              <a:rPr dirty="0" smtClean="0" sz="1200" spc="7">
                <a:latin typeface="Sylfaen"/>
                <a:cs typeface="Sylfaen"/>
              </a:rPr>
              <a:t>თ</a:t>
            </a:r>
            <a:r>
              <a:rPr dirty="0" smtClean="0" sz="1200" spc="7">
                <a:latin typeface="Sylfaen"/>
                <a:cs typeface="Sylfaen"/>
              </a:rPr>
              <a:t>ე</a:t>
            </a:r>
            <a:r>
              <a:rPr dirty="0" smtClean="0" sz="1200" spc="7">
                <a:latin typeface="Sylfaen"/>
                <a:cs typeface="Sylfaen"/>
              </a:rPr>
              <a:t>ო</a:t>
            </a:r>
            <a:r>
              <a:rPr dirty="0" smtClean="0" sz="1200" spc="7">
                <a:latin typeface="Sylfaen"/>
                <a:cs typeface="Sylfaen"/>
              </a:rPr>
              <a:t>ნ</a:t>
            </a:r>
            <a:r>
              <a:rPr dirty="0" smtClean="0" sz="1200" spc="7">
                <a:latin typeface="Sylfaen"/>
                <a:cs typeface="Sylfaen"/>
              </a:rPr>
              <a:t>ა</a:t>
            </a:r>
            <a:r>
              <a:rPr dirty="0" smtClean="0" sz="1200" spc="7">
                <a:latin typeface="Sylfaen"/>
                <a:cs typeface="Sylfaen"/>
              </a:rPr>
              <a:t> </a:t>
            </a:r>
            <a:r>
              <a:rPr dirty="0" smtClean="0" sz="1200" spc="7">
                <a:latin typeface="Sylfaen"/>
                <a:cs typeface="Sylfaen"/>
              </a:rPr>
              <a:t> </a:t>
            </a:r>
            <a:r>
              <a:rPr dirty="0" smtClean="0" sz="1200" spc="7">
                <a:latin typeface="Sylfaen"/>
                <a:cs typeface="Sylfaen"/>
              </a:rPr>
              <a:t>ზო</a:t>
            </a:r>
            <a:r>
              <a:rPr dirty="0" smtClean="0" sz="1200" spc="7">
                <a:latin typeface="Sylfaen"/>
                <a:cs typeface="Sylfaen"/>
              </a:rPr>
              <a:t>იძ</a:t>
            </a:r>
            <a:r>
              <a:rPr dirty="0" smtClean="0" sz="1200" spc="7">
                <a:latin typeface="Sylfaen"/>
                <a:cs typeface="Sylfaen"/>
              </a:rPr>
              <a:t>ე</a:t>
            </a:r>
            <a:r>
              <a:rPr dirty="0" smtClean="0" sz="1200" spc="7">
                <a:latin typeface="Sylfaen"/>
                <a:cs typeface="Sylfaen"/>
              </a:rPr>
              <a:t>,</a:t>
            </a:r>
            <a:r>
              <a:rPr dirty="0" smtClean="0" sz="1200" spc="7">
                <a:latin typeface="Sylfaen"/>
                <a:cs typeface="Sylfaen"/>
              </a:rPr>
              <a:t> </a:t>
            </a:r>
            <a:r>
              <a:rPr dirty="0" smtClean="0" sz="1200" spc="7">
                <a:latin typeface="Sylfaen"/>
                <a:cs typeface="Sylfaen"/>
              </a:rPr>
              <a:t>ინგა</a:t>
            </a:r>
            <a:endParaRPr sz="1200">
              <a:latin typeface="Sylfaen"/>
              <a:cs typeface="Sylfae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67578" y="1971745"/>
            <a:ext cx="913891" cy="177800"/>
          </a:xfrm>
          <a:prstGeom prst="rect">
            <a:avLst/>
          </a:prstGeom>
        </p:spPr>
        <p:txBody>
          <a:bodyPr wrap="square" lIns="0" tIns="7969" rIns="0" bIns="0" rtlCol="0">
            <a:noAutofit/>
          </a:bodyPr>
          <a:lstStyle/>
          <a:p>
            <a:pPr marL="12700">
              <a:lnSpc>
                <a:spcPts val="1255"/>
              </a:lnSpc>
            </a:pPr>
            <a:r>
              <a:rPr dirty="0" smtClean="0" sz="1200" spc="0">
                <a:latin typeface="Sylfaen"/>
                <a:cs typeface="Sylfaen"/>
              </a:rPr>
              <a:t>გო</a:t>
            </a:r>
            <a:r>
              <a:rPr dirty="0" smtClean="0" sz="1200" spc="0">
                <a:latin typeface="Sylfaen"/>
                <a:cs typeface="Sylfaen"/>
              </a:rPr>
              <a:t>გ</a:t>
            </a:r>
            <a:r>
              <a:rPr dirty="0" smtClean="0" sz="1200" spc="0">
                <a:latin typeface="Sylfaen"/>
                <a:cs typeface="Sylfaen"/>
              </a:rPr>
              <a:t>იბ</a:t>
            </a:r>
            <a:r>
              <a:rPr dirty="0" smtClean="0" sz="1200" spc="0">
                <a:latin typeface="Sylfaen"/>
                <a:cs typeface="Sylfaen"/>
              </a:rPr>
              <a:t>ე</a:t>
            </a:r>
            <a:r>
              <a:rPr dirty="0" smtClean="0" sz="1200" spc="0">
                <a:latin typeface="Sylfaen"/>
                <a:cs typeface="Sylfaen"/>
              </a:rPr>
              <a:t>რ</a:t>
            </a:r>
            <a:r>
              <a:rPr dirty="0" smtClean="0" sz="1200" spc="0">
                <a:latin typeface="Sylfaen"/>
                <a:cs typeface="Sylfaen"/>
              </a:rPr>
              <a:t>იძ</a:t>
            </a:r>
            <a:r>
              <a:rPr dirty="0" smtClean="0" sz="1200" spc="0">
                <a:latin typeface="Sylfaen"/>
                <a:cs typeface="Sylfaen"/>
              </a:rPr>
              <a:t>ე</a:t>
            </a:r>
            <a:r>
              <a:rPr dirty="0" smtClean="0" sz="1200" spc="0">
                <a:latin typeface="Sylfaen"/>
                <a:cs typeface="Sylfaen"/>
              </a:rPr>
              <a:t>,</a:t>
            </a:r>
            <a:endParaRPr sz="1200">
              <a:latin typeface="Sylfaen"/>
              <a:cs typeface="Sylfae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2293309"/>
            <a:ext cx="4837861" cy="177800"/>
          </a:xfrm>
          <a:prstGeom prst="rect">
            <a:avLst/>
          </a:prstGeom>
        </p:spPr>
        <p:txBody>
          <a:bodyPr wrap="square" lIns="0" tIns="7969" rIns="0" bIns="0" rtlCol="0">
            <a:noAutofit/>
          </a:bodyPr>
          <a:lstStyle/>
          <a:p>
            <a:pPr marL="12700">
              <a:lnSpc>
                <a:spcPts val="1255"/>
              </a:lnSpc>
            </a:pPr>
            <a:r>
              <a:rPr dirty="0" smtClean="0" sz="1200" spc="-16">
                <a:latin typeface="Sylfaen"/>
                <a:cs typeface="Sylfaen"/>
              </a:rPr>
              <a:t>ს</a:t>
            </a:r>
            <a:r>
              <a:rPr dirty="0" smtClean="0" sz="1200" spc="-16">
                <a:latin typeface="Sylfaen"/>
                <a:cs typeface="Sylfaen"/>
              </a:rPr>
              <a:t>ო</a:t>
            </a:r>
            <a:r>
              <a:rPr dirty="0" smtClean="0" sz="1200" spc="-16">
                <a:latin typeface="Sylfaen"/>
                <a:cs typeface="Sylfaen"/>
              </a:rPr>
              <a:t>ფ</a:t>
            </a:r>
            <a:r>
              <a:rPr dirty="0" smtClean="0" sz="1200" spc="-16">
                <a:latin typeface="Sylfaen"/>
                <a:cs typeface="Sylfaen"/>
              </a:rPr>
              <a:t>ო</a:t>
            </a:r>
            <a:r>
              <a:rPr dirty="0" smtClean="0" sz="1200" spc="-16">
                <a:latin typeface="Sylfaen"/>
                <a:cs typeface="Sylfaen"/>
              </a:rPr>
              <a:t> </a:t>
            </a:r>
            <a:r>
              <a:rPr dirty="0" smtClean="0" sz="1200" spc="-16">
                <a:latin typeface="Sylfaen"/>
                <a:cs typeface="Sylfaen"/>
              </a:rPr>
              <a:t>კო</a:t>
            </a:r>
            <a:r>
              <a:rPr dirty="0" smtClean="0" sz="1200" spc="-16">
                <a:latin typeface="Sylfaen"/>
                <a:cs typeface="Sylfaen"/>
              </a:rPr>
              <a:t>მ</a:t>
            </a:r>
            <a:r>
              <a:rPr dirty="0" smtClean="0" sz="1200" spc="-16">
                <a:latin typeface="Sylfaen"/>
                <a:cs typeface="Sylfaen"/>
              </a:rPr>
              <a:t>ა</a:t>
            </a:r>
            <a:r>
              <a:rPr dirty="0" smtClean="0" sz="1200" spc="-16">
                <a:latin typeface="Sylfaen"/>
                <a:cs typeface="Sylfaen"/>
              </a:rPr>
              <a:t>ხ</a:t>
            </a:r>
            <a:r>
              <a:rPr dirty="0" smtClean="0" sz="1200" spc="-16">
                <a:latin typeface="Sylfaen"/>
                <a:cs typeface="Sylfaen"/>
              </a:rPr>
              <a:t>ი</a:t>
            </a:r>
            <a:r>
              <a:rPr dirty="0" smtClean="0" sz="1200" spc="-16">
                <a:latin typeface="Sylfaen"/>
                <a:cs typeface="Sylfaen"/>
              </a:rPr>
              <a:t>ძ</a:t>
            </a:r>
            <a:r>
              <a:rPr dirty="0" smtClean="0" sz="1200" spc="-16">
                <a:latin typeface="Sylfaen"/>
                <a:cs typeface="Sylfaen"/>
              </a:rPr>
              <a:t>ე</a:t>
            </a:r>
            <a:r>
              <a:rPr dirty="0" smtClean="0" sz="1200" spc="-16">
                <a:latin typeface="Sylfaen"/>
                <a:cs typeface="Sylfaen"/>
              </a:rPr>
              <a:t>,</a:t>
            </a:r>
            <a:r>
              <a:rPr dirty="0" smtClean="0" sz="1200" spc="-16">
                <a:latin typeface="Sylfaen"/>
                <a:cs typeface="Sylfaen"/>
              </a:rPr>
              <a:t> </a:t>
            </a:r>
            <a:r>
              <a:rPr dirty="0" smtClean="0" sz="1200" spc="-16">
                <a:latin typeface="Sylfaen"/>
                <a:cs typeface="Sylfaen"/>
              </a:rPr>
              <a:t>რ</a:t>
            </a:r>
            <a:r>
              <a:rPr dirty="0" smtClean="0" sz="1200" spc="-16">
                <a:latin typeface="Sylfaen"/>
                <a:cs typeface="Sylfaen"/>
              </a:rPr>
              <a:t>უ</a:t>
            </a:r>
            <a:r>
              <a:rPr dirty="0" smtClean="0" sz="1200" spc="-16">
                <a:latin typeface="Sylfaen"/>
                <a:cs typeface="Sylfaen"/>
              </a:rPr>
              <a:t>სუ</a:t>
            </a:r>
            <a:r>
              <a:rPr dirty="0" smtClean="0" sz="1200" spc="-16">
                <a:latin typeface="Sylfaen"/>
                <a:cs typeface="Sylfaen"/>
              </a:rPr>
              <a:t>დან</a:t>
            </a:r>
            <a:r>
              <a:rPr dirty="0" smtClean="0" sz="1200" spc="-16">
                <a:latin typeface="Sylfaen"/>
                <a:cs typeface="Sylfaen"/>
              </a:rPr>
              <a:t> </a:t>
            </a:r>
            <a:r>
              <a:rPr dirty="0" smtClean="0" sz="1200" spc="-16">
                <a:latin typeface="Sylfaen"/>
                <a:cs typeface="Sylfaen"/>
              </a:rPr>
              <a:t>კობ</a:t>
            </a:r>
            <a:r>
              <a:rPr dirty="0" smtClean="0" sz="1200" spc="-16">
                <a:latin typeface="Sylfaen"/>
                <a:cs typeface="Sylfaen"/>
              </a:rPr>
              <a:t>რ</a:t>
            </a:r>
            <a:r>
              <a:rPr dirty="0" smtClean="0" sz="1200" spc="-16">
                <a:latin typeface="Sylfaen"/>
                <a:cs typeface="Sylfaen"/>
              </a:rPr>
              <a:t>ა</a:t>
            </a:r>
            <a:r>
              <a:rPr dirty="0" smtClean="0" sz="1200" spc="-16">
                <a:latin typeface="Sylfaen"/>
                <a:cs typeface="Sylfaen"/>
              </a:rPr>
              <a:t>ვა</a:t>
            </a:r>
            <a:r>
              <a:rPr dirty="0" smtClean="0" sz="1200" spc="-16">
                <a:latin typeface="Sylfaen"/>
                <a:cs typeface="Sylfaen"/>
              </a:rPr>
              <a:t>,</a:t>
            </a:r>
            <a:r>
              <a:rPr dirty="0" smtClean="0" sz="1200" spc="-16">
                <a:latin typeface="Sylfaen"/>
                <a:cs typeface="Sylfaen"/>
              </a:rPr>
              <a:t> </a:t>
            </a:r>
            <a:r>
              <a:rPr dirty="0" smtClean="0" sz="1200" spc="-16">
                <a:latin typeface="Sylfaen"/>
                <a:cs typeface="Sylfaen"/>
              </a:rPr>
              <a:t>მ</a:t>
            </a:r>
            <a:r>
              <a:rPr dirty="0" smtClean="0" sz="1200" spc="-16">
                <a:latin typeface="Sylfaen"/>
                <a:cs typeface="Sylfaen"/>
              </a:rPr>
              <a:t>ა</a:t>
            </a:r>
            <a:r>
              <a:rPr dirty="0" smtClean="0" sz="1200" spc="-16">
                <a:latin typeface="Sylfaen"/>
                <a:cs typeface="Sylfaen"/>
              </a:rPr>
              <a:t>ია</a:t>
            </a:r>
            <a:r>
              <a:rPr dirty="0" smtClean="0" sz="1200" spc="-16">
                <a:latin typeface="Sylfaen"/>
                <a:cs typeface="Sylfaen"/>
              </a:rPr>
              <a:t> </a:t>
            </a:r>
            <a:r>
              <a:rPr dirty="0" smtClean="0" sz="1200" spc="-16">
                <a:latin typeface="Sylfaen"/>
                <a:cs typeface="Sylfaen"/>
              </a:rPr>
              <a:t>გ</a:t>
            </a:r>
            <a:r>
              <a:rPr dirty="0" smtClean="0" sz="1200" spc="-16">
                <a:latin typeface="Sylfaen"/>
                <a:cs typeface="Sylfaen"/>
              </a:rPr>
              <a:t>ა</a:t>
            </a:r>
            <a:r>
              <a:rPr dirty="0" smtClean="0" sz="1200" spc="-16">
                <a:latin typeface="Sylfaen"/>
                <a:cs typeface="Sylfaen"/>
              </a:rPr>
              <a:t>თ</a:t>
            </a:r>
            <a:r>
              <a:rPr dirty="0" smtClean="0" sz="1200" spc="-16">
                <a:latin typeface="Sylfaen"/>
                <a:cs typeface="Sylfaen"/>
              </a:rPr>
              <a:t>ე</a:t>
            </a:r>
            <a:r>
              <a:rPr dirty="0" smtClean="0" sz="1200" spc="-16">
                <a:latin typeface="Sylfaen"/>
                <a:cs typeface="Sylfaen"/>
              </a:rPr>
              <a:t>ნ</a:t>
            </a:r>
            <a:r>
              <a:rPr dirty="0" smtClean="0" sz="1200" spc="-16">
                <a:latin typeface="Sylfaen"/>
                <a:cs typeface="Sylfaen"/>
              </a:rPr>
              <a:t>ა</a:t>
            </a:r>
            <a:r>
              <a:rPr dirty="0" smtClean="0" sz="1200" spc="-16">
                <a:latin typeface="Sylfaen"/>
                <a:cs typeface="Sylfaen"/>
              </a:rPr>
              <a:t>ძ</a:t>
            </a:r>
            <a:r>
              <a:rPr dirty="0" smtClean="0" sz="1200" spc="-16">
                <a:latin typeface="Sylfaen"/>
                <a:cs typeface="Sylfaen"/>
              </a:rPr>
              <a:t>ე</a:t>
            </a:r>
            <a:r>
              <a:rPr dirty="0" smtClean="0" sz="1200" spc="-16">
                <a:latin typeface="Sylfaen"/>
                <a:cs typeface="Sylfaen"/>
              </a:rPr>
              <a:t>,</a:t>
            </a:r>
            <a:r>
              <a:rPr dirty="0" smtClean="0" sz="1200" spc="-16">
                <a:latin typeface="Sylfaen"/>
                <a:cs typeface="Sylfaen"/>
              </a:rPr>
              <a:t> </a:t>
            </a:r>
            <a:r>
              <a:rPr dirty="0" smtClean="0" sz="1200" spc="-16">
                <a:latin typeface="Sylfaen"/>
                <a:cs typeface="Sylfaen"/>
              </a:rPr>
              <a:t>რ</a:t>
            </a:r>
            <a:r>
              <a:rPr dirty="0" smtClean="0" sz="1200" spc="-16">
                <a:latin typeface="Sylfaen"/>
                <a:cs typeface="Sylfaen"/>
              </a:rPr>
              <a:t>ა</a:t>
            </a:r>
            <a:r>
              <a:rPr dirty="0" smtClean="0" sz="1200" spc="-16">
                <a:latin typeface="Sylfaen"/>
                <a:cs typeface="Sylfaen"/>
              </a:rPr>
              <a:t>ტი</a:t>
            </a:r>
            <a:r>
              <a:rPr dirty="0" smtClean="0" sz="1200" spc="-16">
                <a:latin typeface="Sylfaen"/>
                <a:cs typeface="Sylfaen"/>
              </a:rPr>
              <a:t> </a:t>
            </a:r>
            <a:r>
              <a:rPr dirty="0" smtClean="0" sz="1200" spc="-16">
                <a:latin typeface="Sylfaen"/>
                <a:cs typeface="Sylfaen"/>
              </a:rPr>
              <a:t>ჩი</a:t>
            </a:r>
            <a:r>
              <a:rPr dirty="0" smtClean="0" sz="1200" spc="-16">
                <a:latin typeface="Sylfaen"/>
                <a:cs typeface="Sylfaen"/>
              </a:rPr>
              <a:t>ბ</a:t>
            </a:r>
            <a:r>
              <a:rPr dirty="0" smtClean="0" sz="1200" spc="-16">
                <a:latin typeface="Sylfaen"/>
                <a:cs typeface="Sylfaen"/>
              </a:rPr>
              <a:t>უ</a:t>
            </a:r>
            <a:r>
              <a:rPr dirty="0" smtClean="0" sz="1200" spc="-16">
                <a:latin typeface="Sylfaen"/>
                <a:cs typeface="Sylfaen"/>
              </a:rPr>
              <a:t>რ</a:t>
            </a:r>
            <a:r>
              <a:rPr dirty="0" smtClean="0" sz="1200" spc="-16">
                <a:latin typeface="Sylfaen"/>
                <a:cs typeface="Sylfaen"/>
              </a:rPr>
              <a:t>დ</a:t>
            </a:r>
            <a:r>
              <a:rPr dirty="0" smtClean="0" sz="1200" spc="-16">
                <a:latin typeface="Sylfaen"/>
                <a:cs typeface="Sylfaen"/>
              </a:rPr>
              <a:t>ა</a:t>
            </a:r>
            <a:r>
              <a:rPr dirty="0" smtClean="0" sz="1200" spc="-16">
                <a:latin typeface="Sylfaen"/>
                <a:cs typeface="Sylfaen"/>
              </a:rPr>
              <a:t>ნ</a:t>
            </a:r>
            <a:r>
              <a:rPr dirty="0" smtClean="0" sz="1200" spc="-16">
                <a:latin typeface="Sylfaen"/>
                <a:cs typeface="Sylfaen"/>
              </a:rPr>
              <a:t>იძე</a:t>
            </a:r>
            <a:endParaRPr sz="1200">
              <a:latin typeface="Sylfaen"/>
              <a:cs typeface="Sylfae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5820480"/>
            <a:ext cx="3374262" cy="177800"/>
          </a:xfrm>
          <a:prstGeom prst="rect">
            <a:avLst/>
          </a:prstGeom>
        </p:spPr>
        <p:txBody>
          <a:bodyPr wrap="square" lIns="0" tIns="7969" rIns="0" bIns="0" rtlCol="0">
            <a:noAutofit/>
          </a:bodyPr>
          <a:lstStyle/>
          <a:p>
            <a:pPr marL="12700">
              <a:lnSpc>
                <a:spcPts val="1255"/>
              </a:lnSpc>
            </a:pPr>
            <a:r>
              <a:rPr dirty="0" smtClean="0" sz="1200" spc="-48">
                <a:latin typeface="Sylfaen"/>
                <a:cs typeface="Sylfaen"/>
              </a:rPr>
              <a:t>კ</a:t>
            </a:r>
            <a:r>
              <a:rPr dirty="0" smtClean="0" sz="1200" spc="-48">
                <a:latin typeface="Sylfaen"/>
                <a:cs typeface="Sylfaen"/>
              </a:rPr>
              <a:t>ო</a:t>
            </a:r>
            <a:r>
              <a:rPr dirty="0" smtClean="0" sz="1200" spc="-48">
                <a:latin typeface="Sylfaen"/>
                <a:cs typeface="Sylfaen"/>
              </a:rPr>
              <a:t>მ</a:t>
            </a:r>
            <a:r>
              <a:rPr dirty="0" smtClean="0" sz="1200" spc="-48">
                <a:latin typeface="Sylfaen"/>
                <a:cs typeface="Sylfaen"/>
              </a:rPr>
              <a:t>პ</a:t>
            </a:r>
            <a:r>
              <a:rPr dirty="0" smtClean="0" sz="1200" spc="-48">
                <a:latin typeface="Sylfaen"/>
                <a:cs typeface="Sylfaen"/>
              </a:rPr>
              <a:t>ი</a:t>
            </a:r>
            <a:r>
              <a:rPr dirty="0" smtClean="0" sz="1200" spc="-48">
                <a:latin typeface="Sylfaen"/>
                <a:cs typeface="Sylfaen"/>
              </a:rPr>
              <a:t>უ</a:t>
            </a:r>
            <a:r>
              <a:rPr dirty="0" smtClean="0" sz="1200" spc="-48">
                <a:latin typeface="Sylfaen"/>
                <a:cs typeface="Sylfaen"/>
              </a:rPr>
              <a:t>ტე</a:t>
            </a:r>
            <a:r>
              <a:rPr dirty="0" smtClean="0" sz="1200" spc="-48">
                <a:latin typeface="Sylfaen"/>
                <a:cs typeface="Sylfaen"/>
              </a:rPr>
              <a:t>რ</a:t>
            </a:r>
            <a:r>
              <a:rPr dirty="0" smtClean="0" sz="1200" spc="-48">
                <a:latin typeface="Sylfaen"/>
                <a:cs typeface="Sylfaen"/>
              </a:rPr>
              <a:t>უ</a:t>
            </a:r>
            <a:r>
              <a:rPr dirty="0" smtClean="0" sz="1200" spc="-48">
                <a:latin typeface="Sylfaen"/>
                <a:cs typeface="Sylfaen"/>
              </a:rPr>
              <a:t>ლი</a:t>
            </a:r>
            <a:r>
              <a:rPr dirty="0" smtClean="0" sz="1200" spc="-48">
                <a:latin typeface="Sylfaen"/>
                <a:cs typeface="Sylfaen"/>
              </a:rPr>
              <a:t> </a:t>
            </a:r>
            <a:r>
              <a:rPr dirty="0" smtClean="0" sz="1200" spc="-48">
                <a:latin typeface="Sylfaen"/>
                <a:cs typeface="Sylfaen"/>
              </a:rPr>
              <a:t>უ</a:t>
            </a:r>
            <a:r>
              <a:rPr dirty="0" smtClean="0" sz="1200" spc="-48">
                <a:latin typeface="Sylfaen"/>
                <a:cs typeface="Sylfaen"/>
              </a:rPr>
              <a:t>ზ</a:t>
            </a:r>
            <a:r>
              <a:rPr dirty="0" smtClean="0" sz="1200" spc="-48">
                <a:latin typeface="Sylfaen"/>
                <a:cs typeface="Sylfaen"/>
              </a:rPr>
              <a:t>რ</a:t>
            </a:r>
            <a:r>
              <a:rPr dirty="0" smtClean="0" sz="1200" spc="-48">
                <a:latin typeface="Sylfaen"/>
                <a:cs typeface="Sylfaen"/>
              </a:rPr>
              <a:t>უ</a:t>
            </a:r>
            <a:r>
              <a:rPr dirty="0" smtClean="0" sz="1200" spc="-48">
                <a:latin typeface="Sylfaen"/>
                <a:cs typeface="Sylfaen"/>
              </a:rPr>
              <a:t>ნ</a:t>
            </a:r>
            <a:r>
              <a:rPr dirty="0" smtClean="0" sz="1200" spc="-48">
                <a:latin typeface="Sylfaen"/>
                <a:cs typeface="Sylfaen"/>
              </a:rPr>
              <a:t>ვ</a:t>
            </a:r>
            <a:r>
              <a:rPr dirty="0" smtClean="0" sz="1200" spc="-48">
                <a:latin typeface="Sylfaen"/>
                <a:cs typeface="Sylfaen"/>
              </a:rPr>
              <a:t>ე</a:t>
            </a:r>
            <a:r>
              <a:rPr dirty="0" smtClean="0" sz="1200" spc="-48">
                <a:latin typeface="Sylfaen"/>
                <a:cs typeface="Sylfaen"/>
              </a:rPr>
              <a:t>ლ</a:t>
            </a:r>
            <a:r>
              <a:rPr dirty="0" smtClean="0" sz="1200" spc="-48">
                <a:latin typeface="Sylfaen"/>
                <a:cs typeface="Sylfaen"/>
              </a:rPr>
              <a:t>ყ</a:t>
            </a:r>
            <a:r>
              <a:rPr dirty="0" smtClean="0" sz="1200" spc="-48">
                <a:latin typeface="Sylfaen"/>
                <a:cs typeface="Sylfaen"/>
              </a:rPr>
              <a:t>ო</a:t>
            </a:r>
            <a:r>
              <a:rPr dirty="0" smtClean="0" sz="1200" spc="-48">
                <a:latin typeface="Sylfaen"/>
                <a:cs typeface="Sylfaen"/>
              </a:rPr>
              <a:t>ფ</a:t>
            </a:r>
            <a:r>
              <a:rPr dirty="0" smtClean="0" sz="1200" spc="-48">
                <a:latin typeface="Sylfaen"/>
                <a:cs typeface="Sylfaen"/>
              </a:rPr>
              <a:t>ა</a:t>
            </a:r>
            <a:r>
              <a:rPr dirty="0" smtClean="0" sz="1200" spc="-48">
                <a:latin typeface="Sylfaen"/>
                <a:cs typeface="Sylfaen"/>
              </a:rPr>
              <a:t> </a:t>
            </a:r>
            <a:r>
              <a:rPr dirty="0" smtClean="0" sz="1200" spc="-48">
                <a:latin typeface="Sylfaen"/>
                <a:cs typeface="Sylfaen"/>
              </a:rPr>
              <a:t>-</a:t>
            </a:r>
            <a:r>
              <a:rPr dirty="0" smtClean="0" sz="1200" spc="-48">
                <a:latin typeface="Sylfaen"/>
                <a:cs typeface="Sylfaen"/>
              </a:rPr>
              <a:t> </a:t>
            </a:r>
            <a:r>
              <a:rPr dirty="0" smtClean="0" sz="1200" spc="-48">
                <a:latin typeface="Sylfaen"/>
                <a:cs typeface="Sylfaen"/>
              </a:rPr>
              <a:t>მ</a:t>
            </a:r>
            <a:r>
              <a:rPr dirty="0" smtClean="0" sz="1200" spc="-48">
                <a:latin typeface="Sylfaen"/>
                <a:cs typeface="Sylfaen"/>
              </a:rPr>
              <a:t>ე</a:t>
            </a:r>
            <a:r>
              <a:rPr dirty="0" smtClean="0" sz="1200" spc="-48">
                <a:latin typeface="Sylfaen"/>
                <a:cs typeface="Sylfaen"/>
              </a:rPr>
              <a:t>რ</a:t>
            </a:r>
            <a:r>
              <a:rPr dirty="0" smtClean="0" sz="1200" spc="-48">
                <a:latin typeface="Sylfaen"/>
                <a:cs typeface="Sylfaen"/>
              </a:rPr>
              <a:t>ა</a:t>
            </a:r>
            <a:r>
              <a:rPr dirty="0" smtClean="0" sz="1200" spc="-48">
                <a:latin typeface="Sylfaen"/>
                <a:cs typeface="Sylfaen"/>
              </a:rPr>
              <a:t>ბ</a:t>
            </a:r>
            <a:r>
              <a:rPr dirty="0" smtClean="0" sz="1200" spc="-48">
                <a:latin typeface="Sylfaen"/>
                <a:cs typeface="Sylfaen"/>
              </a:rPr>
              <a:t> </a:t>
            </a:r>
            <a:r>
              <a:rPr dirty="0" smtClean="0" sz="1200" spc="-48">
                <a:latin typeface="Sylfaen"/>
                <a:cs typeface="Sylfaen"/>
              </a:rPr>
              <a:t>უ</a:t>
            </a:r>
            <a:r>
              <a:rPr dirty="0" smtClean="0" sz="1200" spc="-48">
                <a:latin typeface="Sylfaen"/>
                <a:cs typeface="Sylfaen"/>
              </a:rPr>
              <a:t>ზ</a:t>
            </a:r>
            <a:r>
              <a:rPr dirty="0" smtClean="0" sz="1200" spc="-48">
                <a:latin typeface="Sylfaen"/>
                <a:cs typeface="Sylfaen"/>
              </a:rPr>
              <a:t>უ</a:t>
            </a:r>
            <a:r>
              <a:rPr dirty="0" smtClean="0" sz="1200" spc="-48">
                <a:latin typeface="Sylfaen"/>
                <a:cs typeface="Sylfaen"/>
              </a:rPr>
              <a:t>ნ</a:t>
            </a:r>
            <a:r>
              <a:rPr dirty="0" smtClean="0" sz="1200" spc="-48">
                <a:latin typeface="Sylfaen"/>
                <a:cs typeface="Sylfaen"/>
              </a:rPr>
              <a:t>ა</a:t>
            </a:r>
            <a:r>
              <a:rPr dirty="0" smtClean="0" sz="1200" spc="-48">
                <a:latin typeface="Sylfaen"/>
                <a:cs typeface="Sylfaen"/>
              </a:rPr>
              <a:t>ძ</a:t>
            </a:r>
            <a:r>
              <a:rPr dirty="0" smtClean="0" sz="1200" spc="-48">
                <a:latin typeface="Sylfaen"/>
                <a:cs typeface="Sylfaen"/>
              </a:rPr>
              <a:t>ე</a:t>
            </a:r>
            <a:endParaRPr sz="1200">
              <a:latin typeface="Sylfaen"/>
              <a:cs typeface="Sylfae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6131433"/>
            <a:ext cx="1923101" cy="188411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r>
              <a:rPr dirty="0" smtClean="0" sz="1200" spc="-33">
                <a:latin typeface="Sylfaen"/>
                <a:cs typeface="Sylfaen"/>
              </a:rPr>
              <a:t>დ</a:t>
            </a:r>
            <a:r>
              <a:rPr dirty="0" smtClean="0" sz="1200" spc="-33">
                <a:latin typeface="Sylfaen"/>
                <a:cs typeface="Sylfaen"/>
              </a:rPr>
              <a:t>ი</a:t>
            </a:r>
            <a:r>
              <a:rPr dirty="0" smtClean="0" sz="1200" spc="-33">
                <a:latin typeface="Sylfaen"/>
                <a:cs typeface="Sylfaen"/>
              </a:rPr>
              <a:t>ზაინ</a:t>
            </a:r>
            <a:r>
              <a:rPr dirty="0" smtClean="0" sz="1200" spc="-33">
                <a:latin typeface="Sylfaen"/>
                <a:cs typeface="Sylfaen"/>
              </a:rPr>
              <a:t>ე</a:t>
            </a:r>
            <a:r>
              <a:rPr dirty="0" smtClean="0" sz="1200" spc="-33">
                <a:latin typeface="Sylfaen"/>
                <a:cs typeface="Sylfaen"/>
              </a:rPr>
              <a:t>რ</a:t>
            </a:r>
            <a:r>
              <a:rPr dirty="0" smtClean="0" sz="1200" spc="-33">
                <a:latin typeface="Sylfaen"/>
                <a:cs typeface="Sylfaen"/>
              </a:rPr>
              <a:t>ი</a:t>
            </a:r>
            <a:r>
              <a:rPr dirty="0" smtClean="0" sz="1200" spc="-33">
                <a:latin typeface="Sylfaen"/>
                <a:cs typeface="Sylfaen"/>
              </a:rPr>
              <a:t> </a:t>
            </a:r>
            <a:r>
              <a:rPr dirty="0" smtClean="0" sz="1200" spc="0">
                <a:latin typeface="Calibri"/>
                <a:cs typeface="Calibri"/>
              </a:rPr>
              <a:t>-</a:t>
            </a:r>
            <a:r>
              <a:rPr dirty="0" smtClean="0" sz="1200" spc="0">
                <a:latin typeface="Calibri"/>
                <a:cs typeface="Calibri"/>
              </a:rPr>
              <a:t> </a:t>
            </a:r>
            <a:r>
              <a:rPr dirty="0" smtClean="0" sz="1200" spc="-33">
                <a:latin typeface="Sylfaen"/>
                <a:cs typeface="Sylfaen"/>
              </a:rPr>
              <a:t>ლ</a:t>
            </a:r>
            <a:r>
              <a:rPr dirty="0" smtClean="0" sz="1200" spc="-33">
                <a:latin typeface="Sylfaen"/>
                <a:cs typeface="Sylfaen"/>
              </a:rPr>
              <a:t>უ</a:t>
            </a:r>
            <a:r>
              <a:rPr dirty="0" smtClean="0" sz="1200" spc="-33">
                <a:latin typeface="Sylfaen"/>
                <a:cs typeface="Sylfaen"/>
              </a:rPr>
              <a:t>კა</a:t>
            </a:r>
            <a:r>
              <a:rPr dirty="0" smtClean="0" sz="1200" spc="-33">
                <a:latin typeface="Sylfaen"/>
                <a:cs typeface="Sylfaen"/>
              </a:rPr>
              <a:t> </a:t>
            </a:r>
            <a:r>
              <a:rPr dirty="0" smtClean="0" sz="1200" spc="-33">
                <a:latin typeface="Sylfaen"/>
                <a:cs typeface="Sylfaen"/>
              </a:rPr>
              <a:t>ბ</a:t>
            </a:r>
            <a:r>
              <a:rPr dirty="0" smtClean="0" sz="1200" spc="-33">
                <a:latin typeface="Sylfaen"/>
                <a:cs typeface="Sylfaen"/>
              </a:rPr>
              <a:t>ე</a:t>
            </a:r>
            <a:r>
              <a:rPr dirty="0" smtClean="0" sz="1200" spc="-33">
                <a:latin typeface="Sylfaen"/>
                <a:cs typeface="Sylfaen"/>
              </a:rPr>
              <a:t>ს</a:t>
            </a:r>
            <a:r>
              <a:rPr dirty="0" smtClean="0" sz="1200" spc="-33">
                <a:latin typeface="Sylfaen"/>
                <a:cs typeface="Sylfaen"/>
              </a:rPr>
              <a:t>ე</a:t>
            </a:r>
            <a:r>
              <a:rPr dirty="0" smtClean="0" sz="1200" spc="-33">
                <a:latin typeface="Sylfaen"/>
                <a:cs typeface="Sylfaen"/>
              </a:rPr>
              <a:t>ლია</a:t>
            </a:r>
            <a:endParaRPr sz="1200">
              <a:latin typeface="Sylfaen"/>
              <a:cs typeface="Sylfae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564630" y="9916160"/>
            <a:ext cx="117493" cy="165608"/>
          </a:xfrm>
          <a:prstGeom prst="rect">
            <a:avLst/>
          </a:prstGeom>
        </p:spPr>
        <p:txBody>
          <a:bodyPr wrap="square" lIns="0" tIns="7651" rIns="0" bIns="0" rtlCol="0">
            <a:noAutofit/>
          </a:bodyPr>
          <a:lstStyle/>
          <a:p>
            <a:pPr marL="12700">
              <a:lnSpc>
                <a:spcPts val="1205"/>
              </a:lnSpc>
            </a:pPr>
            <a:r>
              <a:rPr dirty="0" smtClean="0" sz="1100">
                <a:latin typeface="Calibri"/>
                <a:cs typeface="Calibri"/>
              </a:rPr>
              <a:t>1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41"/>
          <p:cNvSpPr txBox="1"/>
          <p:nvPr/>
        </p:nvSpPr>
        <p:spPr>
          <a:xfrm>
            <a:off x="5569458" y="946181"/>
            <a:ext cx="1113277" cy="173190"/>
          </a:xfrm>
          <a:prstGeom prst="rect">
            <a:avLst/>
          </a:prstGeom>
        </p:spPr>
        <p:txBody>
          <a:bodyPr wrap="square" lIns="0" tIns="7715" rIns="0" bIns="0" rtlCol="0">
            <a:noAutofit/>
          </a:bodyPr>
          <a:lstStyle/>
          <a:p>
            <a:pPr marL="12700">
              <a:lnSpc>
                <a:spcPts val="1215"/>
              </a:lnSpc>
            </a:pPr>
            <a:r>
              <a:rPr dirty="0" smtClean="0" sz="1150" spc="-39">
                <a:latin typeface="Sylfaen"/>
                <a:cs typeface="Sylfaen"/>
              </a:rPr>
              <a:t>ი</a:t>
            </a:r>
            <a:r>
              <a:rPr dirty="0" smtClean="0" sz="1150" spc="-39">
                <a:latin typeface="Sylfaen"/>
                <a:cs typeface="Sylfaen"/>
              </a:rPr>
              <a:t>ნ</a:t>
            </a:r>
            <a:r>
              <a:rPr dirty="0" smtClean="0" sz="1150" spc="-39">
                <a:latin typeface="Sylfaen"/>
                <a:cs typeface="Sylfaen"/>
              </a:rPr>
              <a:t>გ</a:t>
            </a:r>
            <a:r>
              <a:rPr dirty="0" smtClean="0" sz="1150" spc="-39">
                <a:latin typeface="Sylfaen"/>
                <a:cs typeface="Sylfaen"/>
              </a:rPr>
              <a:t>ა</a:t>
            </a:r>
            <a:r>
              <a:rPr dirty="0" smtClean="0" sz="1150" spc="-39">
                <a:latin typeface="Sylfaen"/>
                <a:cs typeface="Sylfaen"/>
              </a:rPr>
              <a:t> </a:t>
            </a:r>
            <a:r>
              <a:rPr dirty="0" smtClean="0" sz="1150" spc="-39">
                <a:latin typeface="Sylfaen"/>
                <a:cs typeface="Sylfaen"/>
              </a:rPr>
              <a:t>გ</a:t>
            </a:r>
            <a:r>
              <a:rPr dirty="0" smtClean="0" sz="1150" spc="-39">
                <a:latin typeface="Sylfaen"/>
                <a:cs typeface="Sylfaen"/>
              </a:rPr>
              <a:t>ო</a:t>
            </a:r>
            <a:r>
              <a:rPr dirty="0" smtClean="0" sz="1150" spc="-39">
                <a:latin typeface="Sylfaen"/>
                <a:cs typeface="Sylfaen"/>
              </a:rPr>
              <a:t>გ</a:t>
            </a:r>
            <a:r>
              <a:rPr dirty="0" smtClean="0" sz="1150" spc="-39">
                <a:latin typeface="Sylfaen"/>
                <a:cs typeface="Sylfaen"/>
              </a:rPr>
              <a:t>ი</a:t>
            </a:r>
            <a:r>
              <a:rPr dirty="0" smtClean="0" sz="1150" spc="-39">
                <a:latin typeface="Sylfaen"/>
                <a:cs typeface="Sylfaen"/>
              </a:rPr>
              <a:t>ბ</a:t>
            </a:r>
            <a:r>
              <a:rPr dirty="0" smtClean="0" sz="1150" spc="-39">
                <a:latin typeface="Sylfaen"/>
                <a:cs typeface="Sylfaen"/>
              </a:rPr>
              <a:t>ე</a:t>
            </a:r>
            <a:r>
              <a:rPr dirty="0" smtClean="0" sz="1150" spc="-39">
                <a:latin typeface="Sylfaen"/>
                <a:cs typeface="Sylfaen"/>
              </a:rPr>
              <a:t>რ</a:t>
            </a:r>
            <a:r>
              <a:rPr dirty="0" smtClean="0" sz="1150" spc="-39">
                <a:latin typeface="Sylfaen"/>
                <a:cs typeface="Sylfaen"/>
              </a:rPr>
              <a:t>ი</a:t>
            </a:r>
            <a:r>
              <a:rPr dirty="0" smtClean="0" sz="1150" spc="-39">
                <a:latin typeface="Sylfaen"/>
                <a:cs typeface="Sylfaen"/>
              </a:rPr>
              <a:t>ძ</a:t>
            </a:r>
            <a:r>
              <a:rPr dirty="0" smtClean="0" sz="1150" spc="-39">
                <a:latin typeface="Sylfaen"/>
                <a:cs typeface="Sylfaen"/>
              </a:rPr>
              <a:t>ე</a:t>
            </a:r>
            <a:endParaRPr sz="1150">
              <a:latin typeface="Sylfaen"/>
              <a:cs typeface="Sylfae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252218" y="1245472"/>
            <a:ext cx="307846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7">
                <a:latin typeface="Sylfaen"/>
                <a:cs typeface="Sylfaen"/>
              </a:rPr>
              <a:t>ხ</a:t>
            </a:r>
            <a:r>
              <a:rPr dirty="0" smtClean="0" sz="1100" spc="-37">
                <a:latin typeface="Sylfaen"/>
                <a:cs typeface="Sylfaen"/>
              </a:rPr>
              <a:t>ე</a:t>
            </a:r>
            <a:r>
              <a:rPr dirty="0" smtClean="0" sz="1100" spc="-37">
                <a:latin typeface="Sylfaen"/>
                <a:cs typeface="Sylfaen"/>
              </a:rPr>
              <a:t>ლ</a:t>
            </a:r>
            <a:r>
              <a:rPr dirty="0" smtClean="0" sz="1100" spc="-37">
                <a:latin typeface="Sylfaen"/>
                <a:cs typeface="Sylfaen"/>
              </a:rPr>
              <a:t>ო</a:t>
            </a:r>
            <a:r>
              <a:rPr dirty="0" smtClean="0" sz="1100" spc="-37">
                <a:latin typeface="Sylfaen"/>
                <a:cs typeface="Sylfaen"/>
              </a:rPr>
              <a:t>ვ</a:t>
            </a:r>
            <a:r>
              <a:rPr dirty="0" smtClean="0" sz="1100" spc="-37">
                <a:latin typeface="Sylfaen"/>
                <a:cs typeface="Sylfaen"/>
              </a:rPr>
              <a:t>ნ</a:t>
            </a:r>
            <a:r>
              <a:rPr dirty="0" smtClean="0" sz="1100" spc="-37">
                <a:latin typeface="Sylfaen"/>
                <a:cs typeface="Sylfaen"/>
              </a:rPr>
              <a:t>ე</a:t>
            </a:r>
            <a:r>
              <a:rPr dirty="0" smtClean="0" sz="1100" spc="-37">
                <a:latin typeface="Sylfaen"/>
                <a:cs typeface="Sylfaen"/>
              </a:rPr>
              <a:t>ბ</a:t>
            </a:r>
            <a:r>
              <a:rPr dirty="0" smtClean="0" sz="1100" spc="-37">
                <a:latin typeface="Sylfaen"/>
                <a:cs typeface="Sylfaen"/>
              </a:rPr>
              <a:t>ის</a:t>
            </a:r>
            <a:r>
              <a:rPr dirty="0" smtClean="0" sz="1100" spc="-37">
                <a:latin typeface="Sylfaen"/>
                <a:cs typeface="Sylfaen"/>
              </a:rPr>
              <a:t> </a:t>
            </a:r>
            <a:r>
              <a:rPr dirty="0" smtClean="0" sz="1100" spc="-37">
                <a:latin typeface="Sylfaen"/>
                <a:cs typeface="Sylfaen"/>
              </a:rPr>
              <a:t>უ</a:t>
            </a:r>
            <a:r>
              <a:rPr dirty="0" smtClean="0" sz="1100" spc="-37">
                <a:latin typeface="Sylfaen"/>
                <a:cs typeface="Sylfaen"/>
              </a:rPr>
              <a:t>კ</a:t>
            </a:r>
            <a:r>
              <a:rPr dirty="0" smtClean="0" sz="1100" spc="-37">
                <a:latin typeface="Sylfaen"/>
                <a:cs typeface="Sylfaen"/>
              </a:rPr>
              <a:t>ვდ</a:t>
            </a:r>
            <a:r>
              <a:rPr dirty="0" smtClean="0" sz="1100" spc="-37">
                <a:latin typeface="Sylfaen"/>
                <a:cs typeface="Sylfaen"/>
              </a:rPr>
              <a:t>ა</a:t>
            </a:r>
            <a:r>
              <a:rPr dirty="0" smtClean="0" sz="1100" spc="-37">
                <a:latin typeface="Sylfaen"/>
                <a:cs typeface="Sylfaen"/>
              </a:rPr>
              <a:t>ვე</a:t>
            </a:r>
            <a:r>
              <a:rPr dirty="0" smtClean="0" sz="1100" spc="-37">
                <a:latin typeface="Sylfaen"/>
                <a:cs typeface="Sylfaen"/>
              </a:rPr>
              <a:t>ბ</a:t>
            </a:r>
            <a:r>
              <a:rPr dirty="0" smtClean="0" sz="1100" spc="-37">
                <a:latin typeface="Sylfaen"/>
                <a:cs typeface="Sylfaen"/>
              </a:rPr>
              <a:t>ა</a:t>
            </a:r>
            <a:r>
              <a:rPr dirty="0" smtClean="0" sz="1100" spc="-37">
                <a:latin typeface="Sylfaen"/>
                <a:cs typeface="Sylfaen"/>
              </a:rPr>
              <a:t> </a:t>
            </a:r>
            <a:r>
              <a:rPr dirty="0" smtClean="0" sz="1100" spc="-37">
                <a:latin typeface="Sylfaen"/>
                <a:cs typeface="Sylfaen"/>
              </a:rPr>
              <a:t>ხ</a:t>
            </a:r>
            <a:r>
              <a:rPr dirty="0" smtClean="0" sz="1100" spc="-37">
                <a:latin typeface="Sylfaen"/>
                <a:cs typeface="Sylfaen"/>
              </a:rPr>
              <a:t>ე</a:t>
            </a:r>
            <a:r>
              <a:rPr dirty="0" smtClean="0" sz="1100" spc="-37">
                <a:latin typeface="Sylfaen"/>
                <a:cs typeface="Sylfaen"/>
              </a:rPr>
              <a:t>ლ</a:t>
            </a:r>
            <a:r>
              <a:rPr dirty="0" smtClean="0" sz="1100" spc="-37">
                <a:latin typeface="Sylfaen"/>
                <a:cs typeface="Sylfaen"/>
              </a:rPr>
              <a:t>ო</a:t>
            </a:r>
            <a:r>
              <a:rPr dirty="0" smtClean="0" sz="1100" spc="-37">
                <a:latin typeface="Sylfaen"/>
                <a:cs typeface="Sylfaen"/>
              </a:rPr>
              <a:t>ვ</a:t>
            </a:r>
            <a:r>
              <a:rPr dirty="0" smtClean="0" sz="1100" spc="-37">
                <a:latin typeface="Sylfaen"/>
                <a:cs typeface="Sylfaen"/>
              </a:rPr>
              <a:t>ნ</a:t>
            </a:r>
            <a:r>
              <a:rPr dirty="0" smtClean="0" sz="1100" spc="-37">
                <a:latin typeface="Sylfaen"/>
                <a:cs typeface="Sylfaen"/>
              </a:rPr>
              <a:t>ე</a:t>
            </a:r>
            <a:r>
              <a:rPr dirty="0" smtClean="0" sz="1100" spc="-37">
                <a:latin typeface="Sylfaen"/>
                <a:cs typeface="Sylfaen"/>
              </a:rPr>
              <a:t>ბ</a:t>
            </a:r>
            <a:r>
              <a:rPr dirty="0" smtClean="0" sz="1100" spc="-37">
                <a:latin typeface="Sylfaen"/>
                <a:cs typeface="Sylfaen"/>
              </a:rPr>
              <a:t>ის</a:t>
            </a:r>
            <a:r>
              <a:rPr dirty="0" smtClean="0" sz="1100" spc="-37">
                <a:latin typeface="Sylfaen"/>
                <a:cs typeface="Sylfaen"/>
              </a:rPr>
              <a:t> </a:t>
            </a:r>
            <a:r>
              <a:rPr dirty="0" smtClean="0" sz="1100" spc="-37">
                <a:latin typeface="Sylfaen"/>
                <a:cs typeface="Sylfaen"/>
              </a:rPr>
              <a:t>მ</a:t>
            </a:r>
            <a:r>
              <a:rPr dirty="0" smtClean="0" sz="1100" spc="-37">
                <a:latin typeface="Sylfaen"/>
                <a:cs typeface="Sylfaen"/>
              </a:rPr>
              <a:t>უ</a:t>
            </a:r>
            <a:r>
              <a:rPr dirty="0" smtClean="0" sz="1100" spc="-37">
                <a:latin typeface="Sylfaen"/>
                <a:cs typeface="Sylfaen"/>
              </a:rPr>
              <a:t>ზ</a:t>
            </a:r>
            <a:r>
              <a:rPr dirty="0" smtClean="0" sz="1100" spc="-37">
                <a:latin typeface="Sylfaen"/>
                <a:cs typeface="Sylfaen"/>
              </a:rPr>
              <a:t>ე</a:t>
            </a:r>
            <a:r>
              <a:rPr dirty="0" smtClean="0" sz="1100" spc="-37">
                <a:latin typeface="Sylfaen"/>
                <a:cs typeface="Sylfaen"/>
              </a:rPr>
              <a:t>უ</a:t>
            </a:r>
            <a:r>
              <a:rPr dirty="0" smtClean="0" sz="1100" spc="-37">
                <a:latin typeface="Sylfaen"/>
                <a:cs typeface="Sylfaen"/>
              </a:rPr>
              <a:t>მ</a:t>
            </a:r>
            <a:r>
              <a:rPr dirty="0" smtClean="0" sz="1100" spc="-37">
                <a:latin typeface="Sylfaen"/>
                <a:cs typeface="Sylfaen"/>
              </a:rPr>
              <a:t>ი</a:t>
            </a:r>
            <a:r>
              <a:rPr dirty="0" smtClean="0" sz="1100" spc="-37">
                <a:latin typeface="Sylfaen"/>
                <a:cs typeface="Sylfaen"/>
              </a:rPr>
              <a:t>დ</a:t>
            </a:r>
            <a:r>
              <a:rPr dirty="0" smtClean="0" sz="1100" spc="-37">
                <a:latin typeface="Sylfaen"/>
                <a:cs typeface="Sylfaen"/>
              </a:rPr>
              <a:t>ა</a:t>
            </a:r>
            <a:r>
              <a:rPr dirty="0" smtClean="0" sz="1100" spc="-37">
                <a:latin typeface="Sylfaen"/>
                <a:cs typeface="Sylfaen"/>
              </a:rPr>
              <a:t>ნ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208328" y="1539604"/>
            <a:ext cx="547329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ც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96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ქ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თ</a:t>
            </a: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თა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8">
                <a:latin typeface="Sylfaen"/>
                <a:cs typeface="Sylfaen"/>
              </a:rPr>
              <a:t> </a:t>
            </a:r>
            <a:r>
              <a:rPr dirty="0" smtClean="0" sz="1100" spc="-56">
                <a:latin typeface="Sylfaen"/>
                <a:cs typeface="Sylfaen"/>
              </a:rPr>
              <a:t>ბ</a:t>
            </a:r>
            <a:r>
              <a:rPr dirty="0" smtClean="0" sz="1100" spc="-51">
                <a:latin typeface="Sylfaen"/>
                <a:cs typeface="Sylfaen"/>
              </a:rPr>
              <a:t>ა</a:t>
            </a:r>
            <a:r>
              <a:rPr dirty="0" smtClean="0" sz="1100" spc="-70">
                <a:latin typeface="Sylfaen"/>
                <a:cs typeface="Sylfaen"/>
              </a:rPr>
              <a:t>თუმს</a:t>
            </a:r>
            <a:r>
              <a:rPr dirty="0" smtClean="0" sz="1100" spc="207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შ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22">
                <a:latin typeface="Sylfaen"/>
                <a:cs typeface="Sylfaen"/>
              </a:rPr>
              <a:t>შვ</a:t>
            </a:r>
            <a:r>
              <a:rPr dirty="0" smtClean="0" sz="1100" spc="-30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87">
                <a:latin typeface="Sylfaen"/>
                <a:cs typeface="Sylfaen"/>
              </a:rPr>
              <a:t>რ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-129">
                <a:latin typeface="Sylfaen"/>
                <a:cs typeface="Sylfaen"/>
              </a:rPr>
              <a:t> </a:t>
            </a:r>
            <a:r>
              <a:rPr dirty="0" smtClean="0" sz="1100" spc="-67">
                <a:latin typeface="Sylfaen"/>
                <a:cs typeface="Sylfaen"/>
              </a:rPr>
              <a:t>ი</a:t>
            </a:r>
            <a:r>
              <a:rPr dirty="0" smtClean="0" sz="1100" spc="-64">
                <a:latin typeface="Sylfaen"/>
                <a:cs typeface="Sylfaen"/>
              </a:rPr>
              <a:t>ს</a:t>
            </a:r>
            <a:r>
              <a:rPr dirty="0" smtClean="0" sz="1100" spc="-114">
                <a:latin typeface="Sylfaen"/>
                <a:cs typeface="Sylfaen"/>
              </a:rPr>
              <a:t>ტ</a:t>
            </a:r>
            <a:r>
              <a:rPr dirty="0" smtClean="0" sz="1100" spc="92">
                <a:latin typeface="Sylfaen"/>
                <a:cs typeface="Sylfaen"/>
              </a:rPr>
              <a:t>ო</a:t>
            </a:r>
            <a:r>
              <a:rPr dirty="0" smtClean="0" sz="1100" spc="80">
                <a:latin typeface="Sylfaen"/>
                <a:cs typeface="Sylfaen"/>
              </a:rPr>
              <a:t>რ</a:t>
            </a:r>
            <a:r>
              <a:rPr dirty="0" smtClean="0" sz="1100" spc="-159">
                <a:latin typeface="Sylfaen"/>
                <a:cs typeface="Sylfaen"/>
              </a:rPr>
              <a:t>ი</a:t>
            </a:r>
            <a:r>
              <a:rPr dirty="0" smtClean="0" sz="1100" spc="-218">
                <a:latin typeface="Sylfaen"/>
                <a:cs typeface="Sylfaen"/>
              </a:rPr>
              <a:t>უ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-6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შ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ბ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218">
                <a:latin typeface="Sylfaen"/>
                <a:cs typeface="Sylfaen"/>
              </a:rPr>
              <a:t> </a:t>
            </a:r>
            <a:r>
              <a:rPr dirty="0" smtClean="0" sz="1100" spc="90">
                <a:latin typeface="Sylfaen"/>
                <a:cs typeface="Sylfaen"/>
              </a:rPr>
              <a:t>რ</a:t>
            </a:r>
            <a:r>
              <a:rPr dirty="0" smtClean="0" sz="1100" spc="83">
                <a:latin typeface="Sylfaen"/>
                <a:cs typeface="Sylfaen"/>
              </a:rPr>
              <a:t>ო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48">
                <a:latin typeface="Sylfaen"/>
                <a:cs typeface="Sylfaen"/>
              </a:rPr>
              <a:t>შ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-70">
                <a:latin typeface="Sylfaen"/>
                <a:cs typeface="Sylfaen"/>
              </a:rPr>
              <a:t>ც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02004" y="1833736"/>
            <a:ext cx="249735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5">
                <a:latin typeface="Sylfaen"/>
                <a:cs typeface="Sylfaen"/>
              </a:rPr>
              <a:t>ხ</a:t>
            </a:r>
            <a:r>
              <a:rPr dirty="0" smtClean="0" sz="1100" spc="-25">
                <a:latin typeface="Sylfaen"/>
                <a:cs typeface="Sylfaen"/>
              </a:rPr>
              <a:t>ე</a:t>
            </a:r>
            <a:r>
              <a:rPr dirty="0" smtClean="0" sz="1100" spc="-25">
                <a:latin typeface="Sylfaen"/>
                <a:cs typeface="Sylfaen"/>
              </a:rPr>
              <a:t>ლ</a:t>
            </a:r>
            <a:r>
              <a:rPr dirty="0" smtClean="0" sz="1100" spc="-25">
                <a:latin typeface="Sylfaen"/>
                <a:cs typeface="Sylfaen"/>
              </a:rPr>
              <a:t>ო</a:t>
            </a:r>
            <a:r>
              <a:rPr dirty="0" smtClean="0" sz="1100" spc="-25">
                <a:latin typeface="Sylfaen"/>
                <a:cs typeface="Sylfaen"/>
              </a:rPr>
              <a:t>ვ</a:t>
            </a:r>
            <a:r>
              <a:rPr dirty="0" smtClean="0" sz="1100" spc="-25">
                <a:latin typeface="Sylfaen"/>
                <a:cs typeface="Sylfaen"/>
              </a:rPr>
              <a:t>ნ</a:t>
            </a:r>
            <a:r>
              <a:rPr dirty="0" smtClean="0" sz="1100" spc="-25">
                <a:latin typeface="Sylfaen"/>
                <a:cs typeface="Sylfaen"/>
              </a:rPr>
              <a:t>ე</a:t>
            </a:r>
            <a:r>
              <a:rPr dirty="0" smtClean="0" sz="1100" spc="-25">
                <a:latin typeface="Sylfaen"/>
                <a:cs typeface="Sylfaen"/>
              </a:rPr>
              <a:t>ბის</a:t>
            </a:r>
            <a:r>
              <a:rPr dirty="0" smtClean="0" sz="1100" spc="-25">
                <a:latin typeface="Sylfaen"/>
                <a:cs typeface="Sylfaen"/>
              </a:rPr>
              <a:t> </a:t>
            </a:r>
            <a:r>
              <a:rPr dirty="0" smtClean="0" sz="1100" spc="-25">
                <a:latin typeface="Sylfaen"/>
                <a:cs typeface="Sylfaen"/>
              </a:rPr>
              <a:t> </a:t>
            </a:r>
            <a:r>
              <a:rPr dirty="0" smtClean="0" sz="1100" spc="-25">
                <a:latin typeface="Sylfaen"/>
                <a:cs typeface="Sylfaen"/>
              </a:rPr>
              <a:t>მ</a:t>
            </a:r>
            <a:r>
              <a:rPr dirty="0" smtClean="0" sz="1100" spc="-25">
                <a:latin typeface="Sylfaen"/>
                <a:cs typeface="Sylfaen"/>
              </a:rPr>
              <a:t>უ</a:t>
            </a:r>
            <a:r>
              <a:rPr dirty="0" smtClean="0" sz="1100" spc="-25">
                <a:latin typeface="Sylfaen"/>
                <a:cs typeface="Sylfaen"/>
              </a:rPr>
              <a:t>ზ</a:t>
            </a:r>
            <a:r>
              <a:rPr dirty="0" smtClean="0" sz="1100" spc="-25">
                <a:latin typeface="Sylfaen"/>
                <a:cs typeface="Sylfaen"/>
              </a:rPr>
              <a:t>ე</a:t>
            </a:r>
            <a:r>
              <a:rPr dirty="0" smtClean="0" sz="1100" spc="-25">
                <a:latin typeface="Sylfaen"/>
                <a:cs typeface="Sylfaen"/>
              </a:rPr>
              <a:t>უ</a:t>
            </a:r>
            <a:r>
              <a:rPr dirty="0" smtClean="0" sz="1100" spc="-25">
                <a:latin typeface="Sylfaen"/>
                <a:cs typeface="Sylfaen"/>
              </a:rPr>
              <a:t>მ</a:t>
            </a:r>
            <a:r>
              <a:rPr dirty="0" smtClean="0" sz="1100" spc="-25">
                <a:latin typeface="Sylfaen"/>
                <a:cs typeface="Sylfaen"/>
              </a:rPr>
              <a:t>ი</a:t>
            </a:r>
            <a:r>
              <a:rPr dirty="0" smtClean="0" sz="1100" spc="-25">
                <a:latin typeface="Sylfaen"/>
                <a:cs typeface="Sylfaen"/>
              </a:rPr>
              <a:t>ა</a:t>
            </a:r>
            <a:r>
              <a:rPr dirty="0" smtClean="0" sz="1100" spc="-25">
                <a:latin typeface="Sylfaen"/>
                <a:cs typeface="Sylfaen"/>
              </a:rPr>
              <a:t> </a:t>
            </a:r>
            <a:r>
              <a:rPr dirty="0" smtClean="0" sz="1100" spc="-25">
                <a:latin typeface="Sylfaen"/>
                <a:cs typeface="Sylfaen"/>
              </a:rPr>
              <a:t> </a:t>
            </a:r>
            <a:r>
              <a:rPr dirty="0" smtClean="0" sz="1100" spc="-25">
                <a:latin typeface="Sylfaen"/>
                <a:cs typeface="Sylfaen"/>
              </a:rPr>
              <a:t>გ</a:t>
            </a:r>
            <a:r>
              <a:rPr dirty="0" smtClean="0" sz="1100" spc="-25">
                <a:latin typeface="Sylfaen"/>
                <a:cs typeface="Sylfaen"/>
              </a:rPr>
              <a:t>ა</a:t>
            </a:r>
            <a:r>
              <a:rPr dirty="0" smtClean="0" sz="1100" spc="-25">
                <a:latin typeface="Sylfaen"/>
                <a:cs typeface="Sylfaen"/>
              </a:rPr>
              <a:t>ნ</a:t>
            </a:r>
            <a:r>
              <a:rPr dirty="0" smtClean="0" sz="1100" spc="-25">
                <a:latin typeface="Sylfaen"/>
                <a:cs typeface="Sylfaen"/>
              </a:rPr>
              <a:t>თ</a:t>
            </a:r>
            <a:r>
              <a:rPr dirty="0" smtClean="0" sz="1100" spc="-25">
                <a:latin typeface="Sylfaen"/>
                <a:cs typeface="Sylfaen"/>
              </a:rPr>
              <a:t>ა</a:t>
            </a:r>
            <a:r>
              <a:rPr dirty="0" smtClean="0" sz="1100" spc="-25">
                <a:latin typeface="Sylfaen"/>
                <a:cs typeface="Sylfaen"/>
              </a:rPr>
              <a:t>ვ</a:t>
            </a:r>
            <a:r>
              <a:rPr dirty="0" smtClean="0" sz="1100" spc="-25">
                <a:latin typeface="Sylfaen"/>
                <a:cs typeface="Sylfaen"/>
              </a:rPr>
              <a:t>ს</a:t>
            </a:r>
            <a:r>
              <a:rPr dirty="0" smtClean="0" sz="1100" spc="-25">
                <a:latin typeface="Sylfaen"/>
                <a:cs typeface="Sylfaen"/>
              </a:rPr>
              <a:t>ე</a:t>
            </a:r>
            <a:r>
              <a:rPr dirty="0" smtClean="0" sz="1100" spc="-25">
                <a:latin typeface="Sylfaen"/>
                <a:cs typeface="Sylfaen"/>
              </a:rPr>
              <a:t>ბულ</a:t>
            </a:r>
            <a:r>
              <a:rPr dirty="0" smtClean="0" sz="1100" spc="-25">
                <a:latin typeface="Sylfaen"/>
                <a:cs typeface="Sylfaen"/>
              </a:rPr>
              <a:t>ი</a:t>
            </a:r>
            <a:r>
              <a:rPr dirty="0" smtClean="0" sz="1100" spc="-25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509899" y="1833736"/>
            <a:ext cx="203885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2">
                <a:latin typeface="Sylfaen"/>
                <a:cs typeface="Sylfaen"/>
              </a:rPr>
              <a:t>ხ</a:t>
            </a:r>
            <a:r>
              <a:rPr dirty="0" smtClean="0" sz="1100" spc="-32">
                <a:latin typeface="Sylfaen"/>
                <a:cs typeface="Sylfaen"/>
              </a:rPr>
              <a:t>ე</a:t>
            </a:r>
            <a:r>
              <a:rPr dirty="0" smtClean="0" sz="1100" spc="-32">
                <a:latin typeface="Sylfaen"/>
                <a:cs typeface="Sylfaen"/>
              </a:rPr>
              <a:t>ლ</a:t>
            </a:r>
            <a:r>
              <a:rPr dirty="0" smtClean="0" sz="1100" spc="-32">
                <a:latin typeface="Sylfaen"/>
                <a:cs typeface="Sylfaen"/>
              </a:rPr>
              <a:t>ო</a:t>
            </a:r>
            <a:r>
              <a:rPr dirty="0" smtClean="0" sz="1100" spc="-32">
                <a:latin typeface="Sylfaen"/>
                <a:cs typeface="Sylfaen"/>
              </a:rPr>
              <a:t>ვ</a:t>
            </a:r>
            <a:r>
              <a:rPr dirty="0" smtClean="0" sz="1100" spc="-32">
                <a:latin typeface="Sylfaen"/>
                <a:cs typeface="Sylfaen"/>
              </a:rPr>
              <a:t>ნ</a:t>
            </a:r>
            <a:r>
              <a:rPr dirty="0" smtClean="0" sz="1100" spc="-32">
                <a:latin typeface="Sylfaen"/>
                <a:cs typeface="Sylfaen"/>
              </a:rPr>
              <a:t>ე</a:t>
            </a:r>
            <a:r>
              <a:rPr dirty="0" smtClean="0" sz="1100" spc="-32">
                <a:latin typeface="Sylfaen"/>
                <a:cs typeface="Sylfaen"/>
              </a:rPr>
              <a:t>ბის</a:t>
            </a:r>
            <a:r>
              <a:rPr dirty="0" smtClean="0" sz="1100" spc="-32">
                <a:latin typeface="Sylfaen"/>
                <a:cs typeface="Sylfaen"/>
              </a:rPr>
              <a:t> </a:t>
            </a:r>
            <a:r>
              <a:rPr dirty="0" smtClean="0" sz="1100" spc="-32">
                <a:latin typeface="Sylfaen"/>
                <a:cs typeface="Sylfaen"/>
              </a:rPr>
              <a:t> </a:t>
            </a:r>
            <a:r>
              <a:rPr dirty="0" smtClean="0" sz="1100" spc="-32">
                <a:latin typeface="Sylfaen"/>
                <a:cs typeface="Sylfaen"/>
              </a:rPr>
              <a:t>მ</a:t>
            </a:r>
            <a:r>
              <a:rPr dirty="0" smtClean="0" sz="1100" spc="-32">
                <a:latin typeface="Sylfaen"/>
                <a:cs typeface="Sylfaen"/>
              </a:rPr>
              <a:t>უ</a:t>
            </a:r>
            <a:r>
              <a:rPr dirty="0" smtClean="0" sz="1100" spc="-32">
                <a:latin typeface="Sylfaen"/>
                <a:cs typeface="Sylfaen"/>
              </a:rPr>
              <a:t>ზ</a:t>
            </a:r>
            <a:r>
              <a:rPr dirty="0" smtClean="0" sz="1100" spc="-32">
                <a:latin typeface="Sylfaen"/>
                <a:cs typeface="Sylfaen"/>
              </a:rPr>
              <a:t>ე</a:t>
            </a:r>
            <a:r>
              <a:rPr dirty="0" smtClean="0" sz="1100" spc="-32">
                <a:latin typeface="Sylfaen"/>
                <a:cs typeface="Sylfaen"/>
              </a:rPr>
              <a:t>უ</a:t>
            </a:r>
            <a:r>
              <a:rPr dirty="0" smtClean="0" sz="1100" spc="-32">
                <a:latin typeface="Sylfaen"/>
                <a:cs typeface="Sylfaen"/>
              </a:rPr>
              <a:t>მ</a:t>
            </a:r>
            <a:r>
              <a:rPr dirty="0" smtClean="0" sz="1100" spc="-32">
                <a:latin typeface="Sylfaen"/>
                <a:cs typeface="Sylfaen"/>
              </a:rPr>
              <a:t>ის</a:t>
            </a:r>
            <a:r>
              <a:rPr dirty="0" smtClean="0" sz="1100" spc="-32">
                <a:latin typeface="Sylfaen"/>
                <a:cs typeface="Sylfaen"/>
              </a:rPr>
              <a:t> </a:t>
            </a:r>
            <a:r>
              <a:rPr dirty="0" smtClean="0" sz="1100" spc="-32">
                <a:latin typeface="Sylfaen"/>
                <a:cs typeface="Sylfaen"/>
              </a:rPr>
              <a:t> </a:t>
            </a:r>
            <a:r>
              <a:rPr dirty="0" smtClean="0" sz="1100" spc="-32">
                <a:latin typeface="Sylfaen"/>
                <a:cs typeface="Sylfaen"/>
              </a:rPr>
              <a:t>შ</a:t>
            </a:r>
            <a:r>
              <a:rPr dirty="0" smtClean="0" sz="1100" spc="-32">
                <a:latin typeface="Sylfaen"/>
                <a:cs typeface="Sylfaen"/>
              </a:rPr>
              <a:t>ე</a:t>
            </a:r>
            <a:r>
              <a:rPr dirty="0" smtClean="0" sz="1100" spc="-32">
                <a:latin typeface="Sylfaen"/>
                <a:cs typeface="Sylfaen"/>
              </a:rPr>
              <a:t>ნ</a:t>
            </a:r>
            <a:r>
              <a:rPr dirty="0" smtClean="0" sz="1100" spc="-32">
                <a:latin typeface="Sylfaen"/>
                <a:cs typeface="Sylfaen"/>
              </a:rPr>
              <a:t>ო</a:t>
            </a:r>
            <a:r>
              <a:rPr dirty="0" smtClean="0" sz="1100" spc="-32">
                <a:latin typeface="Sylfaen"/>
                <a:cs typeface="Sylfaen"/>
              </a:rPr>
              <a:t>ბის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660898" y="1833736"/>
            <a:ext cx="102174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პრო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ქ</a:t>
            </a:r>
            <a:r>
              <a:rPr dirty="0" smtClean="0" sz="1100" spc="0">
                <a:latin typeface="Sylfaen"/>
                <a:cs typeface="Sylfaen"/>
              </a:rPr>
              <a:t>ტ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(</a:t>
            </a:r>
            <a:r>
              <a:rPr dirty="0" smtClean="0" sz="1100" spc="0">
                <a:latin typeface="Sylfaen"/>
                <a:cs typeface="Sylfaen"/>
              </a:rPr>
              <a:t>1</a:t>
            </a:r>
            <a:r>
              <a:rPr dirty="0" smtClean="0" sz="1100" spc="0">
                <a:latin typeface="Sylfaen"/>
                <a:cs typeface="Sylfaen"/>
              </a:rPr>
              <a:t>9</a:t>
            </a:r>
            <a:r>
              <a:rPr dirty="0" smtClean="0" sz="1100" spc="0">
                <a:latin typeface="Sylfaen"/>
                <a:cs typeface="Sylfaen"/>
              </a:rPr>
              <a:t>4</a:t>
            </a:r>
            <a:r>
              <a:rPr dirty="0" smtClean="0" sz="1100" spc="0">
                <a:latin typeface="Sylfaen"/>
                <a:cs typeface="Sylfaen"/>
              </a:rPr>
              <a:t>9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02004" y="2127868"/>
            <a:ext cx="44282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">
                <a:latin typeface="Sylfaen"/>
                <a:cs typeface="Sylfaen"/>
              </a:rPr>
              <a:t>წ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ლ</a:t>
            </a:r>
            <a:r>
              <a:rPr dirty="0" smtClean="0" sz="1100" spc="-1">
                <a:latin typeface="Sylfaen"/>
                <a:cs typeface="Sylfaen"/>
              </a:rPr>
              <a:t>ი</a:t>
            </a:r>
            <a:r>
              <a:rPr dirty="0" smtClean="0" sz="1100" spc="-1">
                <a:latin typeface="Sylfaen"/>
                <a:cs typeface="Sylfaen"/>
              </a:rPr>
              <a:t>)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546606" y="2127868"/>
            <a:ext cx="513608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">
                <a:latin typeface="Sylfaen"/>
                <a:cs typeface="Sylfaen"/>
              </a:rPr>
              <a:t>ც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18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არ</a:t>
            </a:r>
            <a:r>
              <a:rPr dirty="0" smtClean="0" sz="1100" spc="-9">
                <a:latin typeface="Sylfaen"/>
                <a:cs typeface="Sylfaen"/>
              </a:rPr>
              <a:t>ქ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ტ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-9">
                <a:latin typeface="Sylfaen"/>
                <a:cs typeface="Sylfaen"/>
              </a:rPr>
              <a:t>ტ</a:t>
            </a:r>
            <a:r>
              <a:rPr dirty="0" smtClean="0" sz="1100" spc="0">
                <a:latin typeface="Sylfaen"/>
                <a:cs typeface="Sylfaen"/>
              </a:rPr>
              <a:t>ორს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77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69">
                <a:latin typeface="Sylfaen"/>
                <a:cs typeface="Sylfaen"/>
              </a:rPr>
              <a:t> </a:t>
            </a:r>
            <a:r>
              <a:rPr dirty="0" smtClean="0" sz="1100" spc="-311">
                <a:latin typeface="Sylfaen"/>
                <a:cs typeface="Sylfaen"/>
              </a:rPr>
              <a:t>ჯ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ვა</a:t>
            </a:r>
            <a:r>
              <a:rPr dirty="0" smtClean="0" sz="1100" spc="-22">
                <a:latin typeface="Sylfaen"/>
                <a:cs typeface="Sylfaen"/>
              </a:rPr>
              <a:t>ხ</a:t>
            </a:r>
            <a:r>
              <a:rPr dirty="0" smtClean="0" sz="1100" spc="-26">
                <a:latin typeface="Sylfaen"/>
                <a:cs typeface="Sylfaen"/>
              </a:rPr>
              <a:t>იშვილს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-129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36">
                <a:latin typeface="Sylfaen"/>
                <a:cs typeface="Sylfaen"/>
              </a:rPr>
              <a:t>თვ</a:t>
            </a:r>
            <a:r>
              <a:rPr dirty="0" smtClean="0" sz="1100" spc="-32">
                <a:latin typeface="Sylfaen"/>
                <a:cs typeface="Sylfaen"/>
              </a:rPr>
              <a:t>ნ</a:t>
            </a:r>
            <a:r>
              <a:rPr dirty="0" smtClean="0" sz="1100" spc="-67">
                <a:latin typeface="Sylfaen"/>
                <a:cs typeface="Sylfaen"/>
              </a:rPr>
              <a:t>ი</a:t>
            </a:r>
            <a:r>
              <a:rPr dirty="0" smtClean="0" sz="1100" spc="-6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-114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19</a:t>
            </a:r>
            <a:r>
              <a:rPr dirty="0" smtClean="0" sz="1100" spc="-20">
                <a:latin typeface="Sylfaen"/>
                <a:cs typeface="Sylfaen"/>
              </a:rPr>
              <a:t>5</a:t>
            </a:r>
            <a:r>
              <a:rPr dirty="0" smtClean="0" sz="1100" spc="-6">
                <a:latin typeface="Sylfaen"/>
                <a:cs typeface="Sylfaen"/>
              </a:rPr>
              <a:t>5</a:t>
            </a:r>
            <a:r>
              <a:rPr dirty="0" smtClean="0" sz="1100" spc="-9">
                <a:latin typeface="Sylfaen"/>
                <a:cs typeface="Sylfaen"/>
              </a:rPr>
              <a:t>-90-</a:t>
            </a:r>
            <a:r>
              <a:rPr dirty="0" smtClean="0" sz="1100" spc="-22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ნ</a:t>
            </a:r>
            <a:r>
              <a:rPr dirty="0" smtClean="0" sz="1100" spc="-5">
                <a:latin typeface="Sylfaen"/>
                <a:cs typeface="Sylfaen"/>
              </a:rPr>
              <a:t>  </a:t>
            </a:r>
            <a:r>
              <a:rPr dirty="0" smtClean="0" sz="1100" spc="196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წ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შ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02004" y="2420476"/>
            <a:ext cx="578054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4">
                <a:latin typeface="Sylfaen"/>
                <a:cs typeface="Sylfaen"/>
              </a:rPr>
              <a:t>დ</a:t>
            </a:r>
            <a:r>
              <a:rPr dirty="0" smtClean="0" sz="1100" spc="-34">
                <a:latin typeface="Sylfaen"/>
                <a:cs typeface="Sylfaen"/>
              </a:rPr>
              <a:t>ღ</a:t>
            </a:r>
            <a:r>
              <a:rPr dirty="0" smtClean="0" sz="1100" spc="-34">
                <a:latin typeface="Sylfaen"/>
                <a:cs typeface="Sylfaen"/>
              </a:rPr>
              <a:t>ე</a:t>
            </a:r>
            <a:r>
              <a:rPr dirty="0" smtClean="0" sz="1100" spc="-34">
                <a:latin typeface="Sylfaen"/>
                <a:cs typeface="Sylfaen"/>
              </a:rPr>
              <a:t>ვ</a:t>
            </a:r>
            <a:r>
              <a:rPr dirty="0" smtClean="0" sz="1100" spc="-34">
                <a:latin typeface="Sylfaen"/>
                <a:cs typeface="Sylfaen"/>
              </a:rPr>
              <a:t>ა</a:t>
            </a:r>
            <a:r>
              <a:rPr dirty="0" smtClean="0" sz="1100" spc="-34">
                <a:latin typeface="Sylfaen"/>
                <a:cs typeface="Sylfaen"/>
              </a:rPr>
              <a:t>ნ</a:t>
            </a:r>
            <a:r>
              <a:rPr dirty="0" smtClean="0" sz="1100" spc="-34">
                <a:latin typeface="Sylfaen"/>
                <a:cs typeface="Sylfaen"/>
              </a:rPr>
              <a:t>დ</a:t>
            </a:r>
            <a:r>
              <a:rPr dirty="0" smtClean="0" sz="1100" spc="-34">
                <a:latin typeface="Sylfaen"/>
                <a:cs typeface="Sylfaen"/>
              </a:rPr>
              <a:t>ე</a:t>
            </a:r>
            <a:r>
              <a:rPr dirty="0" smtClean="0" sz="1100" spc="-34">
                <a:latin typeface="Sylfaen"/>
                <a:cs typeface="Sylfaen"/>
              </a:rPr>
              <a:t>ლ</a:t>
            </a:r>
            <a:r>
              <a:rPr dirty="0" smtClean="0" sz="1100" spc="-34">
                <a:latin typeface="Sylfaen"/>
                <a:cs typeface="Sylfaen"/>
              </a:rPr>
              <a:t> </a:t>
            </a:r>
            <a:r>
              <a:rPr dirty="0" smtClean="0" sz="1100" spc="-34">
                <a:latin typeface="Sylfaen"/>
                <a:cs typeface="Sylfaen"/>
              </a:rPr>
              <a:t>ხ</a:t>
            </a:r>
            <a:r>
              <a:rPr dirty="0" smtClean="0" sz="1100" spc="-34">
                <a:latin typeface="Sylfaen"/>
                <a:cs typeface="Sylfaen"/>
              </a:rPr>
              <a:t>ე</a:t>
            </a:r>
            <a:r>
              <a:rPr dirty="0" smtClean="0" sz="1100" spc="-34">
                <a:latin typeface="Sylfaen"/>
                <a:cs typeface="Sylfaen"/>
              </a:rPr>
              <a:t>ლ</a:t>
            </a:r>
            <a:r>
              <a:rPr dirty="0" smtClean="0" sz="1100" spc="-34">
                <a:latin typeface="Sylfaen"/>
                <a:cs typeface="Sylfaen"/>
              </a:rPr>
              <a:t>ოვ</a:t>
            </a:r>
            <a:r>
              <a:rPr dirty="0" smtClean="0" sz="1100" spc="-34">
                <a:latin typeface="Sylfaen"/>
                <a:cs typeface="Sylfaen"/>
              </a:rPr>
              <a:t>ნ</a:t>
            </a:r>
            <a:r>
              <a:rPr dirty="0" smtClean="0" sz="1100" spc="-34">
                <a:latin typeface="Sylfaen"/>
                <a:cs typeface="Sylfaen"/>
              </a:rPr>
              <a:t>ე</a:t>
            </a:r>
            <a:r>
              <a:rPr dirty="0" smtClean="0" sz="1100" spc="-34">
                <a:latin typeface="Sylfaen"/>
                <a:cs typeface="Sylfaen"/>
              </a:rPr>
              <a:t>ბ</a:t>
            </a:r>
            <a:r>
              <a:rPr dirty="0" smtClean="0" sz="1100" spc="-34">
                <a:latin typeface="Sylfaen"/>
                <a:cs typeface="Sylfaen"/>
              </a:rPr>
              <a:t>ის</a:t>
            </a:r>
            <a:r>
              <a:rPr dirty="0" smtClean="0" sz="1100" spc="-34">
                <a:latin typeface="Sylfaen"/>
                <a:cs typeface="Sylfaen"/>
              </a:rPr>
              <a:t> </a:t>
            </a:r>
            <a:r>
              <a:rPr dirty="0" smtClean="0" sz="1100" spc="-34">
                <a:latin typeface="Sylfaen"/>
                <a:cs typeface="Sylfaen"/>
              </a:rPr>
              <a:t>მ</a:t>
            </a:r>
            <a:r>
              <a:rPr dirty="0" smtClean="0" sz="1100" spc="-34">
                <a:latin typeface="Sylfaen"/>
                <a:cs typeface="Sylfaen"/>
              </a:rPr>
              <a:t>უ</a:t>
            </a:r>
            <a:r>
              <a:rPr dirty="0" smtClean="0" sz="1100" spc="-34">
                <a:latin typeface="Sylfaen"/>
                <a:cs typeface="Sylfaen"/>
              </a:rPr>
              <a:t>ზ</a:t>
            </a:r>
            <a:r>
              <a:rPr dirty="0" smtClean="0" sz="1100" spc="-34">
                <a:latin typeface="Sylfaen"/>
                <a:cs typeface="Sylfaen"/>
              </a:rPr>
              <a:t>ე</a:t>
            </a:r>
            <a:r>
              <a:rPr dirty="0" smtClean="0" sz="1100" spc="-34">
                <a:latin typeface="Sylfaen"/>
                <a:cs typeface="Sylfaen"/>
              </a:rPr>
              <a:t>უ</a:t>
            </a:r>
            <a:r>
              <a:rPr dirty="0" smtClean="0" sz="1100" spc="-34">
                <a:latin typeface="Sylfaen"/>
                <a:cs typeface="Sylfaen"/>
              </a:rPr>
              <a:t>მ</a:t>
            </a:r>
            <a:r>
              <a:rPr dirty="0" smtClean="0" sz="1100" spc="-34">
                <a:latin typeface="Sylfaen"/>
                <a:cs typeface="Sylfaen"/>
              </a:rPr>
              <a:t>ის</a:t>
            </a:r>
            <a:r>
              <a:rPr dirty="0" smtClean="0" sz="1100" spc="-34">
                <a:latin typeface="Sylfaen"/>
                <a:cs typeface="Sylfaen"/>
              </a:rPr>
              <a:t> </a:t>
            </a:r>
            <a:r>
              <a:rPr dirty="0" smtClean="0" sz="1100" spc="-34">
                <a:latin typeface="Sylfaen"/>
                <a:cs typeface="Sylfaen"/>
              </a:rPr>
              <a:t>შ</a:t>
            </a:r>
            <a:r>
              <a:rPr dirty="0" smtClean="0" sz="1100" spc="-34">
                <a:latin typeface="Sylfaen"/>
                <a:cs typeface="Sylfaen"/>
              </a:rPr>
              <a:t>ე</a:t>
            </a:r>
            <a:r>
              <a:rPr dirty="0" smtClean="0" sz="1100" spc="-34">
                <a:latin typeface="Sylfaen"/>
                <a:cs typeface="Sylfaen"/>
              </a:rPr>
              <a:t>ნ</a:t>
            </a:r>
            <a:r>
              <a:rPr dirty="0" smtClean="0" sz="1100" spc="-34">
                <a:latin typeface="Sylfaen"/>
                <a:cs typeface="Sylfaen"/>
              </a:rPr>
              <a:t>ო</a:t>
            </a:r>
            <a:r>
              <a:rPr dirty="0" smtClean="0" sz="1100" spc="-34">
                <a:latin typeface="Sylfaen"/>
                <a:cs typeface="Sylfaen"/>
              </a:rPr>
              <a:t>ბ</a:t>
            </a:r>
            <a:r>
              <a:rPr dirty="0" smtClean="0" sz="1100" spc="-34">
                <a:latin typeface="Sylfaen"/>
                <a:cs typeface="Sylfaen"/>
              </a:rPr>
              <a:t>ა</a:t>
            </a:r>
            <a:r>
              <a:rPr dirty="0" smtClean="0" sz="1100" spc="-34">
                <a:latin typeface="Sylfaen"/>
                <a:cs typeface="Sylfaen"/>
              </a:rPr>
              <a:t>ში</a:t>
            </a:r>
            <a:r>
              <a:rPr dirty="0" smtClean="0" sz="1100" spc="-34">
                <a:latin typeface="Sylfaen"/>
                <a:cs typeface="Sylfaen"/>
              </a:rPr>
              <a:t>,</a:t>
            </a:r>
            <a:r>
              <a:rPr dirty="0" smtClean="0" sz="1100" spc="-34">
                <a:latin typeface="Sylfaen"/>
                <a:cs typeface="Sylfaen"/>
              </a:rPr>
              <a:t> </a:t>
            </a:r>
            <a:r>
              <a:rPr dirty="0" smtClean="0" sz="1100" spc="-34">
                <a:latin typeface="Sylfaen"/>
                <a:cs typeface="Sylfaen"/>
              </a:rPr>
              <a:t>რ</a:t>
            </a:r>
            <a:r>
              <a:rPr dirty="0" smtClean="0" sz="1100" spc="-34">
                <a:latin typeface="Sylfaen"/>
                <a:cs typeface="Sylfaen"/>
              </a:rPr>
              <a:t>ე</a:t>
            </a:r>
            <a:r>
              <a:rPr dirty="0" smtClean="0" sz="1100" spc="-34">
                <a:latin typeface="Sylfaen"/>
                <a:cs typeface="Sylfaen"/>
              </a:rPr>
              <a:t>ვ</a:t>
            </a:r>
            <a:r>
              <a:rPr dirty="0" smtClean="0" sz="1100" spc="-34">
                <a:latin typeface="Sylfaen"/>
                <a:cs typeface="Sylfaen"/>
              </a:rPr>
              <a:t>ო</a:t>
            </a:r>
            <a:r>
              <a:rPr dirty="0" smtClean="0" sz="1100" spc="-34">
                <a:latin typeface="Sylfaen"/>
                <a:cs typeface="Sylfaen"/>
              </a:rPr>
              <a:t>ლ</a:t>
            </a:r>
            <a:r>
              <a:rPr dirty="0" smtClean="0" sz="1100" spc="-34">
                <a:latin typeface="Sylfaen"/>
                <a:cs typeface="Sylfaen"/>
              </a:rPr>
              <a:t>უ</a:t>
            </a:r>
            <a:r>
              <a:rPr dirty="0" smtClean="0" sz="1100" spc="-34">
                <a:latin typeface="Sylfaen"/>
                <a:cs typeface="Sylfaen"/>
              </a:rPr>
              <a:t>ც</a:t>
            </a:r>
            <a:r>
              <a:rPr dirty="0" smtClean="0" sz="1100" spc="-34">
                <a:latin typeface="Sylfaen"/>
                <a:cs typeface="Sylfaen"/>
              </a:rPr>
              <a:t>ი</a:t>
            </a:r>
            <a:r>
              <a:rPr dirty="0" smtClean="0" sz="1100" spc="-34">
                <a:latin typeface="Sylfaen"/>
                <a:cs typeface="Sylfaen"/>
              </a:rPr>
              <a:t>ის</a:t>
            </a:r>
            <a:r>
              <a:rPr dirty="0" smtClean="0" sz="1100" spc="-34">
                <a:latin typeface="Sylfaen"/>
                <a:cs typeface="Sylfaen"/>
              </a:rPr>
              <a:t> </a:t>
            </a:r>
            <a:r>
              <a:rPr dirty="0" smtClean="0" sz="1100" spc="-34">
                <a:latin typeface="Sylfaen"/>
                <a:cs typeface="Sylfaen"/>
              </a:rPr>
              <a:t>მ</a:t>
            </a:r>
            <a:r>
              <a:rPr dirty="0" smtClean="0" sz="1100" spc="-34">
                <a:latin typeface="Sylfaen"/>
                <a:cs typeface="Sylfaen"/>
              </a:rPr>
              <a:t>უ</a:t>
            </a:r>
            <a:r>
              <a:rPr dirty="0" smtClean="0" sz="1100" spc="-34">
                <a:latin typeface="Sylfaen"/>
                <a:cs typeface="Sylfaen"/>
              </a:rPr>
              <a:t>ზ</a:t>
            </a:r>
            <a:r>
              <a:rPr dirty="0" smtClean="0" sz="1100" spc="-34">
                <a:latin typeface="Sylfaen"/>
                <a:cs typeface="Sylfaen"/>
              </a:rPr>
              <a:t>ე</a:t>
            </a:r>
            <a:r>
              <a:rPr dirty="0" smtClean="0" sz="1100" spc="-34">
                <a:latin typeface="Sylfaen"/>
                <a:cs typeface="Sylfaen"/>
              </a:rPr>
              <a:t>უ</a:t>
            </a:r>
            <a:r>
              <a:rPr dirty="0" smtClean="0" sz="1100" spc="-34">
                <a:latin typeface="Sylfaen"/>
                <a:cs typeface="Sylfaen"/>
              </a:rPr>
              <a:t>მ</a:t>
            </a:r>
            <a:r>
              <a:rPr dirty="0" smtClean="0" sz="1100" spc="-34">
                <a:latin typeface="Sylfaen"/>
                <a:cs typeface="Sylfaen"/>
              </a:rPr>
              <a:t>ი</a:t>
            </a:r>
            <a:r>
              <a:rPr dirty="0" smtClean="0" sz="1100" spc="-34">
                <a:latin typeface="Sylfaen"/>
                <a:cs typeface="Sylfaen"/>
              </a:rPr>
              <a:t> </a:t>
            </a:r>
            <a:r>
              <a:rPr dirty="0" smtClean="0" sz="1100" spc="-34">
                <a:latin typeface="Sylfaen"/>
                <a:cs typeface="Sylfaen"/>
              </a:rPr>
              <a:t>ფ</a:t>
            </a:r>
            <a:r>
              <a:rPr dirty="0" smtClean="0" sz="1100" spc="-34">
                <a:latin typeface="Sylfaen"/>
                <a:cs typeface="Sylfaen"/>
              </a:rPr>
              <a:t>უ</a:t>
            </a:r>
            <a:r>
              <a:rPr dirty="0" smtClean="0" sz="1100" spc="-34">
                <a:latin typeface="Sylfaen"/>
                <a:cs typeface="Sylfaen"/>
              </a:rPr>
              <a:t>ნ</a:t>
            </a:r>
            <a:r>
              <a:rPr dirty="0" smtClean="0" sz="1100" spc="-34">
                <a:latin typeface="Sylfaen"/>
                <a:cs typeface="Sylfaen"/>
              </a:rPr>
              <a:t>ქ</a:t>
            </a:r>
            <a:r>
              <a:rPr dirty="0" smtClean="0" sz="1100" spc="-34">
                <a:latin typeface="Sylfaen"/>
                <a:cs typeface="Sylfaen"/>
              </a:rPr>
              <a:t>ც</a:t>
            </a:r>
            <a:r>
              <a:rPr dirty="0" smtClean="0" sz="1100" spc="-34">
                <a:latin typeface="Sylfaen"/>
                <a:cs typeface="Sylfaen"/>
              </a:rPr>
              <a:t>ი</a:t>
            </a:r>
            <a:r>
              <a:rPr dirty="0" smtClean="0" sz="1100" spc="-34">
                <a:latin typeface="Sylfaen"/>
                <a:cs typeface="Sylfaen"/>
              </a:rPr>
              <a:t>ო</a:t>
            </a:r>
            <a:r>
              <a:rPr dirty="0" smtClean="0" sz="1100" spc="-34">
                <a:latin typeface="Sylfaen"/>
                <a:cs typeface="Sylfaen"/>
              </a:rPr>
              <a:t>ნ</a:t>
            </a:r>
            <a:r>
              <a:rPr dirty="0" smtClean="0" sz="1100" spc="-34">
                <a:latin typeface="Sylfaen"/>
                <a:cs typeface="Sylfaen"/>
              </a:rPr>
              <a:t>ირ</a:t>
            </a:r>
            <a:r>
              <a:rPr dirty="0" smtClean="0" sz="1100" spc="-34">
                <a:latin typeface="Sylfaen"/>
                <a:cs typeface="Sylfaen"/>
              </a:rPr>
              <a:t>ე</a:t>
            </a:r>
            <a:r>
              <a:rPr dirty="0" smtClean="0" sz="1100" spc="-34">
                <a:latin typeface="Sylfaen"/>
                <a:cs typeface="Sylfaen"/>
              </a:rPr>
              <a:t>ბ</a:t>
            </a:r>
            <a:r>
              <a:rPr dirty="0" smtClean="0" sz="1100" spc="-34">
                <a:latin typeface="Sylfaen"/>
                <a:cs typeface="Sylfaen"/>
              </a:rPr>
              <a:t>დ</a:t>
            </a:r>
            <a:r>
              <a:rPr dirty="0" smtClean="0" sz="1100" spc="-34">
                <a:latin typeface="Sylfaen"/>
                <a:cs typeface="Sylfaen"/>
              </a:rPr>
              <a:t>ა</a:t>
            </a:r>
            <a:r>
              <a:rPr dirty="0" smtClean="0" sz="1100" spc="-34">
                <a:latin typeface="Sylfaen"/>
                <a:cs typeface="Sylfaen"/>
              </a:rPr>
              <a:t>,</a:t>
            </a:r>
            <a:r>
              <a:rPr dirty="0" smtClean="0" sz="1100" spc="-34">
                <a:latin typeface="Sylfaen"/>
                <a:cs typeface="Sylfaen"/>
              </a:rPr>
              <a:t> </a:t>
            </a:r>
            <a:r>
              <a:rPr dirty="0" smtClean="0" sz="1100" spc="-34">
                <a:latin typeface="Sylfaen"/>
                <a:cs typeface="Sylfaen"/>
              </a:rPr>
              <a:t>19</a:t>
            </a:r>
            <a:r>
              <a:rPr dirty="0" smtClean="0" sz="1100" spc="-34">
                <a:latin typeface="Sylfaen"/>
                <a:cs typeface="Sylfaen"/>
              </a:rPr>
              <a:t>9</a:t>
            </a:r>
            <a:r>
              <a:rPr dirty="0" smtClean="0" sz="1100" spc="-34">
                <a:latin typeface="Sylfaen"/>
                <a:cs typeface="Sylfaen"/>
              </a:rPr>
              <a:t>8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02004" y="2714608"/>
            <a:ext cx="577991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წ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72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04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ხ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9">
                <a:latin typeface="Sylfaen"/>
                <a:cs typeface="Sylfaen"/>
              </a:rPr>
              <a:t>ვ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ბის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30">
                <a:latin typeface="Sylfaen"/>
                <a:cs typeface="Sylfaen"/>
              </a:rPr>
              <a:t> </a:t>
            </a:r>
            <a:r>
              <a:rPr dirty="0" smtClean="0" sz="1100" spc="-111">
                <a:latin typeface="Sylfaen"/>
                <a:cs typeface="Sylfaen"/>
              </a:rPr>
              <a:t>მ</a:t>
            </a:r>
            <a:r>
              <a:rPr dirty="0" smtClean="0" sz="1100" spc="-176">
                <a:latin typeface="Sylfaen"/>
                <a:cs typeface="Sylfaen"/>
              </a:rPr>
              <a:t>უ</a:t>
            </a:r>
            <a:r>
              <a:rPr dirty="0" smtClean="0" sz="1100" spc="-170">
                <a:latin typeface="Sylfaen"/>
                <a:cs typeface="Sylfaen"/>
              </a:rPr>
              <a:t>ზ</a:t>
            </a:r>
            <a:r>
              <a:rPr dirty="0" smtClean="0" sz="1100" spc="-106">
                <a:latin typeface="Sylfaen"/>
                <a:cs typeface="Sylfaen"/>
              </a:rPr>
              <a:t>ე</a:t>
            </a:r>
            <a:r>
              <a:rPr dirty="0" smtClean="0" sz="1100" spc="-184">
                <a:latin typeface="Sylfaen"/>
                <a:cs typeface="Sylfaen"/>
              </a:rPr>
              <a:t>უ</a:t>
            </a:r>
            <a:r>
              <a:rPr dirty="0" smtClean="0" sz="1100" spc="-111">
                <a:latin typeface="Sylfaen"/>
                <a:cs typeface="Sylfaen"/>
              </a:rPr>
              <a:t>მ</a:t>
            </a:r>
            <a:r>
              <a:rPr dirty="0" smtClean="0" sz="1100" spc="-128">
                <a:latin typeface="Sylfaen"/>
                <a:cs typeface="Sylfaen"/>
              </a:rPr>
              <a:t>ი</a:t>
            </a:r>
            <a:r>
              <a:rPr dirty="0" smtClean="0" sz="1100" spc="-57">
                <a:latin typeface="Sylfaen"/>
                <a:cs typeface="Sylfaen"/>
              </a:rPr>
              <a:t>  </a:t>
            </a:r>
            <a:r>
              <a:rPr dirty="0" smtClean="0" sz="1100" spc="6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ხ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73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ნ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03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78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შ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13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16">
                <a:latin typeface="Sylfaen"/>
                <a:cs typeface="Sylfaen"/>
              </a:rPr>
              <a:t> 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87">
                <a:latin typeface="Sylfaen"/>
                <a:cs typeface="Sylfaen"/>
              </a:rPr>
              <a:t>რ</a:t>
            </a:r>
            <a:r>
              <a:rPr dirty="0" smtClean="0" sz="1100" spc="44">
                <a:latin typeface="Sylfaen"/>
                <a:cs typeface="Sylfaen"/>
              </a:rPr>
              <a:t>თ</a:t>
            </a:r>
            <a:r>
              <a:rPr dirty="0" smtClean="0" sz="1100" spc="46">
                <a:latin typeface="Sylfaen"/>
                <a:cs typeface="Sylfaen"/>
              </a:rPr>
              <a:t>ლ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70">
                <a:latin typeface="Sylfaen"/>
                <a:cs typeface="Sylfaen"/>
              </a:rPr>
              <a:t>ც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02004" y="3008740"/>
            <a:ext cx="577919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8">
                <a:latin typeface="Sylfaen"/>
                <a:cs typeface="Sylfaen"/>
              </a:rPr>
              <a:t>ხ</a:t>
            </a:r>
            <a:r>
              <a:rPr dirty="0" smtClean="0" sz="1100" spc="-28">
                <a:latin typeface="Sylfaen"/>
                <a:cs typeface="Sylfaen"/>
              </a:rPr>
              <a:t>ე</a:t>
            </a:r>
            <a:r>
              <a:rPr dirty="0" smtClean="0" sz="1100" spc="-28">
                <a:latin typeface="Sylfaen"/>
                <a:cs typeface="Sylfaen"/>
              </a:rPr>
              <a:t>ლ</a:t>
            </a:r>
            <a:r>
              <a:rPr dirty="0" smtClean="0" sz="1100" spc="-28">
                <a:latin typeface="Sylfaen"/>
                <a:cs typeface="Sylfaen"/>
              </a:rPr>
              <a:t>ო</a:t>
            </a:r>
            <a:r>
              <a:rPr dirty="0" smtClean="0" sz="1100" spc="-28">
                <a:latin typeface="Sylfaen"/>
                <a:cs typeface="Sylfaen"/>
              </a:rPr>
              <a:t>ვ</a:t>
            </a:r>
            <a:r>
              <a:rPr dirty="0" smtClean="0" sz="1100" spc="-28">
                <a:latin typeface="Sylfaen"/>
                <a:cs typeface="Sylfaen"/>
              </a:rPr>
              <a:t>ნ</a:t>
            </a:r>
            <a:r>
              <a:rPr dirty="0" smtClean="0" sz="1100" spc="-28">
                <a:latin typeface="Sylfaen"/>
                <a:cs typeface="Sylfaen"/>
              </a:rPr>
              <a:t>ე</a:t>
            </a:r>
            <a:r>
              <a:rPr dirty="0" smtClean="0" sz="1100" spc="-28">
                <a:latin typeface="Sylfaen"/>
                <a:cs typeface="Sylfaen"/>
              </a:rPr>
              <a:t>ბის</a:t>
            </a:r>
            <a:r>
              <a:rPr dirty="0" smtClean="0" sz="1100" spc="-28">
                <a:latin typeface="Sylfaen"/>
                <a:cs typeface="Sylfaen"/>
              </a:rPr>
              <a:t> </a:t>
            </a:r>
            <a:r>
              <a:rPr dirty="0" smtClean="0" sz="1100" spc="-28">
                <a:latin typeface="Sylfaen"/>
                <a:cs typeface="Sylfaen"/>
              </a:rPr>
              <a:t> </a:t>
            </a:r>
            <a:r>
              <a:rPr dirty="0" smtClean="0" sz="1100" spc="-28">
                <a:latin typeface="Sylfaen"/>
                <a:cs typeface="Sylfaen"/>
              </a:rPr>
              <a:t>მ</a:t>
            </a:r>
            <a:r>
              <a:rPr dirty="0" smtClean="0" sz="1100" spc="-28">
                <a:latin typeface="Sylfaen"/>
                <a:cs typeface="Sylfaen"/>
              </a:rPr>
              <a:t>უ</a:t>
            </a:r>
            <a:r>
              <a:rPr dirty="0" smtClean="0" sz="1100" spc="-28">
                <a:latin typeface="Sylfaen"/>
                <a:cs typeface="Sylfaen"/>
              </a:rPr>
              <a:t>ზ</a:t>
            </a:r>
            <a:r>
              <a:rPr dirty="0" smtClean="0" sz="1100" spc="-28">
                <a:latin typeface="Sylfaen"/>
                <a:cs typeface="Sylfaen"/>
              </a:rPr>
              <a:t>ე</a:t>
            </a:r>
            <a:r>
              <a:rPr dirty="0" smtClean="0" sz="1100" spc="-28">
                <a:latin typeface="Sylfaen"/>
                <a:cs typeface="Sylfaen"/>
              </a:rPr>
              <a:t>უ</a:t>
            </a:r>
            <a:r>
              <a:rPr dirty="0" smtClean="0" sz="1100" spc="-28">
                <a:latin typeface="Sylfaen"/>
                <a:cs typeface="Sylfaen"/>
              </a:rPr>
              <a:t>მ</a:t>
            </a:r>
            <a:r>
              <a:rPr dirty="0" smtClean="0" sz="1100" spc="-28">
                <a:latin typeface="Sylfaen"/>
                <a:cs typeface="Sylfaen"/>
              </a:rPr>
              <a:t>ი</a:t>
            </a:r>
            <a:r>
              <a:rPr dirty="0" smtClean="0" sz="1100" spc="-28">
                <a:latin typeface="Sylfaen"/>
                <a:cs typeface="Sylfaen"/>
              </a:rPr>
              <a:t>ს</a:t>
            </a:r>
            <a:r>
              <a:rPr dirty="0" smtClean="0" sz="1100" spc="-28">
                <a:latin typeface="Sylfaen"/>
                <a:cs typeface="Sylfaen"/>
              </a:rPr>
              <a:t>ა</a:t>
            </a:r>
            <a:r>
              <a:rPr dirty="0" smtClean="0" sz="1100" spc="-28">
                <a:latin typeface="Sylfaen"/>
                <a:cs typeface="Sylfaen"/>
              </a:rPr>
              <a:t>თვის</a:t>
            </a:r>
            <a:r>
              <a:rPr dirty="0" smtClean="0" sz="1100" spc="-28">
                <a:latin typeface="Sylfaen"/>
                <a:cs typeface="Sylfaen"/>
              </a:rPr>
              <a:t>ა</a:t>
            </a:r>
            <a:r>
              <a:rPr dirty="0" smtClean="0" sz="1100" spc="-28">
                <a:latin typeface="Sylfaen"/>
                <a:cs typeface="Sylfaen"/>
              </a:rPr>
              <a:t>ა</a:t>
            </a:r>
            <a:r>
              <a:rPr dirty="0" smtClean="0" sz="1100" spc="-28">
                <a:latin typeface="Sylfaen"/>
                <a:cs typeface="Sylfaen"/>
              </a:rPr>
              <a:t>ო</a:t>
            </a:r>
            <a:r>
              <a:rPr dirty="0" smtClean="0" sz="1100" spc="-28">
                <a:latin typeface="Sylfaen"/>
                <a:cs typeface="Sylfaen"/>
              </a:rPr>
              <a:t> </a:t>
            </a:r>
            <a:r>
              <a:rPr dirty="0" smtClean="0" sz="1100" spc="-28">
                <a:latin typeface="Sylfaen"/>
                <a:cs typeface="Sylfaen"/>
              </a:rPr>
              <a:t> </a:t>
            </a:r>
            <a:r>
              <a:rPr dirty="0" smtClean="0" sz="1100" spc="-28">
                <a:latin typeface="Sylfaen"/>
                <a:cs typeface="Sylfaen"/>
              </a:rPr>
              <a:t>შ</a:t>
            </a:r>
            <a:r>
              <a:rPr dirty="0" smtClean="0" sz="1100" spc="-28">
                <a:latin typeface="Sylfaen"/>
                <a:cs typeface="Sylfaen"/>
              </a:rPr>
              <a:t>ე</a:t>
            </a:r>
            <a:r>
              <a:rPr dirty="0" smtClean="0" sz="1100" spc="-28">
                <a:latin typeface="Sylfaen"/>
                <a:cs typeface="Sylfaen"/>
              </a:rPr>
              <a:t>ქ</a:t>
            </a:r>
            <a:r>
              <a:rPr dirty="0" smtClean="0" sz="1100" spc="-28">
                <a:latin typeface="Sylfaen"/>
                <a:cs typeface="Sylfaen"/>
              </a:rPr>
              <a:t>მ</a:t>
            </a:r>
            <a:r>
              <a:rPr dirty="0" smtClean="0" sz="1100" spc="-28">
                <a:latin typeface="Sylfaen"/>
                <a:cs typeface="Sylfaen"/>
              </a:rPr>
              <a:t>ნ</a:t>
            </a:r>
            <a:r>
              <a:rPr dirty="0" smtClean="0" sz="1100" spc="-28">
                <a:latin typeface="Sylfaen"/>
                <a:cs typeface="Sylfaen"/>
              </a:rPr>
              <a:t>ი</a:t>
            </a:r>
            <a:r>
              <a:rPr dirty="0" smtClean="0" sz="1100" spc="-28">
                <a:latin typeface="Sylfaen"/>
                <a:cs typeface="Sylfaen"/>
              </a:rPr>
              <a:t>ლ</a:t>
            </a:r>
            <a:r>
              <a:rPr dirty="0" smtClean="0" sz="1100" spc="-28">
                <a:latin typeface="Sylfaen"/>
                <a:cs typeface="Sylfaen"/>
              </a:rPr>
              <a:t>ი</a:t>
            </a:r>
            <a:r>
              <a:rPr dirty="0" smtClean="0" sz="1100" spc="-28">
                <a:latin typeface="Sylfaen"/>
                <a:cs typeface="Sylfaen"/>
              </a:rPr>
              <a:t>.</a:t>
            </a:r>
            <a:r>
              <a:rPr dirty="0" smtClean="0" sz="1100" spc="-28">
                <a:latin typeface="Sylfaen"/>
                <a:cs typeface="Sylfaen"/>
              </a:rPr>
              <a:t> </a:t>
            </a:r>
            <a:r>
              <a:rPr dirty="0" smtClean="0" sz="1100" spc="-28">
                <a:latin typeface="Sylfaen"/>
                <a:cs typeface="Sylfaen"/>
              </a:rPr>
              <a:t> </a:t>
            </a:r>
            <a:r>
              <a:rPr dirty="0" smtClean="0" sz="1100" spc="-28">
                <a:latin typeface="Sylfaen"/>
                <a:cs typeface="Sylfaen"/>
              </a:rPr>
              <a:t>მ</a:t>
            </a:r>
            <a:r>
              <a:rPr dirty="0" smtClean="0" sz="1100" spc="-28">
                <a:latin typeface="Sylfaen"/>
                <a:cs typeface="Sylfaen"/>
              </a:rPr>
              <a:t>ო</a:t>
            </a:r>
            <a:r>
              <a:rPr dirty="0" smtClean="0" sz="1100" spc="-28">
                <a:latin typeface="Sylfaen"/>
                <a:cs typeface="Sylfaen"/>
              </a:rPr>
              <a:t>ნ</a:t>
            </a:r>
            <a:r>
              <a:rPr dirty="0" smtClean="0" sz="1100" spc="-28">
                <a:latin typeface="Sylfaen"/>
                <a:cs typeface="Sylfaen"/>
              </a:rPr>
              <a:t>უ</a:t>
            </a:r>
            <a:r>
              <a:rPr dirty="0" smtClean="0" sz="1100" spc="-28">
                <a:latin typeface="Sylfaen"/>
                <a:cs typeface="Sylfaen"/>
              </a:rPr>
              <a:t>მ</a:t>
            </a:r>
            <a:r>
              <a:rPr dirty="0" smtClean="0" sz="1100" spc="-28">
                <a:latin typeface="Sylfaen"/>
                <a:cs typeface="Sylfaen"/>
              </a:rPr>
              <a:t>ე</a:t>
            </a:r>
            <a:r>
              <a:rPr dirty="0" smtClean="0" sz="1100" spc="-28">
                <a:latin typeface="Sylfaen"/>
                <a:cs typeface="Sylfaen"/>
              </a:rPr>
              <a:t>ნ</a:t>
            </a:r>
            <a:r>
              <a:rPr dirty="0" smtClean="0" sz="1100" spc="-28">
                <a:latin typeface="Sylfaen"/>
                <a:cs typeface="Sylfaen"/>
              </a:rPr>
              <a:t>ტ</a:t>
            </a:r>
            <a:r>
              <a:rPr dirty="0" smtClean="0" sz="1100" spc="-28">
                <a:latin typeface="Sylfaen"/>
                <a:cs typeface="Sylfaen"/>
              </a:rPr>
              <a:t>უ</a:t>
            </a:r>
            <a:r>
              <a:rPr dirty="0" smtClean="0" sz="1100" spc="-28">
                <a:latin typeface="Sylfaen"/>
                <a:cs typeface="Sylfaen"/>
              </a:rPr>
              <a:t>რ</a:t>
            </a:r>
            <a:r>
              <a:rPr dirty="0" smtClean="0" sz="1100" spc="-28">
                <a:latin typeface="Sylfaen"/>
                <a:cs typeface="Sylfaen"/>
              </a:rPr>
              <a:t>ი</a:t>
            </a:r>
            <a:r>
              <a:rPr dirty="0" smtClean="0" sz="1100" spc="-28">
                <a:latin typeface="Sylfaen"/>
                <a:cs typeface="Sylfaen"/>
              </a:rPr>
              <a:t>,</a:t>
            </a:r>
            <a:r>
              <a:rPr dirty="0" smtClean="0" sz="1100" spc="-28">
                <a:latin typeface="Sylfaen"/>
                <a:cs typeface="Sylfaen"/>
              </a:rPr>
              <a:t> </a:t>
            </a:r>
            <a:r>
              <a:rPr dirty="0" smtClean="0" sz="1100" spc="-28">
                <a:latin typeface="Sylfaen"/>
                <a:cs typeface="Sylfaen"/>
              </a:rPr>
              <a:t> </a:t>
            </a:r>
            <a:r>
              <a:rPr dirty="0" smtClean="0" sz="1100" spc="-28">
                <a:latin typeface="Sylfaen"/>
                <a:cs typeface="Sylfaen"/>
              </a:rPr>
              <a:t>თ</a:t>
            </a:r>
            <a:r>
              <a:rPr dirty="0" smtClean="0" sz="1100" spc="-28">
                <a:latin typeface="Sylfaen"/>
                <a:cs typeface="Sylfaen"/>
              </a:rPr>
              <a:t>ი</a:t>
            </a:r>
            <a:r>
              <a:rPr dirty="0" smtClean="0" sz="1100" spc="-28">
                <a:latin typeface="Sylfaen"/>
                <a:cs typeface="Sylfaen"/>
              </a:rPr>
              <a:t>თ</a:t>
            </a:r>
            <a:r>
              <a:rPr dirty="0" smtClean="0" sz="1100" spc="-28">
                <a:latin typeface="Sylfaen"/>
                <a:cs typeface="Sylfaen"/>
              </a:rPr>
              <a:t>ქ</a:t>
            </a:r>
            <a:r>
              <a:rPr dirty="0" smtClean="0" sz="1100" spc="-28">
                <a:latin typeface="Sylfaen"/>
                <a:cs typeface="Sylfaen"/>
              </a:rPr>
              <a:t>მ</a:t>
            </a:r>
            <a:r>
              <a:rPr dirty="0" smtClean="0" sz="1100" spc="-28">
                <a:latin typeface="Sylfaen"/>
                <a:cs typeface="Sylfaen"/>
              </a:rPr>
              <a:t>ის</a:t>
            </a:r>
            <a:r>
              <a:rPr dirty="0" smtClean="0" sz="1100" spc="-28">
                <a:latin typeface="Sylfaen"/>
                <a:cs typeface="Sylfaen"/>
              </a:rPr>
              <a:t> </a:t>
            </a:r>
            <a:r>
              <a:rPr dirty="0" smtClean="0" sz="1100" spc="-28">
                <a:latin typeface="Sylfaen"/>
                <a:cs typeface="Sylfaen"/>
              </a:rPr>
              <a:t>კ</a:t>
            </a:r>
            <a:r>
              <a:rPr dirty="0" smtClean="0" sz="1100" spc="-28">
                <a:latin typeface="Sylfaen"/>
                <a:cs typeface="Sylfaen"/>
              </a:rPr>
              <a:t>უ</a:t>
            </a:r>
            <a:r>
              <a:rPr dirty="0" smtClean="0" sz="1100" spc="-28">
                <a:latin typeface="Sylfaen"/>
                <a:cs typeface="Sylfaen"/>
              </a:rPr>
              <a:t>ბური</a:t>
            </a:r>
            <a:r>
              <a:rPr dirty="0" smtClean="0" sz="1100" spc="-28">
                <a:latin typeface="Sylfaen"/>
                <a:cs typeface="Sylfaen"/>
              </a:rPr>
              <a:t> </a:t>
            </a:r>
            <a:r>
              <a:rPr dirty="0" smtClean="0" sz="1100" spc="-28">
                <a:latin typeface="Sylfaen"/>
                <a:cs typeface="Sylfaen"/>
              </a:rPr>
              <a:t> </a:t>
            </a:r>
            <a:r>
              <a:rPr dirty="0" smtClean="0" sz="1100" spc="-28">
                <a:latin typeface="Sylfaen"/>
                <a:cs typeface="Sylfaen"/>
              </a:rPr>
              <a:t>მ</a:t>
            </a:r>
            <a:r>
              <a:rPr dirty="0" smtClean="0" sz="1100" spc="-28">
                <a:latin typeface="Sylfaen"/>
                <a:cs typeface="Sylfaen"/>
              </a:rPr>
              <a:t>ო</a:t>
            </a:r>
            <a:r>
              <a:rPr dirty="0" smtClean="0" sz="1100" spc="-28">
                <a:latin typeface="Sylfaen"/>
                <a:cs typeface="Sylfaen"/>
              </a:rPr>
              <a:t>ც</a:t>
            </a:r>
            <a:r>
              <a:rPr dirty="0" smtClean="0" sz="1100" spc="-28">
                <a:latin typeface="Sylfaen"/>
                <a:cs typeface="Sylfaen"/>
              </a:rPr>
              <a:t>უ</a:t>
            </a:r>
            <a:r>
              <a:rPr dirty="0" smtClean="0" sz="1100" spc="-28">
                <a:latin typeface="Sylfaen"/>
                <a:cs typeface="Sylfaen"/>
              </a:rPr>
              <a:t>ლ</a:t>
            </a:r>
            <a:r>
              <a:rPr dirty="0" smtClean="0" sz="1100" spc="-28">
                <a:latin typeface="Sylfaen"/>
                <a:cs typeface="Sylfaen"/>
              </a:rPr>
              <a:t>ო</a:t>
            </a:r>
            <a:r>
              <a:rPr dirty="0" smtClean="0" sz="1100" spc="-28">
                <a:latin typeface="Sylfaen"/>
                <a:cs typeface="Sylfaen"/>
              </a:rPr>
              <a:t>ბის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02004" y="3303253"/>
            <a:ext cx="578028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ქ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31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გ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ბ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13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იც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87">
                <a:latin typeface="Sylfaen"/>
                <a:cs typeface="Sylfaen"/>
              </a:rPr>
              <a:t> </a:t>
            </a:r>
            <a:r>
              <a:rPr dirty="0" smtClean="0" sz="1100" spc="-72">
                <a:latin typeface="Sylfaen"/>
                <a:cs typeface="Sylfaen"/>
              </a:rPr>
              <a:t>თ</a:t>
            </a:r>
            <a:r>
              <a:rPr dirty="0" smtClean="0" sz="1100" spc="-33">
                <a:latin typeface="Sylfaen"/>
                <a:cs typeface="Sylfaen"/>
              </a:rPr>
              <a:t>ა</a:t>
            </a:r>
            <a:r>
              <a:rPr dirty="0" smtClean="0" sz="1100" spc="-57">
                <a:latin typeface="Sylfaen"/>
                <a:cs typeface="Sylfaen"/>
              </a:rPr>
              <a:t>ვ</a:t>
            </a:r>
            <a:r>
              <a:rPr dirty="0" smtClean="0" sz="1100" spc="-50">
                <a:latin typeface="Sylfaen"/>
                <a:cs typeface="Sylfaen"/>
              </a:rPr>
              <a:t>ი</a:t>
            </a:r>
            <a:r>
              <a:rPr dirty="0" smtClean="0" sz="1100" spc="-48">
                <a:latin typeface="Sylfaen"/>
                <a:cs typeface="Sylfaen"/>
              </a:rPr>
              <a:t>ს</a:t>
            </a:r>
            <a:r>
              <a:rPr dirty="0" smtClean="0" sz="1100" spc="-50">
                <a:latin typeface="Sylfaen"/>
                <a:cs typeface="Sylfaen"/>
              </a:rPr>
              <a:t>ი</a:t>
            </a:r>
            <a:r>
              <a:rPr dirty="0" smtClean="0" sz="1100" spc="-21">
                <a:latin typeface="Sylfaen"/>
                <a:cs typeface="Sylfaen"/>
              </a:rPr>
              <a:t>  </a:t>
            </a:r>
            <a:r>
              <a:rPr dirty="0" smtClean="0" sz="1100" spc="153">
                <a:latin typeface="Sylfaen"/>
                <a:cs typeface="Sylfaen"/>
              </a:rPr>
              <a:t> </a:t>
            </a:r>
            <a:r>
              <a:rPr dirty="0" smtClean="0" sz="1100" spc="-83">
                <a:latin typeface="Sylfaen"/>
                <a:cs typeface="Sylfaen"/>
              </a:rPr>
              <a:t>ფ</a:t>
            </a:r>
            <a:r>
              <a:rPr dirty="0" smtClean="0" sz="1100" spc="-95">
                <a:latin typeface="Sylfaen"/>
                <a:cs typeface="Sylfaen"/>
              </a:rPr>
              <a:t>უ</a:t>
            </a:r>
            <a:r>
              <a:rPr dirty="0" smtClean="0" sz="1100" spc="-31">
                <a:latin typeface="Sylfaen"/>
                <a:cs typeface="Sylfaen"/>
              </a:rPr>
              <a:t>ნ</a:t>
            </a:r>
            <a:r>
              <a:rPr dirty="0" smtClean="0" sz="1100" spc="24">
                <a:latin typeface="Sylfaen"/>
                <a:cs typeface="Sylfaen"/>
              </a:rPr>
              <a:t>ქ</a:t>
            </a:r>
            <a:r>
              <a:rPr dirty="0" smtClean="0" sz="1100" spc="-75">
                <a:latin typeface="Sylfaen"/>
                <a:cs typeface="Sylfaen"/>
              </a:rPr>
              <a:t>ც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30">
                <a:latin typeface="Sylfaen"/>
                <a:cs typeface="Sylfaen"/>
              </a:rPr>
              <a:t>ო</a:t>
            </a:r>
            <a:r>
              <a:rPr dirty="0" smtClean="0" sz="1100" spc="25">
                <a:latin typeface="Sylfaen"/>
                <a:cs typeface="Sylfaen"/>
              </a:rPr>
              <a:t>ნ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0">
                <a:latin typeface="Sylfaen"/>
                <a:cs typeface="Sylfaen"/>
              </a:rPr>
              <a:t>რი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64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114">
                <a:latin typeface="Sylfaen"/>
                <a:cs typeface="Sylfaen"/>
              </a:rPr>
              <a:t>ტ</a:t>
            </a:r>
            <a:r>
              <a:rPr dirty="0" smtClean="0" sz="1100" spc="-83">
                <a:latin typeface="Sylfaen"/>
                <a:cs typeface="Sylfaen"/>
              </a:rPr>
              <a:t>რ</a:t>
            </a:r>
            <a:r>
              <a:rPr dirty="0" smtClean="0" sz="1100" spc="-95">
                <a:latin typeface="Sylfaen"/>
                <a:cs typeface="Sylfaen"/>
              </a:rPr>
              <a:t>უ</a:t>
            </a:r>
            <a:r>
              <a:rPr dirty="0" smtClean="0" sz="1100" spc="9">
                <a:latin typeface="Sylfaen"/>
                <a:cs typeface="Sylfaen"/>
              </a:rPr>
              <a:t>ქ</a:t>
            </a:r>
            <a:r>
              <a:rPr dirty="0" smtClean="0" sz="1100" spc="-114">
                <a:latin typeface="Sylfaen"/>
                <a:cs typeface="Sylfaen"/>
              </a:rPr>
              <a:t>ტ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4">
                <a:latin typeface="Sylfaen"/>
                <a:cs typeface="Sylfaen"/>
              </a:rPr>
              <a:t>ი</a:t>
            </a:r>
            <a:r>
              <a:rPr dirty="0" smtClean="0" sz="1100" spc="-45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79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37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27">
                <a:latin typeface="Sylfaen"/>
                <a:cs typeface="Sylfaen"/>
              </a:rPr>
              <a:t>თ</a:t>
            </a:r>
            <a:r>
              <a:rPr dirty="0" smtClean="0" sz="1100" spc="-20">
                <a:latin typeface="Sylfaen"/>
                <a:cs typeface="Sylfaen"/>
              </a:rPr>
              <a:t>ე</a:t>
            </a:r>
            <a:r>
              <a:rPr dirty="0" smtClean="0" sz="1100" spc="-114">
                <a:latin typeface="Sylfaen"/>
                <a:cs typeface="Sylfaen"/>
              </a:rPr>
              <a:t>ტ</a:t>
            </a:r>
            <a:r>
              <a:rPr dirty="0" smtClean="0" sz="1100" spc="-55">
                <a:latin typeface="Sylfaen"/>
                <a:cs typeface="Sylfaen"/>
              </a:rPr>
              <a:t>ი</a:t>
            </a:r>
            <a:r>
              <a:rPr dirty="0" smtClean="0" sz="1100" spc="-50">
                <a:latin typeface="Sylfaen"/>
                <a:cs typeface="Sylfaen"/>
              </a:rPr>
              <a:t>კ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0">
                <a:latin typeface="Sylfaen"/>
                <a:cs typeface="Sylfaen"/>
              </a:rPr>
              <a:t>რი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02004" y="3597385"/>
            <a:ext cx="578114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7">
                <a:latin typeface="Sylfaen"/>
                <a:cs typeface="Sylfaen"/>
              </a:rPr>
              <a:t>გ</a:t>
            </a:r>
            <a:r>
              <a:rPr dirty="0" smtClean="0" sz="1100" spc="7">
                <a:latin typeface="Sylfaen"/>
                <a:cs typeface="Sylfaen"/>
              </a:rPr>
              <a:t>ა</a:t>
            </a:r>
            <a:r>
              <a:rPr dirty="0" smtClean="0" sz="1100" spc="7">
                <a:latin typeface="Sylfaen"/>
                <a:cs typeface="Sylfaen"/>
              </a:rPr>
              <a:t>მ</a:t>
            </a:r>
            <a:r>
              <a:rPr dirty="0" smtClean="0" sz="1100" spc="7">
                <a:latin typeface="Sylfaen"/>
                <a:cs typeface="Sylfaen"/>
              </a:rPr>
              <a:t>ო</a:t>
            </a:r>
            <a:r>
              <a:rPr dirty="0" smtClean="0" sz="1100" spc="7">
                <a:latin typeface="Sylfaen"/>
                <a:cs typeface="Sylfaen"/>
              </a:rPr>
              <a:t>მ</a:t>
            </a:r>
            <a:r>
              <a:rPr dirty="0" smtClean="0" sz="1100" spc="7">
                <a:latin typeface="Sylfaen"/>
                <a:cs typeface="Sylfaen"/>
              </a:rPr>
              <a:t>ს</a:t>
            </a:r>
            <a:r>
              <a:rPr dirty="0" smtClean="0" sz="1100" spc="7">
                <a:latin typeface="Sylfaen"/>
                <a:cs typeface="Sylfaen"/>
              </a:rPr>
              <a:t>ა</a:t>
            </a:r>
            <a:r>
              <a:rPr dirty="0" smtClean="0" sz="1100" spc="7">
                <a:latin typeface="Sylfaen"/>
                <a:cs typeface="Sylfaen"/>
              </a:rPr>
              <a:t>ხ</a:t>
            </a:r>
            <a:r>
              <a:rPr dirty="0" smtClean="0" sz="1100" spc="7">
                <a:latin typeface="Sylfaen"/>
                <a:cs typeface="Sylfaen"/>
              </a:rPr>
              <a:t>ვ</a:t>
            </a:r>
            <a:r>
              <a:rPr dirty="0" smtClean="0" sz="1100" spc="7">
                <a:latin typeface="Sylfaen"/>
                <a:cs typeface="Sylfaen"/>
              </a:rPr>
              <a:t>ე</a:t>
            </a:r>
            <a:r>
              <a:rPr dirty="0" smtClean="0" sz="1100" spc="7">
                <a:latin typeface="Sylfaen"/>
                <a:cs typeface="Sylfaen"/>
              </a:rPr>
              <a:t>ლ</a:t>
            </a:r>
            <a:r>
              <a:rPr dirty="0" smtClean="0" sz="1100" spc="7">
                <a:latin typeface="Sylfaen"/>
                <a:cs typeface="Sylfaen"/>
              </a:rPr>
              <a:t>ო</a:t>
            </a:r>
            <a:r>
              <a:rPr dirty="0" smtClean="0" sz="1100" spc="7">
                <a:latin typeface="Sylfaen"/>
                <a:cs typeface="Sylfaen"/>
              </a:rPr>
              <a:t>ბ</a:t>
            </a:r>
            <a:r>
              <a:rPr dirty="0" smtClean="0" sz="1100" spc="7">
                <a:latin typeface="Sylfaen"/>
                <a:cs typeface="Sylfaen"/>
              </a:rPr>
              <a:t>ით</a:t>
            </a:r>
            <a:r>
              <a:rPr dirty="0" smtClean="0" sz="1100" spc="7">
                <a:latin typeface="Sylfaen"/>
                <a:cs typeface="Sylfaen"/>
              </a:rPr>
              <a:t> </a:t>
            </a:r>
            <a:r>
              <a:rPr dirty="0" smtClean="0" sz="1100" spc="7">
                <a:latin typeface="Sylfaen"/>
                <a:cs typeface="Sylfaen"/>
              </a:rPr>
              <a:t>გ</a:t>
            </a:r>
            <a:r>
              <a:rPr dirty="0" smtClean="0" sz="1100" spc="7">
                <a:latin typeface="Sylfaen"/>
                <a:cs typeface="Sylfaen"/>
              </a:rPr>
              <a:t>ა</a:t>
            </a:r>
            <a:r>
              <a:rPr dirty="0" smtClean="0" sz="1100" spc="7">
                <a:latin typeface="Sylfaen"/>
                <a:cs typeface="Sylfaen"/>
              </a:rPr>
              <a:t>მ</a:t>
            </a:r>
            <a:r>
              <a:rPr dirty="0" smtClean="0" sz="1100" spc="7">
                <a:latin typeface="Sylfaen"/>
                <a:cs typeface="Sylfaen"/>
              </a:rPr>
              <a:t>ოი</a:t>
            </a:r>
            <a:r>
              <a:rPr dirty="0" smtClean="0" sz="1100" spc="7">
                <a:latin typeface="Sylfaen"/>
                <a:cs typeface="Sylfaen"/>
              </a:rPr>
              <a:t>რ</a:t>
            </a:r>
            <a:r>
              <a:rPr dirty="0" smtClean="0" sz="1100" spc="7">
                <a:latin typeface="Sylfaen"/>
                <a:cs typeface="Sylfaen"/>
              </a:rPr>
              <a:t>ჩ</a:t>
            </a:r>
            <a:r>
              <a:rPr dirty="0" smtClean="0" sz="1100" spc="7">
                <a:latin typeface="Sylfaen"/>
                <a:cs typeface="Sylfaen"/>
              </a:rPr>
              <a:t>ე</a:t>
            </a:r>
            <a:r>
              <a:rPr dirty="0" smtClean="0" sz="1100" spc="7">
                <a:latin typeface="Sylfaen"/>
                <a:cs typeface="Sylfaen"/>
              </a:rPr>
              <a:t>ვ</a:t>
            </a:r>
            <a:r>
              <a:rPr dirty="0" smtClean="0" sz="1100" spc="7">
                <a:latin typeface="Sylfaen"/>
                <a:cs typeface="Sylfaen"/>
              </a:rPr>
              <a:t>ა</a:t>
            </a:r>
            <a:r>
              <a:rPr dirty="0" smtClean="0" sz="1100" spc="7">
                <a:latin typeface="Sylfaen"/>
                <a:cs typeface="Sylfaen"/>
              </a:rPr>
              <a:t>,</a:t>
            </a:r>
            <a:r>
              <a:rPr dirty="0" smtClean="0" sz="1100" spc="7">
                <a:latin typeface="Sylfaen"/>
                <a:cs typeface="Sylfaen"/>
              </a:rPr>
              <a:t> </a:t>
            </a:r>
            <a:r>
              <a:rPr dirty="0" smtClean="0" sz="1100" spc="7">
                <a:latin typeface="Sylfaen"/>
                <a:cs typeface="Sylfaen"/>
              </a:rPr>
              <a:t> </a:t>
            </a:r>
            <a:r>
              <a:rPr dirty="0" smtClean="0" sz="1100" spc="7">
                <a:latin typeface="Sylfaen"/>
                <a:cs typeface="Sylfaen"/>
              </a:rPr>
              <a:t>ე</a:t>
            </a:r>
            <a:r>
              <a:rPr dirty="0" smtClean="0" sz="1100" spc="7">
                <a:latin typeface="Sylfaen"/>
                <a:cs typeface="Sylfaen"/>
              </a:rPr>
              <a:t>.</a:t>
            </a:r>
            <a:r>
              <a:rPr dirty="0" smtClean="0" sz="1100" spc="7">
                <a:latin typeface="Sylfaen"/>
                <a:cs typeface="Sylfaen"/>
              </a:rPr>
              <a:t>წ</a:t>
            </a:r>
            <a:r>
              <a:rPr dirty="0" smtClean="0" sz="1100" spc="7">
                <a:latin typeface="Sylfaen"/>
                <a:cs typeface="Sylfaen"/>
              </a:rPr>
              <a:t>.</a:t>
            </a:r>
            <a:r>
              <a:rPr dirty="0" smtClean="0" sz="1100" spc="7">
                <a:latin typeface="Sylfaen"/>
                <a:cs typeface="Sylfaen"/>
              </a:rPr>
              <a:t> </a:t>
            </a:r>
            <a:r>
              <a:rPr dirty="0" smtClean="0" sz="1100" spc="7">
                <a:latin typeface="Sylfaen"/>
                <a:cs typeface="Sylfaen"/>
              </a:rPr>
              <a:t>ს</a:t>
            </a:r>
            <a:r>
              <a:rPr dirty="0" smtClean="0" sz="1100" spc="7">
                <a:latin typeface="Sylfaen"/>
                <a:cs typeface="Sylfaen"/>
              </a:rPr>
              <a:t>ტ</a:t>
            </a:r>
            <a:r>
              <a:rPr dirty="0" smtClean="0" sz="1100" spc="7">
                <a:latin typeface="Sylfaen"/>
                <a:cs typeface="Sylfaen"/>
              </a:rPr>
              <a:t>ა</a:t>
            </a:r>
            <a:r>
              <a:rPr dirty="0" smtClean="0" sz="1100" spc="7">
                <a:latin typeface="Sylfaen"/>
                <a:cs typeface="Sylfaen"/>
              </a:rPr>
              <a:t>ლ</a:t>
            </a:r>
            <a:r>
              <a:rPr dirty="0" smtClean="0" sz="1100" spc="7">
                <a:latin typeface="Sylfaen"/>
                <a:cs typeface="Sylfaen"/>
              </a:rPr>
              <a:t>ი</a:t>
            </a:r>
            <a:r>
              <a:rPr dirty="0" smtClean="0" sz="1100" spc="7">
                <a:latin typeface="Sylfaen"/>
                <a:cs typeface="Sylfaen"/>
              </a:rPr>
              <a:t>ნ</a:t>
            </a:r>
            <a:r>
              <a:rPr dirty="0" smtClean="0" sz="1100" spc="7">
                <a:latin typeface="Sylfaen"/>
                <a:cs typeface="Sylfaen"/>
              </a:rPr>
              <a:t>უ</a:t>
            </a:r>
            <a:r>
              <a:rPr dirty="0" smtClean="0" sz="1100" spc="7">
                <a:latin typeface="Sylfaen"/>
                <a:cs typeface="Sylfaen"/>
              </a:rPr>
              <a:t>რი</a:t>
            </a:r>
            <a:r>
              <a:rPr dirty="0" smtClean="0" sz="1100" spc="7">
                <a:latin typeface="Sylfaen"/>
                <a:cs typeface="Sylfaen"/>
              </a:rPr>
              <a:t> </a:t>
            </a:r>
            <a:r>
              <a:rPr dirty="0" smtClean="0" sz="1100" spc="7">
                <a:latin typeface="Sylfaen"/>
                <a:cs typeface="Sylfaen"/>
              </a:rPr>
              <a:t> </a:t>
            </a:r>
            <a:r>
              <a:rPr dirty="0" smtClean="0" sz="1100" spc="7">
                <a:latin typeface="Sylfaen"/>
                <a:cs typeface="Sylfaen"/>
              </a:rPr>
              <a:t>ა</a:t>
            </a:r>
            <a:r>
              <a:rPr dirty="0" smtClean="0" sz="1100" spc="7">
                <a:latin typeface="Sylfaen"/>
                <a:cs typeface="Sylfaen"/>
              </a:rPr>
              <a:t>მ</a:t>
            </a:r>
            <a:r>
              <a:rPr dirty="0" smtClean="0" sz="1100" spc="7">
                <a:latin typeface="Sylfaen"/>
                <a:cs typeface="Sylfaen"/>
              </a:rPr>
              <a:t>პ</a:t>
            </a:r>
            <a:r>
              <a:rPr dirty="0" smtClean="0" sz="1100" spc="7">
                <a:latin typeface="Sylfaen"/>
                <a:cs typeface="Sylfaen"/>
              </a:rPr>
              <a:t>ირის</a:t>
            </a:r>
            <a:r>
              <a:rPr dirty="0" smtClean="0" sz="1100" spc="7">
                <a:latin typeface="Sylfaen"/>
                <a:cs typeface="Sylfaen"/>
              </a:rPr>
              <a:t> </a:t>
            </a:r>
            <a:r>
              <a:rPr dirty="0" smtClean="0" sz="1100" spc="7">
                <a:latin typeface="Sylfaen"/>
                <a:cs typeface="Sylfaen"/>
              </a:rPr>
              <a:t>ე</a:t>
            </a:r>
            <a:r>
              <a:rPr dirty="0" smtClean="0" sz="1100" spc="7">
                <a:latin typeface="Sylfaen"/>
                <a:cs typeface="Sylfaen"/>
              </a:rPr>
              <a:t>რ</a:t>
            </a:r>
            <a:r>
              <a:rPr dirty="0" smtClean="0" sz="1100" spc="7">
                <a:latin typeface="Sylfaen"/>
                <a:cs typeface="Sylfaen"/>
              </a:rPr>
              <a:t>თ</a:t>
            </a:r>
            <a:r>
              <a:rPr dirty="0" smtClean="0" sz="1100" spc="7">
                <a:latin typeface="Sylfaen"/>
                <a:cs typeface="Sylfaen"/>
              </a:rPr>
              <a:t>-</a:t>
            </a:r>
            <a:r>
              <a:rPr dirty="0" smtClean="0" sz="1100" spc="7">
                <a:latin typeface="Sylfaen"/>
                <a:cs typeface="Sylfaen"/>
              </a:rPr>
              <a:t>ე</a:t>
            </a:r>
            <a:r>
              <a:rPr dirty="0" smtClean="0" sz="1100" spc="7">
                <a:latin typeface="Sylfaen"/>
                <a:cs typeface="Sylfaen"/>
              </a:rPr>
              <a:t>რ</a:t>
            </a:r>
            <a:r>
              <a:rPr dirty="0" smtClean="0" sz="1100" spc="7">
                <a:latin typeface="Sylfaen"/>
                <a:cs typeface="Sylfaen"/>
              </a:rPr>
              <a:t>თ</a:t>
            </a:r>
            <a:r>
              <a:rPr dirty="0" smtClean="0" sz="1100" spc="7">
                <a:latin typeface="Sylfaen"/>
                <a:cs typeface="Sylfaen"/>
              </a:rPr>
              <a:t> </a:t>
            </a:r>
            <a:r>
              <a:rPr dirty="0" smtClean="0" sz="1100" spc="7">
                <a:latin typeface="Sylfaen"/>
                <a:cs typeface="Sylfaen"/>
              </a:rPr>
              <a:t> </a:t>
            </a:r>
            <a:r>
              <a:rPr dirty="0" smtClean="0" sz="1100" spc="7">
                <a:latin typeface="Sylfaen"/>
                <a:cs typeface="Sylfaen"/>
              </a:rPr>
              <a:t>ს</a:t>
            </a:r>
            <a:r>
              <a:rPr dirty="0" smtClean="0" sz="1100" spc="7">
                <a:latin typeface="Sylfaen"/>
                <a:cs typeface="Sylfaen"/>
              </a:rPr>
              <a:t>ა</a:t>
            </a:r>
            <a:r>
              <a:rPr dirty="0" smtClean="0" sz="1100" spc="7">
                <a:latin typeface="Sylfaen"/>
                <a:cs typeface="Sylfaen"/>
              </a:rPr>
              <a:t>ი</a:t>
            </a:r>
            <a:r>
              <a:rPr dirty="0" smtClean="0" sz="1100" spc="7">
                <a:latin typeface="Sylfaen"/>
                <a:cs typeface="Sylfaen"/>
              </a:rPr>
              <a:t>ნ</a:t>
            </a:r>
            <a:r>
              <a:rPr dirty="0" smtClean="0" sz="1100" spc="7">
                <a:latin typeface="Sylfaen"/>
                <a:cs typeface="Sylfaen"/>
              </a:rPr>
              <a:t>ტ</a:t>
            </a:r>
            <a:r>
              <a:rPr dirty="0" smtClean="0" sz="1100" spc="7">
                <a:latin typeface="Sylfaen"/>
                <a:cs typeface="Sylfaen"/>
              </a:rPr>
              <a:t>ე</a:t>
            </a:r>
            <a:r>
              <a:rPr dirty="0" smtClean="0" sz="1100" spc="7">
                <a:latin typeface="Sylfaen"/>
                <a:cs typeface="Sylfaen"/>
              </a:rPr>
              <a:t>რ</a:t>
            </a:r>
            <a:r>
              <a:rPr dirty="0" smtClean="0" sz="1100" spc="7">
                <a:latin typeface="Sylfaen"/>
                <a:cs typeface="Sylfaen"/>
              </a:rPr>
              <a:t>ე</a:t>
            </a:r>
            <a:r>
              <a:rPr dirty="0" smtClean="0" sz="1100" spc="7">
                <a:latin typeface="Sylfaen"/>
                <a:cs typeface="Sylfaen"/>
              </a:rPr>
              <a:t>ს</a:t>
            </a:r>
            <a:r>
              <a:rPr dirty="0" smtClean="0" sz="1100" spc="7">
                <a:latin typeface="Sylfaen"/>
                <a:cs typeface="Sylfaen"/>
              </a:rPr>
              <a:t>ო</a:t>
            </a:r>
            <a:r>
              <a:rPr dirty="0" smtClean="0" sz="1100" spc="7">
                <a:latin typeface="Sylfaen"/>
                <a:cs typeface="Sylfaen"/>
              </a:rPr>
              <a:t> </a:t>
            </a:r>
            <a:r>
              <a:rPr dirty="0" smtClean="0" sz="1100" spc="7">
                <a:latin typeface="Sylfaen"/>
                <a:cs typeface="Sylfaen"/>
              </a:rPr>
              <a:t>ძ</a:t>
            </a:r>
            <a:r>
              <a:rPr dirty="0" smtClean="0" sz="1100" spc="7">
                <a:latin typeface="Sylfaen"/>
                <a:cs typeface="Sylfaen"/>
              </a:rPr>
              <a:t>ე</a:t>
            </a:r>
            <a:r>
              <a:rPr dirty="0" smtClean="0" sz="1100" spc="7">
                <a:latin typeface="Sylfaen"/>
                <a:cs typeface="Sylfaen"/>
              </a:rPr>
              <a:t>გ</a:t>
            </a:r>
            <a:r>
              <a:rPr dirty="0" smtClean="0" sz="1100" spc="7">
                <a:latin typeface="Sylfaen"/>
                <a:cs typeface="Sylfaen"/>
              </a:rPr>
              <a:t>ლ</a:t>
            </a:r>
            <a:r>
              <a:rPr dirty="0" smtClean="0" sz="1100" spc="7">
                <a:latin typeface="Sylfaen"/>
                <a:cs typeface="Sylfaen"/>
              </a:rPr>
              <a:t>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02004" y="3891517"/>
            <a:ext cx="578006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8">
                <a:latin typeface="Sylfaen"/>
                <a:cs typeface="Sylfaen"/>
              </a:rPr>
              <a:t>წარ</a:t>
            </a:r>
            <a:r>
              <a:rPr dirty="0" smtClean="0" sz="1100" spc="-8">
                <a:latin typeface="Sylfaen"/>
                <a:cs typeface="Sylfaen"/>
              </a:rPr>
              <a:t>მ</a:t>
            </a:r>
            <a:r>
              <a:rPr dirty="0" smtClean="0" sz="1100" spc="-8">
                <a:latin typeface="Sylfaen"/>
                <a:cs typeface="Sylfaen"/>
              </a:rPr>
              <a:t>ო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დ</a:t>
            </a:r>
            <a:r>
              <a:rPr dirty="0" smtClean="0" sz="1100" spc="-8">
                <a:latin typeface="Sylfaen"/>
                <a:cs typeface="Sylfaen"/>
              </a:rPr>
              <a:t>გ</a:t>
            </a:r>
            <a:r>
              <a:rPr dirty="0" smtClean="0" sz="1100" spc="-8">
                <a:latin typeface="Sylfaen"/>
                <a:cs typeface="Sylfaen"/>
              </a:rPr>
              <a:t>ე</a:t>
            </a:r>
            <a:r>
              <a:rPr dirty="0" smtClean="0" sz="1100" spc="-8">
                <a:latin typeface="Sylfaen"/>
                <a:cs typeface="Sylfaen"/>
              </a:rPr>
              <a:t>ნ</a:t>
            </a:r>
            <a:r>
              <a:rPr dirty="0" smtClean="0" sz="1100" spc="-8">
                <a:latin typeface="Sylfaen"/>
                <a:cs typeface="Sylfaen"/>
              </a:rPr>
              <a:t>ს</a:t>
            </a:r>
            <a:r>
              <a:rPr dirty="0" smtClean="0" sz="1100" spc="-8">
                <a:latin typeface="Sylfaen"/>
                <a:cs typeface="Sylfaen"/>
              </a:rPr>
              <a:t>.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ფა</a:t>
            </a:r>
            <a:r>
              <a:rPr dirty="0" smtClean="0" sz="1100" spc="-8">
                <a:latin typeface="Sylfaen"/>
                <a:cs typeface="Sylfaen"/>
              </a:rPr>
              <a:t>ს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დ</a:t>
            </a:r>
            <a:r>
              <a:rPr dirty="0" smtClean="0" sz="1100" spc="-8">
                <a:latin typeface="Sylfaen"/>
                <a:cs typeface="Sylfaen"/>
              </a:rPr>
              <a:t>ე</a:t>
            </a:r>
            <a:r>
              <a:rPr dirty="0" smtClean="0" sz="1100" spc="-8">
                <a:latin typeface="Sylfaen"/>
                <a:cs typeface="Sylfaen"/>
              </a:rPr>
              <a:t>ბ</a:t>
            </a:r>
            <a:r>
              <a:rPr dirty="0" smtClean="0" sz="1100" spc="-8">
                <a:latin typeface="Sylfaen"/>
                <a:cs typeface="Sylfaen"/>
              </a:rPr>
              <a:t>ს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მ</a:t>
            </a:r>
            <a:r>
              <a:rPr dirty="0" smtClean="0" sz="1100" spc="-8">
                <a:latin typeface="Sylfaen"/>
                <a:cs typeface="Sylfaen"/>
              </a:rPr>
              <a:t>თ</a:t>
            </a:r>
            <a:r>
              <a:rPr dirty="0" smtClean="0" sz="1100" spc="-8">
                <a:latin typeface="Sylfaen"/>
                <a:cs typeface="Sylfaen"/>
              </a:rPr>
              <a:t>ე</a:t>
            </a:r>
            <a:r>
              <a:rPr dirty="0" smtClean="0" sz="1100" spc="-8">
                <a:latin typeface="Sylfaen"/>
                <a:cs typeface="Sylfaen"/>
              </a:rPr>
              <a:t>ლ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ს</a:t>
            </a:r>
            <a:r>
              <a:rPr dirty="0" smtClean="0" sz="1100" spc="-8">
                <a:latin typeface="Sylfaen"/>
                <a:cs typeface="Sylfaen"/>
              </a:rPr>
              <a:t>ი</a:t>
            </a:r>
            <a:r>
              <a:rPr dirty="0" smtClean="0" sz="1100" spc="-8">
                <a:latin typeface="Sylfaen"/>
                <a:cs typeface="Sylfaen"/>
              </a:rPr>
              <a:t>მ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ღ</a:t>
            </a:r>
            <a:r>
              <a:rPr dirty="0" smtClean="0" sz="1100" spc="-8">
                <a:latin typeface="Sylfaen"/>
                <a:cs typeface="Sylfaen"/>
              </a:rPr>
              <a:t>ლ</a:t>
            </a:r>
            <a:r>
              <a:rPr dirty="0" smtClean="0" sz="1100" spc="-8">
                <a:latin typeface="Sylfaen"/>
                <a:cs typeface="Sylfaen"/>
              </a:rPr>
              <a:t>ე</a:t>
            </a:r>
            <a:r>
              <a:rPr dirty="0" smtClean="0" sz="1100" spc="-8">
                <a:latin typeface="Sylfaen"/>
                <a:cs typeface="Sylfaen"/>
              </a:rPr>
              <a:t>ზ</a:t>
            </a:r>
            <a:r>
              <a:rPr dirty="0" smtClean="0" sz="1100" spc="-8">
                <a:latin typeface="Sylfaen"/>
                <a:cs typeface="Sylfaen"/>
              </a:rPr>
              <a:t>ე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უ</a:t>
            </a:r>
            <a:r>
              <a:rPr dirty="0" smtClean="0" sz="1100" spc="-8">
                <a:latin typeface="Sylfaen"/>
                <a:cs typeface="Sylfaen"/>
              </a:rPr>
              <a:t>ყ</a:t>
            </a:r>
            <a:r>
              <a:rPr dirty="0" smtClean="0" sz="1100" spc="-8">
                <a:latin typeface="Sylfaen"/>
                <a:cs typeface="Sylfaen"/>
              </a:rPr>
              <a:t>ვე</a:t>
            </a:r>
            <a:r>
              <a:rPr dirty="0" smtClean="0" sz="1100" spc="-8">
                <a:latin typeface="Sylfaen"/>
                <a:cs typeface="Sylfaen"/>
              </a:rPr>
              <a:t>ბ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შ</a:t>
            </a:r>
            <a:r>
              <a:rPr dirty="0" smtClean="0" sz="1100" spc="-8">
                <a:latin typeface="Sylfaen"/>
                <a:cs typeface="Sylfaen"/>
              </a:rPr>
              <a:t>ე</a:t>
            </a:r>
            <a:r>
              <a:rPr dirty="0" smtClean="0" sz="1100" spc="-8">
                <a:latin typeface="Sylfaen"/>
                <a:cs typeface="Sylfaen"/>
              </a:rPr>
              <a:t>წ</a:t>
            </a:r>
            <a:r>
              <a:rPr dirty="0" smtClean="0" sz="1100" spc="-8">
                <a:latin typeface="Sylfaen"/>
                <a:cs typeface="Sylfaen"/>
              </a:rPr>
              <a:t>ყ</a:t>
            </a:r>
            <a:r>
              <a:rPr dirty="0" smtClean="0" sz="1100" spc="-8">
                <a:latin typeface="Sylfaen"/>
                <a:cs typeface="Sylfaen"/>
              </a:rPr>
              <a:t>ვ</a:t>
            </a:r>
            <a:r>
              <a:rPr dirty="0" smtClean="0" sz="1100" spc="-8">
                <a:latin typeface="Sylfaen"/>
                <a:cs typeface="Sylfaen"/>
              </a:rPr>
              <a:t>ი</a:t>
            </a:r>
            <a:r>
              <a:rPr dirty="0" smtClean="0" sz="1100" spc="-8">
                <a:latin typeface="Sylfaen"/>
                <a:cs typeface="Sylfaen"/>
              </a:rPr>
              <a:t>ლ</a:t>
            </a:r>
            <a:r>
              <a:rPr dirty="0" smtClean="0" sz="1100" spc="-8">
                <a:latin typeface="Sylfaen"/>
                <a:cs typeface="Sylfaen"/>
              </a:rPr>
              <a:t>ე</a:t>
            </a:r>
            <a:r>
              <a:rPr dirty="0" smtClean="0" sz="1100" spc="-8">
                <a:latin typeface="Sylfaen"/>
                <a:cs typeface="Sylfaen"/>
              </a:rPr>
              <a:t>ბ</a:t>
            </a:r>
            <a:r>
              <a:rPr dirty="0" smtClean="0" sz="1100" spc="-8">
                <a:latin typeface="Sylfaen"/>
                <a:cs typeface="Sylfaen"/>
              </a:rPr>
              <a:t>უ</a:t>
            </a:r>
            <a:r>
              <a:rPr dirty="0" smtClean="0" sz="1100" spc="-8">
                <a:latin typeface="Sylfaen"/>
                <a:cs typeface="Sylfaen"/>
              </a:rPr>
              <a:t>ლ</a:t>
            </a:r>
            <a:r>
              <a:rPr dirty="0" smtClean="0" sz="1100" spc="-8">
                <a:latin typeface="Sylfaen"/>
                <a:cs typeface="Sylfaen"/>
              </a:rPr>
              <a:t>ი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ნ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ხ</a:t>
            </a:r>
            <a:r>
              <a:rPr dirty="0" smtClean="0" sz="1100" spc="-8">
                <a:latin typeface="Sylfaen"/>
                <a:cs typeface="Sylfaen"/>
              </a:rPr>
              <a:t>ე</a:t>
            </a:r>
            <a:r>
              <a:rPr dirty="0" smtClean="0" sz="1100" spc="-8">
                <a:latin typeface="Sylfaen"/>
                <a:cs typeface="Sylfaen"/>
              </a:rPr>
              <a:t>ვ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რ</a:t>
            </a:r>
            <a:r>
              <a:rPr dirty="0" smtClean="0" sz="1100" spc="-8">
                <a:latin typeface="Sylfaen"/>
                <a:cs typeface="Sylfaen"/>
              </a:rPr>
              <a:t>ს</a:t>
            </a:r>
            <a:r>
              <a:rPr dirty="0" smtClean="0" sz="1100" spc="-8">
                <a:latin typeface="Sylfaen"/>
                <a:cs typeface="Sylfaen"/>
              </a:rPr>
              <a:t>ვ</a:t>
            </a:r>
            <a:r>
              <a:rPr dirty="0" smtClean="0" sz="1100" spc="-8">
                <a:latin typeface="Sylfaen"/>
                <a:cs typeface="Sylfaen"/>
              </a:rPr>
              <a:t>ე</a:t>
            </a:r>
            <a:r>
              <a:rPr dirty="0" smtClean="0" sz="1100" spc="-8">
                <a:latin typeface="Sylfaen"/>
                <a:cs typeface="Sylfaen"/>
              </a:rPr>
              <a:t>ტ</a:t>
            </a:r>
            <a:r>
              <a:rPr dirty="0" smtClean="0" sz="1100" spc="-8">
                <a:latin typeface="Sylfaen"/>
                <a:cs typeface="Sylfaen"/>
              </a:rPr>
              <a:t>ე</a:t>
            </a:r>
            <a:r>
              <a:rPr dirty="0" smtClean="0" sz="1100" spc="-8">
                <a:latin typeface="Sylfaen"/>
                <a:cs typeface="Sylfaen"/>
              </a:rPr>
              <a:t>ბ</a:t>
            </a:r>
            <a:r>
              <a:rPr dirty="0" smtClean="0" sz="1100" spc="-8">
                <a:latin typeface="Sylfaen"/>
                <a:cs typeface="Sylfaen"/>
              </a:rPr>
              <a:t>ი</a:t>
            </a:r>
            <a:r>
              <a:rPr dirty="0" smtClean="0" sz="1100" spc="-8">
                <a:latin typeface="Sylfaen"/>
                <a:cs typeface="Sylfaen"/>
              </a:rPr>
              <a:t>.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მ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თ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02004" y="4185649"/>
            <a:ext cx="5780684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შორი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37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შ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20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41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წ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შ</a:t>
            </a:r>
            <a:r>
              <a:rPr dirty="0" smtClean="0" sz="1100" spc="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67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40">
                <a:latin typeface="Sylfaen"/>
                <a:cs typeface="Sylfaen"/>
              </a:rPr>
              <a:t>წორ</a:t>
            </a:r>
            <a:r>
              <a:rPr dirty="0" smtClean="0" sz="1100" spc="25">
                <a:latin typeface="Sylfaen"/>
                <a:cs typeface="Sylfaen"/>
              </a:rPr>
              <a:t>კ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55">
                <a:latin typeface="Sylfaen"/>
                <a:cs typeface="Sylfaen"/>
              </a:rPr>
              <a:t>თ</a:t>
            </a:r>
            <a:r>
              <a:rPr dirty="0" smtClean="0" sz="1100" spc="-64">
                <a:latin typeface="Sylfaen"/>
                <a:cs typeface="Sylfaen"/>
              </a:rPr>
              <a:t>ხ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6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67">
                <a:latin typeface="Sylfaen"/>
                <a:cs typeface="Sylfaen"/>
              </a:rPr>
              <a:t>ზ</a:t>
            </a:r>
            <a:r>
              <a:rPr dirty="0" smtClean="0" sz="1100" spc="-286">
                <a:latin typeface="Sylfaen"/>
                <a:cs typeface="Sylfaen"/>
              </a:rPr>
              <a:t>უ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66">
                <a:latin typeface="Sylfaen"/>
                <a:cs typeface="Sylfaen"/>
              </a:rPr>
              <a:t>ო</a:t>
            </a:r>
            <a:r>
              <a:rPr dirty="0" smtClean="0" sz="1100" spc="-57">
                <a:latin typeface="Sylfaen"/>
                <a:cs typeface="Sylfaen"/>
              </a:rPr>
              <a:t>ბის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ბია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26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ჩ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87">
                <a:latin typeface="Sylfaen"/>
                <a:cs typeface="Sylfaen"/>
              </a:rPr>
              <a:t>რ</a:t>
            </a:r>
            <a:r>
              <a:rPr dirty="0" smtClean="0" sz="1100" spc="-51">
                <a:latin typeface="Sylfaen"/>
                <a:cs typeface="Sylfaen"/>
              </a:rPr>
              <a:t>თუ</a:t>
            </a:r>
            <a:r>
              <a:rPr dirty="0" smtClean="0" sz="1100" spc="-73">
                <a:latin typeface="Sylfaen"/>
                <a:cs typeface="Sylfaen"/>
              </a:rPr>
              <a:t>ლ</a:t>
            </a:r>
            <a:r>
              <a:rPr dirty="0" smtClean="0" sz="1100" spc="-10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02004" y="4479781"/>
            <a:ext cx="577831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">
                <a:latin typeface="Sylfaen"/>
                <a:cs typeface="Sylfaen"/>
              </a:rPr>
              <a:t>რო</a:t>
            </a:r>
            <a:r>
              <a:rPr dirty="0" smtClean="0" sz="1100" spc="-1">
                <a:latin typeface="Sylfaen"/>
                <a:cs typeface="Sylfaen"/>
              </a:rPr>
              <a:t>მ</a:t>
            </a:r>
            <a:r>
              <a:rPr dirty="0" smtClean="0" sz="1100" spc="-1">
                <a:latin typeface="Sylfaen"/>
                <a:cs typeface="Sylfaen"/>
              </a:rPr>
              <a:t>ლ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ბ</a:t>
            </a:r>
            <a:r>
              <a:rPr dirty="0" smtClean="0" sz="1100" spc="-1">
                <a:latin typeface="Sylfaen"/>
                <a:cs typeface="Sylfaen"/>
              </a:rPr>
              <a:t>ი</a:t>
            </a:r>
            <a:r>
              <a:rPr dirty="0" smtClean="0" sz="1100" spc="-1">
                <a:latin typeface="Sylfaen"/>
                <a:cs typeface="Sylfaen"/>
              </a:rPr>
              <a:t>ც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ნ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ხ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ვ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რწრ</a:t>
            </a:r>
            <a:r>
              <a:rPr dirty="0" smtClean="0" sz="1100" spc="-1">
                <a:latin typeface="Sylfaen"/>
                <a:cs typeface="Sylfaen"/>
              </a:rPr>
              <a:t>ი</a:t>
            </a:r>
            <a:r>
              <a:rPr dirty="0" smtClean="0" sz="1100" spc="-1">
                <a:latin typeface="Sylfaen"/>
                <a:cs typeface="Sylfaen"/>
              </a:rPr>
              <a:t>უ</a:t>
            </a:r>
            <a:r>
              <a:rPr dirty="0" smtClean="0" sz="1100" spc="-1">
                <a:latin typeface="Sylfaen"/>
                <a:cs typeface="Sylfaen"/>
              </a:rPr>
              <a:t>ლ</a:t>
            </a:r>
            <a:r>
              <a:rPr dirty="0" smtClean="0" sz="1100" spc="-1">
                <a:latin typeface="Sylfaen"/>
                <a:cs typeface="Sylfaen"/>
              </a:rPr>
              <a:t>ი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თ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ვ</a:t>
            </a:r>
            <a:r>
              <a:rPr dirty="0" smtClean="0" sz="1100" spc="-1">
                <a:latin typeface="Sylfaen"/>
                <a:cs typeface="Sylfaen"/>
              </a:rPr>
              <a:t>ს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რ</a:t>
            </a:r>
            <a:r>
              <a:rPr dirty="0" smtClean="0" sz="1100" spc="-1">
                <a:latin typeface="Sylfaen"/>
                <a:cs typeface="Sylfaen"/>
              </a:rPr>
              <a:t>თ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ბ</a:t>
            </a:r>
            <a:r>
              <a:rPr dirty="0" smtClean="0" sz="1100" spc="-1">
                <a:latin typeface="Sylfaen"/>
                <a:cs typeface="Sylfaen"/>
              </a:rPr>
              <a:t>ი</a:t>
            </a:r>
            <a:r>
              <a:rPr dirty="0" smtClean="0" sz="1100" spc="-1">
                <a:latin typeface="Sylfaen"/>
                <a:cs typeface="Sylfaen"/>
              </a:rPr>
              <a:t>თ</a:t>
            </a:r>
            <a:r>
              <a:rPr dirty="0" smtClean="0" sz="1100" spc="-1">
                <a:latin typeface="Sylfaen"/>
                <a:cs typeface="Sylfaen"/>
              </a:rPr>
              <a:t>აა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გ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ფო</a:t>
            </a:r>
            <a:r>
              <a:rPr dirty="0" smtClean="0" sz="1100" spc="-1">
                <a:latin typeface="Sylfaen"/>
                <a:cs typeface="Sylfaen"/>
              </a:rPr>
              <a:t>რ</a:t>
            </a:r>
            <a:r>
              <a:rPr dirty="0" smtClean="0" sz="1100" spc="-1">
                <a:latin typeface="Sylfaen"/>
                <a:cs typeface="Sylfaen"/>
              </a:rPr>
              <a:t>მ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ბუ</a:t>
            </a:r>
            <a:r>
              <a:rPr dirty="0" smtClean="0" sz="1100" spc="-1">
                <a:latin typeface="Sylfaen"/>
                <a:cs typeface="Sylfaen"/>
              </a:rPr>
              <a:t>ლ</a:t>
            </a:r>
            <a:r>
              <a:rPr dirty="0" smtClean="0" sz="1100" spc="-1">
                <a:latin typeface="Sylfaen"/>
                <a:cs typeface="Sylfaen"/>
              </a:rPr>
              <a:t>ი</a:t>
            </a:r>
            <a:r>
              <a:rPr dirty="0" smtClean="0" sz="1100" spc="-1">
                <a:latin typeface="Sylfaen"/>
                <a:cs typeface="Sylfaen"/>
              </a:rPr>
              <a:t>.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შ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ს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ს</a:t>
            </a:r>
            <a:r>
              <a:rPr dirty="0" smtClean="0" sz="1100" spc="-1">
                <a:latin typeface="Sylfaen"/>
                <a:cs typeface="Sylfaen"/>
              </a:rPr>
              <a:t>ვ</a:t>
            </a:r>
            <a:r>
              <a:rPr dirty="0" smtClean="0" sz="1100" spc="-1">
                <a:latin typeface="Sylfaen"/>
                <a:cs typeface="Sylfaen"/>
              </a:rPr>
              <a:t>ლ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ლ</a:t>
            </a:r>
            <a:r>
              <a:rPr dirty="0" smtClean="0" sz="1100" spc="-1">
                <a:latin typeface="Sylfaen"/>
                <a:cs typeface="Sylfaen"/>
              </a:rPr>
              <a:t>ი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მ</a:t>
            </a:r>
            <a:r>
              <a:rPr dirty="0" smtClean="0" sz="1100" spc="-1">
                <a:latin typeface="Sylfaen"/>
                <a:cs typeface="Sylfaen"/>
              </a:rPr>
              <a:t>ო</a:t>
            </a:r>
            <a:r>
              <a:rPr dirty="0" smtClean="0" sz="1100" spc="-1">
                <a:latin typeface="Sylfaen"/>
                <a:cs typeface="Sylfaen"/>
              </a:rPr>
              <a:t>წ</a:t>
            </a:r>
            <a:r>
              <a:rPr dirty="0" smtClean="0" sz="1100" spc="-1">
                <a:latin typeface="Sylfaen"/>
                <a:cs typeface="Sylfaen"/>
              </a:rPr>
              <a:t>ყ</a:t>
            </a:r>
            <a:r>
              <a:rPr dirty="0" smtClean="0" sz="1100" spc="-1">
                <a:latin typeface="Sylfaen"/>
                <a:cs typeface="Sylfaen"/>
              </a:rPr>
              <a:t>ო</a:t>
            </a:r>
            <a:r>
              <a:rPr dirty="0" smtClean="0" sz="1100" spc="-1">
                <a:latin typeface="Sylfaen"/>
                <a:cs typeface="Sylfaen"/>
              </a:rPr>
              <a:t>ბ</a:t>
            </a:r>
            <a:r>
              <a:rPr dirty="0" smtClean="0" sz="1100" spc="-1">
                <a:latin typeface="Sylfaen"/>
                <a:cs typeface="Sylfaen"/>
              </a:rPr>
              <a:t>ი</a:t>
            </a:r>
            <a:r>
              <a:rPr dirty="0" smtClean="0" sz="1100" spc="-1">
                <a:latin typeface="Sylfaen"/>
                <a:cs typeface="Sylfaen"/>
              </a:rPr>
              <a:t>ლ</a:t>
            </a:r>
            <a:r>
              <a:rPr dirty="0" smtClean="0" sz="1100" spc="-1">
                <a:latin typeface="Sylfaen"/>
                <a:cs typeface="Sylfaen"/>
              </a:rPr>
              <a:t>ი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02004" y="4773913"/>
            <a:ext cx="578068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97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40">
                <a:latin typeface="Sylfaen"/>
                <a:cs typeface="Sylfaen"/>
              </a:rPr>
              <a:t>წორ</a:t>
            </a:r>
            <a:r>
              <a:rPr dirty="0" smtClean="0" sz="1100" spc="25">
                <a:latin typeface="Sylfaen"/>
                <a:cs typeface="Sylfaen"/>
              </a:rPr>
              <a:t>კ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72">
                <a:latin typeface="Sylfaen"/>
                <a:cs typeface="Sylfaen"/>
              </a:rPr>
              <a:t>თ</a:t>
            </a:r>
            <a:r>
              <a:rPr dirty="0" smtClean="0" sz="1100" spc="-41">
                <a:latin typeface="Sylfaen"/>
                <a:cs typeface="Sylfaen"/>
              </a:rPr>
              <a:t>ხ</a:t>
            </a:r>
            <a:r>
              <a:rPr dirty="0" smtClean="0" sz="1100" spc="30">
                <a:latin typeface="Sylfaen"/>
                <a:cs typeface="Sylfaen"/>
              </a:rPr>
              <a:t>ო</a:t>
            </a:r>
            <a:r>
              <a:rPr dirty="0" smtClean="0" sz="1100" spc="11">
                <a:latin typeface="Sylfaen"/>
                <a:cs typeface="Sylfaen"/>
              </a:rPr>
              <a:t>ვ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1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59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შვერილ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50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პ</a:t>
            </a:r>
            <a:r>
              <a:rPr dirty="0" smtClean="0" sz="1100" spc="0">
                <a:latin typeface="Sylfaen"/>
                <a:cs typeface="Sylfaen"/>
              </a:rPr>
              <a:t>ორ</a:t>
            </a:r>
            <a:r>
              <a:rPr dirty="0" smtClean="0" sz="1100" spc="-4">
                <a:latin typeface="Sylfaen"/>
                <a:cs typeface="Sylfaen"/>
              </a:rPr>
              <a:t>ტ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0">
                <a:latin typeface="Sylfaen"/>
                <a:cs typeface="Sylfaen"/>
              </a:rPr>
              <a:t>ში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53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რო</a:t>
            </a:r>
            <a:r>
              <a:rPr dirty="0" smtClean="0" sz="1100" spc="-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იც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87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გ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15">
                <a:latin typeface="Sylfaen"/>
                <a:cs typeface="Sylfaen"/>
              </a:rPr>
              <a:t>თრ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58">
                <a:latin typeface="Sylfaen"/>
                <a:cs typeface="Sylfaen"/>
              </a:rPr>
              <a:t>ბი</a:t>
            </a:r>
            <a:r>
              <a:rPr dirty="0" smtClean="0" sz="1100" spc="-95">
                <a:latin typeface="Sylfaen"/>
                <a:cs typeface="Sylfaen"/>
              </a:rPr>
              <a:t>თ</a:t>
            </a:r>
            <a:r>
              <a:rPr dirty="0" smtClean="0" sz="1100" spc="41">
                <a:latin typeface="Sylfaen"/>
                <a:cs typeface="Sylfaen"/>
              </a:rPr>
              <a:t>აა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75">
                <a:latin typeface="Sylfaen"/>
                <a:cs typeface="Sylfaen"/>
              </a:rPr>
              <a:t> 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37">
                <a:latin typeface="Sylfaen"/>
                <a:cs typeface="Sylfaen"/>
              </a:rPr>
              <a:t>ორ</a:t>
            </a:r>
            <a:r>
              <a:rPr dirty="0" smtClean="0" sz="1100" spc="49">
                <a:latin typeface="Sylfaen"/>
                <a:cs typeface="Sylfaen"/>
              </a:rPr>
              <a:t>თ</a:t>
            </a:r>
            <a:r>
              <a:rPr dirty="0" smtClean="0" sz="1100" spc="-286">
                <a:latin typeface="Sylfaen"/>
                <a:cs typeface="Sylfaen"/>
              </a:rPr>
              <a:t>უ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02004" y="5066521"/>
            <a:ext cx="578049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7">
                <a:latin typeface="Sylfaen"/>
                <a:cs typeface="Sylfaen"/>
              </a:rPr>
              <a:t>ც</a:t>
            </a:r>
            <a:r>
              <a:rPr dirty="0" smtClean="0" sz="1100" spc="-7">
                <a:latin typeface="Sylfaen"/>
                <a:cs typeface="Sylfaen"/>
              </a:rPr>
              <a:t>ე</a:t>
            </a:r>
            <a:r>
              <a:rPr dirty="0" smtClean="0" sz="1100" spc="-7">
                <a:latin typeface="Sylfaen"/>
                <a:cs typeface="Sylfaen"/>
              </a:rPr>
              <a:t>ნ</a:t>
            </a:r>
            <a:r>
              <a:rPr dirty="0" smtClean="0" sz="1100" spc="-7">
                <a:latin typeface="Sylfaen"/>
                <a:cs typeface="Sylfaen"/>
              </a:rPr>
              <a:t>ტ</a:t>
            </a:r>
            <a:r>
              <a:rPr dirty="0" smtClean="0" sz="1100" spc="-7">
                <a:latin typeface="Sylfaen"/>
                <a:cs typeface="Sylfaen"/>
              </a:rPr>
              <a:t>რში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მ</a:t>
            </a:r>
            <a:r>
              <a:rPr dirty="0" smtClean="0" sz="1100" spc="-7">
                <a:latin typeface="Sylfaen"/>
                <a:cs typeface="Sylfaen"/>
              </a:rPr>
              <a:t>ო</a:t>
            </a:r>
            <a:r>
              <a:rPr dirty="0" smtClean="0" sz="1100" spc="-7">
                <a:latin typeface="Sylfaen"/>
                <a:cs typeface="Sylfaen"/>
              </a:rPr>
              <a:t>ჩ</a:t>
            </a:r>
            <a:r>
              <a:rPr dirty="0" smtClean="0" sz="1100" spc="-7">
                <a:latin typeface="Sylfaen"/>
                <a:cs typeface="Sylfaen"/>
              </a:rPr>
              <a:t>უ</a:t>
            </a:r>
            <a:r>
              <a:rPr dirty="0" smtClean="0" sz="1100" spc="-7">
                <a:latin typeface="Sylfaen"/>
                <a:cs typeface="Sylfaen"/>
              </a:rPr>
              <a:t>ქ</a:t>
            </a:r>
            <a:r>
              <a:rPr dirty="0" smtClean="0" sz="1100" spc="-7">
                <a:latin typeface="Sylfaen"/>
                <a:cs typeface="Sylfaen"/>
              </a:rPr>
              <a:t>უ</a:t>
            </a:r>
            <a:r>
              <a:rPr dirty="0" smtClean="0" sz="1100" spc="-7">
                <a:latin typeface="Sylfaen"/>
                <a:cs typeface="Sylfaen"/>
              </a:rPr>
              <a:t>რ</a:t>
            </a:r>
            <a:r>
              <a:rPr dirty="0" smtClean="0" sz="1100" spc="-7">
                <a:latin typeface="Sylfaen"/>
                <a:cs typeface="Sylfaen"/>
              </a:rPr>
              <a:t>თ</a:t>
            </a:r>
            <a:r>
              <a:rPr dirty="0" smtClean="0" sz="1100" spc="-7">
                <a:latin typeface="Sylfaen"/>
                <a:cs typeface="Sylfaen"/>
              </a:rPr>
              <a:t>მ</a:t>
            </a:r>
            <a:r>
              <a:rPr dirty="0" smtClean="0" sz="1100" spc="-7">
                <a:latin typeface="Sylfaen"/>
                <a:cs typeface="Sylfaen"/>
              </a:rPr>
              <a:t>ე</a:t>
            </a:r>
            <a:r>
              <a:rPr dirty="0" smtClean="0" sz="1100" spc="-7">
                <a:latin typeface="Sylfaen"/>
                <a:cs typeface="Sylfaen"/>
              </a:rPr>
              <a:t>ბ</a:t>
            </a:r>
            <a:r>
              <a:rPr dirty="0" smtClean="0" sz="1100" spc="-7">
                <a:latin typeface="Sylfaen"/>
                <a:cs typeface="Sylfaen"/>
              </a:rPr>
              <a:t>უ</a:t>
            </a:r>
            <a:r>
              <a:rPr dirty="0" smtClean="0" sz="1100" spc="-7">
                <a:latin typeface="Sylfaen"/>
                <a:cs typeface="Sylfaen"/>
              </a:rPr>
              <a:t>ლ</a:t>
            </a:r>
            <a:r>
              <a:rPr dirty="0" smtClean="0" sz="1100" spc="-7">
                <a:latin typeface="Sylfaen"/>
                <a:cs typeface="Sylfaen"/>
              </a:rPr>
              <a:t>ი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პ</a:t>
            </a:r>
            <a:r>
              <a:rPr dirty="0" smtClean="0" sz="1100" spc="-7">
                <a:latin typeface="Sylfaen"/>
                <a:cs typeface="Sylfaen"/>
              </a:rPr>
              <a:t>ო</a:t>
            </a:r>
            <a:r>
              <a:rPr dirty="0" smtClean="0" sz="1100" spc="-7">
                <a:latin typeface="Sylfaen"/>
                <a:cs typeface="Sylfaen"/>
              </a:rPr>
              <a:t>რ</a:t>
            </a:r>
            <a:r>
              <a:rPr dirty="0" smtClean="0" sz="1100" spc="-7">
                <a:latin typeface="Sylfaen"/>
                <a:cs typeface="Sylfaen"/>
              </a:rPr>
              <a:t>ტ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ლ</a:t>
            </a:r>
            <a:r>
              <a:rPr dirty="0" smtClean="0" sz="1100" spc="-7">
                <a:latin typeface="Sylfaen"/>
                <a:cs typeface="Sylfaen"/>
              </a:rPr>
              <a:t>ი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,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ხ</a:t>
            </a:r>
            <a:r>
              <a:rPr dirty="0" smtClean="0" sz="1100" spc="-7">
                <a:latin typeface="Sylfaen"/>
                <a:cs typeface="Sylfaen"/>
              </a:rPr>
              <a:t>ო</a:t>
            </a:r>
            <a:r>
              <a:rPr dirty="0" smtClean="0" sz="1100" spc="-7">
                <a:latin typeface="Sylfaen"/>
                <a:cs typeface="Sylfaen"/>
              </a:rPr>
              <a:t>ლ</a:t>
            </a:r>
            <a:r>
              <a:rPr dirty="0" smtClean="0" sz="1100" spc="-7">
                <a:latin typeface="Sylfaen"/>
                <a:cs typeface="Sylfaen"/>
              </a:rPr>
              <a:t>ო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პო</a:t>
            </a:r>
            <a:r>
              <a:rPr dirty="0" smtClean="0" sz="1100" spc="-7">
                <a:latin typeface="Sylfaen"/>
                <a:cs typeface="Sylfaen"/>
              </a:rPr>
              <a:t>რ</a:t>
            </a:r>
            <a:r>
              <a:rPr dirty="0" smtClean="0" sz="1100" spc="-7">
                <a:latin typeface="Sylfaen"/>
                <a:cs typeface="Sylfaen"/>
              </a:rPr>
              <a:t>ტ</a:t>
            </a:r>
            <a:r>
              <a:rPr dirty="0" smtClean="0" sz="1100" spc="-7">
                <a:latin typeface="Sylfaen"/>
                <a:cs typeface="Sylfaen"/>
              </a:rPr>
              <a:t>ი</a:t>
            </a:r>
            <a:r>
              <a:rPr dirty="0" smtClean="0" sz="1100" spc="-7">
                <a:latin typeface="Sylfaen"/>
                <a:cs typeface="Sylfaen"/>
              </a:rPr>
              <a:t>კ</a:t>
            </a:r>
            <a:r>
              <a:rPr dirty="0" smtClean="0" sz="1100" spc="-7">
                <a:latin typeface="Sylfaen"/>
                <a:cs typeface="Sylfaen"/>
              </a:rPr>
              <a:t>ის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ზ</a:t>
            </a:r>
            <a:r>
              <a:rPr dirty="0" smtClean="0" sz="1100" spc="-7">
                <a:latin typeface="Sylfaen"/>
                <a:cs typeface="Sylfaen"/>
              </a:rPr>
              <a:t>ე</a:t>
            </a:r>
            <a:r>
              <a:rPr dirty="0" smtClean="0" sz="1100" spc="-7">
                <a:latin typeface="Sylfaen"/>
                <a:cs typeface="Sylfaen"/>
              </a:rPr>
              <a:t>დ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ნ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წ</a:t>
            </a:r>
            <a:r>
              <a:rPr dirty="0" smtClean="0" sz="1100" spc="-7">
                <a:latin typeface="Sylfaen"/>
                <a:cs typeface="Sylfaen"/>
              </a:rPr>
              <a:t>ი</a:t>
            </a:r>
            <a:r>
              <a:rPr dirty="0" smtClean="0" sz="1100" spc="-7">
                <a:latin typeface="Sylfaen"/>
                <a:cs typeface="Sylfaen"/>
              </a:rPr>
              <a:t>ლ</a:t>
            </a:r>
            <a:r>
              <a:rPr dirty="0" smtClean="0" sz="1100" spc="-7">
                <a:latin typeface="Sylfaen"/>
                <a:cs typeface="Sylfaen"/>
              </a:rPr>
              <a:t>შ</a:t>
            </a:r>
            <a:r>
              <a:rPr dirty="0" smtClean="0" sz="1100" spc="-7">
                <a:latin typeface="Sylfaen"/>
                <a:cs typeface="Sylfaen"/>
              </a:rPr>
              <a:t>ი</a:t>
            </a:r>
            <a:r>
              <a:rPr dirty="0" smtClean="0" sz="1100" spc="-7">
                <a:latin typeface="Sylfaen"/>
                <a:cs typeface="Sylfaen"/>
              </a:rPr>
              <a:t>,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რ</a:t>
            </a:r>
            <a:r>
              <a:rPr dirty="0" smtClean="0" sz="1100" spc="-7">
                <a:latin typeface="Sylfaen"/>
                <a:cs typeface="Sylfaen"/>
              </a:rPr>
              <a:t>ე</a:t>
            </a:r>
            <a:r>
              <a:rPr dirty="0" smtClean="0" sz="1100" spc="-7">
                <a:latin typeface="Sylfaen"/>
                <a:cs typeface="Sylfaen"/>
              </a:rPr>
              <a:t>ლ</a:t>
            </a:r>
            <a:r>
              <a:rPr dirty="0" smtClean="0" sz="1100" spc="-7">
                <a:latin typeface="Sylfaen"/>
                <a:cs typeface="Sylfaen"/>
              </a:rPr>
              <a:t>ი</a:t>
            </a:r>
            <a:r>
              <a:rPr dirty="0" smtClean="0" sz="1100" spc="-7">
                <a:latin typeface="Sylfaen"/>
                <a:cs typeface="Sylfaen"/>
              </a:rPr>
              <a:t>ე</a:t>
            </a:r>
            <a:r>
              <a:rPr dirty="0" smtClean="0" sz="1100" spc="-7">
                <a:latin typeface="Sylfaen"/>
                <a:cs typeface="Sylfaen"/>
              </a:rPr>
              <a:t>ფ</a:t>
            </a:r>
            <a:r>
              <a:rPr dirty="0" smtClean="0" sz="1100" spc="-7">
                <a:latin typeface="Sylfaen"/>
                <a:cs typeface="Sylfaen"/>
              </a:rPr>
              <a:t>უ</a:t>
            </a:r>
            <a:r>
              <a:rPr dirty="0" smtClean="0" sz="1100" spc="-7">
                <a:latin typeface="Sylfaen"/>
                <a:cs typeface="Sylfaen"/>
              </a:rPr>
              <a:t>რი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02004" y="5360907"/>
            <a:ext cx="578058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ფრიზ</a:t>
            </a:r>
            <a:r>
              <a:rPr dirty="0" smtClean="0" sz="1100" spc="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134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გ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03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მ</a:t>
            </a:r>
            <a:r>
              <a:rPr dirty="0" smtClean="0" sz="1100" spc="-19">
                <a:latin typeface="Sylfaen"/>
                <a:cs typeface="Sylfaen"/>
              </a:rPr>
              <a:t>ოპ</a:t>
            </a:r>
            <a:r>
              <a:rPr dirty="0" smtClean="0" sz="1100" spc="-28">
                <a:latin typeface="Sylfaen"/>
                <a:cs typeface="Sylfaen"/>
              </a:rPr>
              <a:t>ი</a:t>
            </a:r>
            <a:r>
              <a:rPr dirty="0" smtClean="0" sz="1100" spc="-22">
                <a:latin typeface="Sylfaen"/>
                <a:cs typeface="Sylfaen"/>
              </a:rPr>
              <a:t>რ</a:t>
            </a:r>
            <a:r>
              <a:rPr dirty="0" smtClean="0" sz="1100" spc="-20">
                <a:latin typeface="Sylfaen"/>
                <a:cs typeface="Sylfaen"/>
              </a:rPr>
              <a:t>კ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37">
                <a:latin typeface="Sylfaen"/>
                <a:cs typeface="Sylfaen"/>
              </a:rPr>
              <a:t>თ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20">
                <a:latin typeface="Sylfaen"/>
                <a:cs typeface="Sylfaen"/>
              </a:rPr>
              <a:t>ბუ</a:t>
            </a:r>
            <a:r>
              <a:rPr dirty="0" smtClean="0" sz="1100" spc="-41">
                <a:latin typeface="Sylfaen"/>
                <a:cs typeface="Sylfaen"/>
              </a:rPr>
              <a:t>ლ</a:t>
            </a:r>
            <a:r>
              <a:rPr dirty="0" smtClean="0" sz="1100" spc="-16">
                <a:latin typeface="Sylfaen"/>
                <a:cs typeface="Sylfaen"/>
              </a:rPr>
              <a:t>ია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183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30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ტ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18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271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0">
                <a:latin typeface="Sylfaen"/>
                <a:cs typeface="Sylfaen"/>
              </a:rPr>
              <a:t>ორი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61">
                <a:latin typeface="Sylfaen"/>
                <a:cs typeface="Sylfaen"/>
              </a:rPr>
              <a:t> </a:t>
            </a:r>
            <a:r>
              <a:rPr dirty="0" smtClean="0" sz="1100" spc="-27">
                <a:latin typeface="Sylfaen"/>
                <a:cs typeface="Sylfaen"/>
              </a:rPr>
              <a:t>თ</a:t>
            </a:r>
            <a:r>
              <a:rPr dirty="0" smtClean="0" sz="1100" spc="-20">
                <a:latin typeface="Sylfaen"/>
                <a:cs typeface="Sylfaen"/>
              </a:rPr>
              <a:t>ე</a:t>
            </a:r>
            <a:r>
              <a:rPr dirty="0" smtClean="0" sz="1100" spc="26">
                <a:latin typeface="Sylfaen"/>
                <a:cs typeface="Sylfaen"/>
              </a:rPr>
              <a:t>თ</a:t>
            </a:r>
            <a:r>
              <a:rPr dirty="0" smtClean="0" sz="1100" spc="12">
                <a:latin typeface="Sylfaen"/>
                <a:cs typeface="Sylfaen"/>
              </a:rPr>
              <a:t>რ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02004" y="5655039"/>
            <a:ext cx="358421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8">
                <a:latin typeface="Sylfaen"/>
                <a:cs typeface="Sylfaen"/>
              </a:rPr>
              <a:t>ე</a:t>
            </a:r>
            <a:r>
              <a:rPr dirty="0" smtClean="0" sz="1100" spc="-8">
                <a:latin typeface="Sylfaen"/>
                <a:cs typeface="Sylfaen"/>
              </a:rPr>
              <a:t>კ</a:t>
            </a:r>
            <a:r>
              <a:rPr dirty="0" smtClean="0" sz="1100" spc="-8">
                <a:latin typeface="Sylfaen"/>
                <a:cs typeface="Sylfaen"/>
              </a:rPr>
              <a:t>ლ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რის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ქ</a:t>
            </a:r>
            <a:r>
              <a:rPr dirty="0" smtClean="0" sz="1100" spc="-8">
                <a:latin typeface="Sylfaen"/>
                <a:cs typeface="Sylfaen"/>
              </a:rPr>
              <a:t>ვი</a:t>
            </a:r>
            <a:r>
              <a:rPr dirty="0" smtClean="0" sz="1100" spc="-8">
                <a:latin typeface="Sylfaen"/>
                <a:cs typeface="Sylfaen"/>
              </a:rPr>
              <a:t>ს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,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ც</a:t>
            </a:r>
            <a:r>
              <a:rPr dirty="0" smtClean="0" sz="1100" spc="-8">
                <a:latin typeface="Sylfaen"/>
                <a:cs typeface="Sylfaen"/>
              </a:rPr>
              <a:t>ოკ</a:t>
            </a:r>
            <a:r>
              <a:rPr dirty="0" smtClean="0" sz="1100" spc="-8">
                <a:latin typeface="Sylfaen"/>
                <a:cs typeface="Sylfaen"/>
              </a:rPr>
              <a:t>ო</a:t>
            </a:r>
            <a:r>
              <a:rPr dirty="0" smtClean="0" sz="1100" spc="-8">
                <a:latin typeface="Sylfaen"/>
                <a:cs typeface="Sylfaen"/>
              </a:rPr>
              <a:t>ლ</a:t>
            </a:r>
            <a:r>
              <a:rPr dirty="0" smtClean="0" sz="1100" spc="-8">
                <a:latin typeface="Sylfaen"/>
                <a:cs typeface="Sylfaen"/>
              </a:rPr>
              <a:t>ი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რ</a:t>
            </a:r>
            <a:r>
              <a:rPr dirty="0" smtClean="0" sz="1100" spc="-8">
                <a:latin typeface="Sylfaen"/>
                <a:cs typeface="Sylfaen"/>
              </a:rPr>
              <a:t>უ</a:t>
            </a:r>
            <a:r>
              <a:rPr dirty="0" smtClean="0" sz="1100" spc="-8">
                <a:latin typeface="Sylfaen"/>
                <a:cs typeface="Sylfaen"/>
              </a:rPr>
              <a:t>ხ</a:t>
            </a:r>
            <a:r>
              <a:rPr dirty="0" smtClean="0" sz="1100" spc="-8">
                <a:latin typeface="Sylfaen"/>
                <a:cs typeface="Sylfaen"/>
              </a:rPr>
              <a:t>ი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გ</a:t>
            </a:r>
            <a:r>
              <a:rPr dirty="0" smtClean="0" sz="1100" spc="-8">
                <a:latin typeface="Sylfaen"/>
                <a:cs typeface="Sylfaen"/>
              </a:rPr>
              <a:t>რ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ნ</a:t>
            </a:r>
            <a:r>
              <a:rPr dirty="0" smtClean="0" sz="1100" spc="-8">
                <a:latin typeface="Sylfaen"/>
                <a:cs typeface="Sylfaen"/>
              </a:rPr>
              <a:t>ი</a:t>
            </a:r>
            <a:r>
              <a:rPr dirty="0" smtClean="0" sz="1100" spc="-8">
                <a:latin typeface="Sylfaen"/>
                <a:cs typeface="Sylfaen"/>
              </a:rPr>
              <a:t>ტ</a:t>
            </a:r>
            <a:r>
              <a:rPr dirty="0" smtClean="0" sz="1100" spc="-8">
                <a:latin typeface="Sylfaen"/>
                <a:cs typeface="Sylfaen"/>
              </a:rPr>
              <a:t>ი</a:t>
            </a:r>
            <a:r>
              <a:rPr dirty="0" smtClean="0" sz="1100" spc="-8">
                <a:latin typeface="Sylfaen"/>
                <a:cs typeface="Sylfaen"/>
              </a:rPr>
              <a:t>თ</a:t>
            </a:r>
            <a:r>
              <a:rPr dirty="0" smtClean="0" sz="1100" spc="-8">
                <a:latin typeface="Sylfaen"/>
                <a:cs typeface="Sylfaen"/>
              </a:rPr>
              <a:t>აა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შ</a:t>
            </a:r>
            <a:r>
              <a:rPr dirty="0" smtClean="0" sz="1100" spc="-8">
                <a:latin typeface="Sylfaen"/>
                <a:cs typeface="Sylfaen"/>
              </a:rPr>
              <a:t>ე</a:t>
            </a:r>
            <a:r>
              <a:rPr dirty="0" smtClean="0" sz="1100" spc="-8">
                <a:latin typeface="Sylfaen"/>
                <a:cs typeface="Sylfaen"/>
              </a:rPr>
              <a:t>მ</a:t>
            </a:r>
            <a:r>
              <a:rPr dirty="0" smtClean="0" sz="1100" spc="-8">
                <a:latin typeface="Sylfaen"/>
                <a:cs typeface="Sylfaen"/>
              </a:rPr>
              <a:t>ო</a:t>
            </a:r>
            <a:r>
              <a:rPr dirty="0" smtClean="0" sz="1100" spc="-8">
                <a:latin typeface="Sylfaen"/>
                <a:cs typeface="Sylfaen"/>
              </a:rPr>
              <a:t>ს</a:t>
            </a:r>
            <a:r>
              <a:rPr dirty="0" smtClean="0" sz="1100" spc="-8">
                <a:latin typeface="Sylfaen"/>
                <a:cs typeface="Sylfaen"/>
              </a:rPr>
              <a:t>ი</a:t>
            </a:r>
            <a:r>
              <a:rPr dirty="0" smtClean="0" sz="1100" spc="-8">
                <a:latin typeface="Sylfaen"/>
                <a:cs typeface="Sylfaen"/>
              </a:rPr>
              <a:t>ლ</a:t>
            </a:r>
            <a:r>
              <a:rPr dirty="0" smtClean="0" sz="1100" spc="-8">
                <a:latin typeface="Sylfaen"/>
                <a:cs typeface="Sylfaen"/>
              </a:rPr>
              <a:t>ი</a:t>
            </a:r>
            <a:r>
              <a:rPr dirty="0" smtClean="0" sz="1100" spc="-8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73276" y="5949171"/>
            <a:ext cx="550941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2">
                <a:latin typeface="Sylfaen"/>
                <a:cs typeface="Sylfaen"/>
              </a:rPr>
              <a:t>მ</a:t>
            </a:r>
            <a:r>
              <a:rPr dirty="0" smtClean="0" sz="1100" spc="-12">
                <a:latin typeface="Sylfaen"/>
                <a:cs typeface="Sylfaen"/>
              </a:rPr>
              <a:t>უ</a:t>
            </a:r>
            <a:r>
              <a:rPr dirty="0" smtClean="0" sz="1100" spc="-12">
                <a:latin typeface="Sylfaen"/>
                <a:cs typeface="Sylfaen"/>
              </a:rPr>
              <a:t>ზ</a:t>
            </a:r>
            <a:r>
              <a:rPr dirty="0" smtClean="0" sz="1100" spc="-12">
                <a:latin typeface="Sylfaen"/>
                <a:cs typeface="Sylfaen"/>
              </a:rPr>
              <a:t>ე</a:t>
            </a:r>
            <a:r>
              <a:rPr dirty="0" smtClean="0" sz="1100" spc="-12">
                <a:latin typeface="Sylfaen"/>
                <a:cs typeface="Sylfaen"/>
              </a:rPr>
              <a:t>უ</a:t>
            </a:r>
            <a:r>
              <a:rPr dirty="0" smtClean="0" sz="1100" spc="-12">
                <a:latin typeface="Sylfaen"/>
                <a:cs typeface="Sylfaen"/>
              </a:rPr>
              <a:t>მ</a:t>
            </a:r>
            <a:r>
              <a:rPr dirty="0" smtClean="0" sz="1100" spc="-12">
                <a:latin typeface="Sylfaen"/>
                <a:cs typeface="Sylfaen"/>
              </a:rPr>
              <a:t>ის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ი</a:t>
            </a:r>
            <a:r>
              <a:rPr dirty="0" smtClean="0" sz="1100" spc="-12">
                <a:latin typeface="Sylfaen"/>
                <a:cs typeface="Sylfaen"/>
              </a:rPr>
              <a:t>ნ</a:t>
            </a:r>
            <a:r>
              <a:rPr dirty="0" smtClean="0" sz="1100" spc="-12">
                <a:latin typeface="Sylfaen"/>
                <a:cs typeface="Sylfaen"/>
              </a:rPr>
              <a:t>ტ</a:t>
            </a:r>
            <a:r>
              <a:rPr dirty="0" smtClean="0" sz="1100" spc="-12">
                <a:latin typeface="Sylfaen"/>
                <a:cs typeface="Sylfaen"/>
              </a:rPr>
              <a:t>ე</a:t>
            </a:r>
            <a:r>
              <a:rPr dirty="0" smtClean="0" sz="1100" spc="-12">
                <a:latin typeface="Sylfaen"/>
                <a:cs typeface="Sylfaen"/>
              </a:rPr>
              <a:t>რი</a:t>
            </a:r>
            <a:r>
              <a:rPr dirty="0" smtClean="0" sz="1100" spc="-12">
                <a:latin typeface="Sylfaen"/>
                <a:cs typeface="Sylfaen"/>
              </a:rPr>
              <a:t>ე</a:t>
            </a:r>
            <a:r>
              <a:rPr dirty="0" smtClean="0" sz="1100" spc="-12">
                <a:latin typeface="Sylfaen"/>
                <a:cs typeface="Sylfaen"/>
              </a:rPr>
              <a:t>რი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ე</a:t>
            </a:r>
            <a:r>
              <a:rPr dirty="0" smtClean="0" sz="1100" spc="-12">
                <a:latin typeface="Sylfaen"/>
                <a:cs typeface="Sylfaen"/>
              </a:rPr>
              <a:t>რ</a:t>
            </a:r>
            <a:r>
              <a:rPr dirty="0" smtClean="0" sz="1100" spc="-12">
                <a:latin typeface="Sylfaen"/>
                <a:cs typeface="Sylfaen"/>
              </a:rPr>
              <a:t>თი</a:t>
            </a:r>
            <a:r>
              <a:rPr dirty="0" smtClean="0" sz="1100" spc="-12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ნ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დ</a:t>
            </a:r>
            <a:r>
              <a:rPr dirty="0" smtClean="0" sz="1100" spc="-12">
                <a:latin typeface="Sylfaen"/>
                <a:cs typeface="Sylfaen"/>
              </a:rPr>
              <a:t>იდ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ს</a:t>
            </a:r>
            <a:r>
              <a:rPr dirty="0" smtClean="0" sz="1100" spc="-12">
                <a:latin typeface="Sylfaen"/>
                <a:cs typeface="Sylfaen"/>
              </a:rPr>
              <a:t>ივ</a:t>
            </a:r>
            <a:r>
              <a:rPr dirty="0" smtClean="0" sz="1100" spc="-12">
                <a:latin typeface="Sylfaen"/>
                <a:cs typeface="Sylfaen"/>
              </a:rPr>
              <a:t>რ</a:t>
            </a:r>
            <a:r>
              <a:rPr dirty="0" smtClean="0" sz="1100" spc="-12">
                <a:latin typeface="Sylfaen"/>
                <a:cs typeface="Sylfaen"/>
              </a:rPr>
              <a:t>ც</a:t>
            </a:r>
            <a:r>
              <a:rPr dirty="0" smtClean="0" sz="1100" spc="-12">
                <a:latin typeface="Sylfaen"/>
                <a:cs typeface="Sylfaen"/>
              </a:rPr>
              <a:t>ე</a:t>
            </a:r>
            <a:r>
              <a:rPr dirty="0" smtClean="0" sz="1100" spc="-12">
                <a:latin typeface="Sylfaen"/>
                <a:cs typeface="Sylfaen"/>
              </a:rPr>
              <a:t>ს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წა</a:t>
            </a:r>
            <a:r>
              <a:rPr dirty="0" smtClean="0" sz="1100" spc="-12">
                <a:latin typeface="Sylfaen"/>
                <a:cs typeface="Sylfaen"/>
              </a:rPr>
              <a:t>რ</a:t>
            </a:r>
            <a:r>
              <a:rPr dirty="0" smtClean="0" sz="1100" spc="-12">
                <a:latin typeface="Sylfaen"/>
                <a:cs typeface="Sylfaen"/>
              </a:rPr>
              <a:t>მ</a:t>
            </a:r>
            <a:r>
              <a:rPr dirty="0" smtClean="0" sz="1100" spc="-12">
                <a:latin typeface="Sylfaen"/>
                <a:cs typeface="Sylfaen"/>
              </a:rPr>
              <a:t>ო</a:t>
            </a:r>
            <a:r>
              <a:rPr dirty="0" smtClean="0" sz="1100" spc="-12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დ</a:t>
            </a:r>
            <a:r>
              <a:rPr dirty="0" smtClean="0" sz="1100" spc="-12">
                <a:latin typeface="Sylfaen"/>
                <a:cs typeface="Sylfaen"/>
              </a:rPr>
              <a:t>გ</a:t>
            </a:r>
            <a:r>
              <a:rPr dirty="0" smtClean="0" sz="1100" spc="-12">
                <a:latin typeface="Sylfaen"/>
                <a:cs typeface="Sylfaen"/>
              </a:rPr>
              <a:t>ე</a:t>
            </a:r>
            <a:r>
              <a:rPr dirty="0" smtClean="0" sz="1100" spc="-12">
                <a:latin typeface="Sylfaen"/>
                <a:cs typeface="Sylfaen"/>
              </a:rPr>
              <a:t>ნ</a:t>
            </a:r>
            <a:r>
              <a:rPr dirty="0" smtClean="0" sz="1100" spc="-12">
                <a:latin typeface="Sylfaen"/>
                <a:cs typeface="Sylfaen"/>
              </a:rPr>
              <a:t>ს</a:t>
            </a:r>
            <a:r>
              <a:rPr dirty="0" smtClean="0" sz="1100" spc="-12">
                <a:latin typeface="Sylfaen"/>
                <a:cs typeface="Sylfaen"/>
              </a:rPr>
              <a:t>.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ც</a:t>
            </a:r>
            <a:r>
              <a:rPr dirty="0" smtClean="0" sz="1100" spc="-12">
                <a:latin typeface="Sylfaen"/>
                <a:cs typeface="Sylfaen"/>
              </a:rPr>
              <a:t>ე</a:t>
            </a:r>
            <a:r>
              <a:rPr dirty="0" smtClean="0" sz="1100" spc="-12">
                <a:latin typeface="Sylfaen"/>
                <a:cs typeface="Sylfaen"/>
              </a:rPr>
              <a:t>ნ</a:t>
            </a:r>
            <a:r>
              <a:rPr dirty="0" smtClean="0" sz="1100" spc="-12">
                <a:latin typeface="Sylfaen"/>
                <a:cs typeface="Sylfaen"/>
              </a:rPr>
              <a:t>ტ</a:t>
            </a:r>
            <a:r>
              <a:rPr dirty="0" smtClean="0" sz="1100" spc="-12">
                <a:latin typeface="Sylfaen"/>
                <a:cs typeface="Sylfaen"/>
              </a:rPr>
              <a:t>რში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ს</a:t>
            </a:r>
            <a:r>
              <a:rPr dirty="0" smtClean="0" sz="1100" spc="-12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პ</a:t>
            </a:r>
            <a:r>
              <a:rPr dirty="0" smtClean="0" sz="1100" spc="-12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რ</a:t>
            </a:r>
            <a:r>
              <a:rPr dirty="0" smtClean="0" sz="1100" spc="-12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დ</a:t>
            </a:r>
            <a:r>
              <a:rPr dirty="0" smtClean="0" sz="1100" spc="-12">
                <a:latin typeface="Sylfaen"/>
                <a:cs typeface="Sylfaen"/>
              </a:rPr>
              <a:t>ო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კ</a:t>
            </a:r>
            <a:r>
              <a:rPr dirty="0" smtClean="0" sz="1100" spc="-12">
                <a:latin typeface="Sylfaen"/>
                <a:cs typeface="Sylfaen"/>
              </a:rPr>
              <a:t>ი</a:t>
            </a:r>
            <a:r>
              <a:rPr dirty="0" smtClean="0" sz="1100" spc="-12">
                <a:latin typeface="Sylfaen"/>
                <a:cs typeface="Sylfaen"/>
              </a:rPr>
              <a:t>ბ</a:t>
            </a:r>
            <a:r>
              <a:rPr dirty="0" smtClean="0" sz="1100" spc="-12">
                <a:latin typeface="Sylfaen"/>
                <a:cs typeface="Sylfaen"/>
              </a:rPr>
              <a:t>ე</a:t>
            </a:r>
            <a:r>
              <a:rPr dirty="0" smtClean="0" sz="1100" spc="-12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2004" y="6243303"/>
            <a:ext cx="577987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რო</a:t>
            </a:r>
            <a:r>
              <a:rPr dirty="0" smtClean="0" sz="1100" spc="-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ც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67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ჭ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რში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51">
                <a:latin typeface="Sylfaen"/>
                <a:cs typeface="Sylfaen"/>
              </a:rPr>
              <a:t> </a:t>
            </a:r>
            <a:r>
              <a:rPr dirty="0" smtClean="0" sz="1100" spc="-60">
                <a:latin typeface="Sylfaen"/>
                <a:cs typeface="Sylfaen"/>
              </a:rPr>
              <a:t>დ</a:t>
            </a:r>
            <a:r>
              <a:rPr dirty="0" smtClean="0" sz="1100" spc="-42">
                <a:latin typeface="Sylfaen"/>
                <a:cs typeface="Sylfaen"/>
              </a:rPr>
              <a:t>ა</a:t>
            </a:r>
            <a:r>
              <a:rPr dirty="0" smtClean="0" sz="1100" spc="-67">
                <a:latin typeface="Sylfaen"/>
                <a:cs typeface="Sylfaen"/>
              </a:rPr>
              <a:t>ტ</a:t>
            </a:r>
            <a:r>
              <a:rPr dirty="0" smtClean="0" sz="1100" spc="-32">
                <a:latin typeface="Sylfaen"/>
                <a:cs typeface="Sylfaen"/>
              </a:rPr>
              <a:t>ა</a:t>
            </a:r>
            <a:r>
              <a:rPr dirty="0" smtClean="0" sz="1100" spc="-48">
                <a:latin typeface="Sylfaen"/>
                <a:cs typeface="Sylfaen"/>
              </a:rPr>
              <a:t>ნ</a:t>
            </a:r>
            <a:r>
              <a:rPr dirty="0" smtClean="0" sz="1100" spc="-32">
                <a:latin typeface="Sylfaen"/>
                <a:cs typeface="Sylfaen"/>
              </a:rPr>
              <a:t>ე</a:t>
            </a:r>
            <a:r>
              <a:rPr dirty="0" smtClean="0" sz="1100" spc="-48">
                <a:latin typeface="Sylfaen"/>
                <a:cs typeface="Sylfaen"/>
              </a:rPr>
              <a:t>ბუ</a:t>
            </a:r>
            <a:r>
              <a:rPr dirty="0" smtClean="0" sz="1100" spc="-83">
                <a:latin typeface="Sylfaen"/>
                <a:cs typeface="Sylfaen"/>
              </a:rPr>
              <a:t>ლ</a:t>
            </a:r>
            <a:r>
              <a:rPr dirty="0" smtClean="0" sz="1100" spc="-42">
                <a:latin typeface="Sylfaen"/>
                <a:cs typeface="Sylfaen"/>
              </a:rPr>
              <a:t>ი</a:t>
            </a:r>
            <a:r>
              <a:rPr dirty="0" smtClean="0" sz="1100" spc="-19">
                <a:latin typeface="Sylfaen"/>
                <a:cs typeface="Sylfaen"/>
              </a:rPr>
              <a:t>  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66">
                <a:latin typeface="Sylfaen"/>
                <a:cs typeface="Sylfaen"/>
              </a:rPr>
              <a:t>ო</a:t>
            </a:r>
            <a:r>
              <a:rPr dirty="0" smtClean="0" sz="1100" spc="44">
                <a:latin typeface="Sylfaen"/>
                <a:cs typeface="Sylfaen"/>
              </a:rPr>
              <a:t>რ</a:t>
            </a:r>
            <a:r>
              <a:rPr dirty="0" smtClean="0" sz="1100" spc="21">
                <a:latin typeface="Sylfaen"/>
                <a:cs typeface="Sylfaen"/>
              </a:rPr>
              <a:t>ნ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31">
                <a:latin typeface="Sylfaen"/>
                <a:cs typeface="Sylfaen"/>
              </a:rPr>
              <a:t>ნ</a:t>
            </a:r>
            <a:r>
              <a:rPr dirty="0" smtClean="0" sz="1100" spc="-114">
                <a:latin typeface="Sylfaen"/>
                <a:cs typeface="Sylfaen"/>
              </a:rPr>
              <a:t>ტ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75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ვიტ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ჟი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96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თ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ბს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24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ტ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რს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3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ხი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2004" y="6537435"/>
            <a:ext cx="578083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49">
                <a:latin typeface="Sylfaen"/>
                <a:cs typeface="Sylfaen"/>
              </a:rPr>
              <a:t> 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42">
                <a:latin typeface="Sylfaen"/>
                <a:cs typeface="Sylfaen"/>
              </a:rPr>
              <a:t>ვ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63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-94">
                <a:latin typeface="Sylfaen"/>
                <a:cs typeface="Sylfaen"/>
              </a:rPr>
              <a:t> </a:t>
            </a:r>
            <a:r>
              <a:rPr dirty="0" smtClean="0" sz="1100" spc="-55">
                <a:latin typeface="Sylfaen"/>
                <a:cs typeface="Sylfaen"/>
              </a:rPr>
              <a:t>თ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95">
                <a:latin typeface="Sylfaen"/>
                <a:cs typeface="Sylfaen"/>
              </a:rPr>
              <a:t>ღ</a:t>
            </a:r>
            <a:r>
              <a:rPr dirty="0" smtClean="0" sz="1100" spc="31">
                <a:latin typeface="Sylfaen"/>
                <a:cs typeface="Sylfaen"/>
              </a:rPr>
              <a:t>ოვ</a:t>
            </a:r>
            <a:r>
              <a:rPr dirty="0" smtClean="0" sz="1100" spc="27">
                <a:latin typeface="Sylfaen"/>
                <a:cs typeface="Sylfaen"/>
              </a:rPr>
              <a:t>ა</a:t>
            </a:r>
            <a:r>
              <a:rPr dirty="0" smtClean="0" sz="1100" spc="-31">
                <a:latin typeface="Sylfaen"/>
                <a:cs typeface="Sylfaen"/>
              </a:rPr>
              <a:t>ნ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-84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(I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75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18">
                <a:latin typeface="Sylfaen"/>
                <a:cs typeface="Sylfaen"/>
              </a:rPr>
              <a:t>ა</a:t>
            </a:r>
            <a:r>
              <a:rPr dirty="0" smtClean="0" sz="1100" spc="-33">
                <a:latin typeface="Sylfaen"/>
                <a:cs typeface="Sylfaen"/>
              </a:rPr>
              <a:t>რთ</a:t>
            </a:r>
            <a:r>
              <a:rPr dirty="0" smtClean="0" sz="1100" spc="-47">
                <a:latin typeface="Sylfaen"/>
                <a:cs typeface="Sylfaen"/>
              </a:rPr>
              <a:t>უ</a:t>
            </a:r>
            <a:r>
              <a:rPr dirty="0" smtClean="0" sz="1100" spc="-38">
                <a:latin typeface="Sylfaen"/>
                <a:cs typeface="Sylfaen"/>
              </a:rPr>
              <a:t>ლ</a:t>
            </a:r>
            <a:r>
              <a:rPr dirty="0" smtClean="0" sz="1100" spc="-20">
                <a:latin typeface="Sylfaen"/>
                <a:cs typeface="Sylfaen"/>
              </a:rPr>
              <a:t>ი</a:t>
            </a:r>
            <a:r>
              <a:rPr dirty="0" smtClean="0" sz="1100" spc="-14">
                <a:latin typeface="Sylfaen"/>
                <a:cs typeface="Sylfaen"/>
              </a:rPr>
              <a:t>)</a:t>
            </a:r>
            <a:r>
              <a:rPr dirty="0" smtClean="0" sz="1100" spc="-10">
                <a:latin typeface="Sylfaen"/>
                <a:cs typeface="Sylfaen"/>
              </a:rPr>
              <a:t>  </a:t>
            </a:r>
            <a:r>
              <a:rPr dirty="0" smtClean="0" sz="1100" spc="241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57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ნ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58">
                <a:latin typeface="Sylfaen"/>
                <a:cs typeface="Sylfaen"/>
              </a:rPr>
              <a:t> </a:t>
            </a:r>
            <a:r>
              <a:rPr dirty="0" smtClean="0" sz="1100" spc="-38">
                <a:latin typeface="Sylfaen"/>
                <a:cs typeface="Sylfaen"/>
              </a:rPr>
              <a:t>რ</a:t>
            </a:r>
            <a:r>
              <a:rPr dirty="0" smtClean="0" sz="1100" spc="-40">
                <a:latin typeface="Sylfaen"/>
                <a:cs typeface="Sylfaen"/>
              </a:rPr>
              <a:t>ი</a:t>
            </a:r>
            <a:r>
              <a:rPr dirty="0" smtClean="0" sz="1100" spc="-24">
                <a:latin typeface="Sylfaen"/>
                <a:cs typeface="Sylfaen"/>
              </a:rPr>
              <a:t>გ</a:t>
            </a:r>
            <a:r>
              <a:rPr dirty="0" smtClean="0" sz="1100" spc="-40">
                <a:latin typeface="Sylfaen"/>
                <a:cs typeface="Sylfaen"/>
              </a:rPr>
              <a:t>ი</a:t>
            </a:r>
            <a:r>
              <a:rPr dirty="0" smtClean="0" sz="1100" spc="-45">
                <a:latin typeface="Sylfaen"/>
                <a:cs typeface="Sylfaen"/>
              </a:rPr>
              <a:t>თ</a:t>
            </a:r>
            <a:r>
              <a:rPr dirty="0" smtClean="0" sz="1100" spc="-13">
                <a:latin typeface="Sylfaen"/>
                <a:cs typeface="Sylfaen"/>
              </a:rPr>
              <a:t>  </a:t>
            </a:r>
            <a:r>
              <a:rPr dirty="0" smtClean="0" sz="1100" spc="245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(</a:t>
            </a:r>
            <a:r>
              <a:rPr dirty="0" smtClean="0" sz="1100" spc="-4">
                <a:latin typeface="Sylfaen"/>
                <a:cs typeface="Sylfaen"/>
              </a:rPr>
              <a:t>I</a:t>
            </a:r>
            <a:r>
              <a:rPr dirty="0" smtClean="0" sz="1100" spc="0">
                <a:latin typeface="Sylfaen"/>
                <a:cs typeface="Sylfaen"/>
              </a:rPr>
              <a:t>I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75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რთულ</a:t>
            </a:r>
            <a:r>
              <a:rPr dirty="0" smtClean="0" sz="1100" spc="-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)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2004" y="6831567"/>
            <a:ext cx="578015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51">
                <a:latin typeface="Sylfaen"/>
                <a:cs typeface="Sylfaen"/>
              </a:rPr>
              <a:t>დ</a:t>
            </a:r>
            <a:r>
              <a:rPr dirty="0" smtClean="0" sz="1100" spc="-38">
                <a:latin typeface="Sylfaen"/>
                <a:cs typeface="Sylfaen"/>
              </a:rPr>
              <a:t>ა</a:t>
            </a:r>
            <a:r>
              <a:rPr dirty="0" smtClean="0" sz="1100" spc="-28">
                <a:latin typeface="Sylfaen"/>
                <a:cs typeface="Sylfaen"/>
              </a:rPr>
              <a:t>მ</a:t>
            </a:r>
            <a:r>
              <a:rPr dirty="0" smtClean="0" sz="1100" spc="-33">
                <a:latin typeface="Sylfaen"/>
                <a:cs typeface="Sylfaen"/>
              </a:rPr>
              <a:t>შვ</a:t>
            </a:r>
            <a:r>
              <a:rPr dirty="0" smtClean="0" sz="1100" spc="-41">
                <a:latin typeface="Sylfaen"/>
                <a:cs typeface="Sylfaen"/>
              </a:rPr>
              <a:t>ე</a:t>
            </a:r>
            <a:r>
              <a:rPr dirty="0" smtClean="0" sz="1100" spc="-28">
                <a:latin typeface="Sylfaen"/>
                <a:cs typeface="Sylfaen"/>
              </a:rPr>
              <a:t>ნ</a:t>
            </a:r>
            <a:r>
              <a:rPr dirty="0" smtClean="0" sz="1100" spc="-41">
                <a:latin typeface="Sylfaen"/>
                <a:cs typeface="Sylfaen"/>
              </a:rPr>
              <a:t>ე</a:t>
            </a:r>
            <a:r>
              <a:rPr dirty="0" smtClean="0" sz="1100" spc="-41">
                <a:latin typeface="Sylfaen"/>
                <a:cs typeface="Sylfaen"/>
              </a:rPr>
              <a:t>ბუ</a:t>
            </a:r>
            <a:r>
              <a:rPr dirty="0" smtClean="0" sz="1100" spc="-73">
                <a:latin typeface="Sylfaen"/>
                <a:cs typeface="Sylfaen"/>
              </a:rPr>
              <a:t>ლ</a:t>
            </a:r>
            <a:r>
              <a:rPr dirty="0" smtClean="0" sz="1100" spc="-36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75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ღ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71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9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58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შ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ბის</a:t>
            </a:r>
            <a:r>
              <a:rPr dirty="0" smtClean="0" sz="1100" spc="161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ტ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167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2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ტ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რის</a:t>
            </a:r>
            <a:r>
              <a:rPr dirty="0" smtClean="0" sz="1100" spc="48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ფო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61">
                <a:latin typeface="Sylfaen"/>
                <a:cs typeface="Sylfaen"/>
              </a:rPr>
              <a:t> </a:t>
            </a:r>
            <a:r>
              <a:rPr dirty="0" smtClean="0" sz="1100" spc="-123">
                <a:latin typeface="Sylfaen"/>
                <a:cs typeface="Sylfaen"/>
              </a:rPr>
              <a:t>შ</a:t>
            </a:r>
            <a:r>
              <a:rPr dirty="0" smtClean="0" sz="1100" spc="-201">
                <a:latin typeface="Sylfaen"/>
                <a:cs typeface="Sylfaen"/>
              </a:rPr>
              <a:t>უ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2004" y="7125699"/>
            <a:ext cx="577973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0">
                <a:latin typeface="Sylfaen"/>
                <a:cs typeface="Sylfaen"/>
              </a:rPr>
              <a:t>ს</a:t>
            </a:r>
            <a:r>
              <a:rPr dirty="0" smtClean="0" sz="1100" spc="-20">
                <a:latin typeface="Sylfaen"/>
                <a:cs typeface="Sylfaen"/>
              </a:rPr>
              <a:t>ა</a:t>
            </a:r>
            <a:r>
              <a:rPr dirty="0" smtClean="0" sz="1100" spc="-20">
                <a:latin typeface="Sylfaen"/>
                <a:cs typeface="Sylfaen"/>
              </a:rPr>
              <a:t>უ</a:t>
            </a:r>
            <a:r>
              <a:rPr dirty="0" smtClean="0" sz="1100" spc="-20">
                <a:latin typeface="Sylfaen"/>
                <a:cs typeface="Sylfaen"/>
              </a:rPr>
              <a:t>კ</a:t>
            </a:r>
            <a:r>
              <a:rPr dirty="0" smtClean="0" sz="1100" spc="-20">
                <a:latin typeface="Sylfaen"/>
                <a:cs typeface="Sylfaen"/>
              </a:rPr>
              <a:t>უ</a:t>
            </a:r>
            <a:r>
              <a:rPr dirty="0" smtClean="0" sz="1100" spc="-20">
                <a:latin typeface="Sylfaen"/>
                <a:cs typeface="Sylfaen"/>
              </a:rPr>
              <a:t>ნ</a:t>
            </a:r>
            <a:r>
              <a:rPr dirty="0" smtClean="0" sz="1100" spc="-20">
                <a:latin typeface="Sylfaen"/>
                <a:cs typeface="Sylfaen"/>
              </a:rPr>
              <a:t>ე</a:t>
            </a:r>
            <a:r>
              <a:rPr dirty="0" smtClean="0" sz="1100" spc="-20">
                <a:latin typeface="Sylfaen"/>
                <a:cs typeface="Sylfaen"/>
              </a:rPr>
              <a:t>ე</a:t>
            </a:r>
            <a:r>
              <a:rPr dirty="0" smtClean="0" sz="1100" spc="-20">
                <a:latin typeface="Sylfaen"/>
                <a:cs typeface="Sylfaen"/>
              </a:rPr>
              <a:t>ბ</a:t>
            </a:r>
            <a:r>
              <a:rPr dirty="0" smtClean="0" sz="1100" spc="-20">
                <a:latin typeface="Sylfaen"/>
                <a:cs typeface="Sylfaen"/>
              </a:rPr>
              <a:t>ის</a:t>
            </a:r>
            <a:r>
              <a:rPr dirty="0" smtClean="0" sz="1100" spc="-20">
                <a:latin typeface="Sylfaen"/>
                <a:cs typeface="Sylfaen"/>
              </a:rPr>
              <a:t> </a:t>
            </a:r>
            <a:r>
              <a:rPr dirty="0" smtClean="0" sz="1100" spc="-20">
                <a:latin typeface="Sylfaen"/>
                <a:cs typeface="Sylfaen"/>
              </a:rPr>
              <a:t>ქ</a:t>
            </a:r>
            <a:r>
              <a:rPr dirty="0" smtClean="0" sz="1100" spc="-20">
                <a:latin typeface="Sylfaen"/>
                <a:cs typeface="Sylfaen"/>
              </a:rPr>
              <a:t>ა</a:t>
            </a:r>
            <a:r>
              <a:rPr dirty="0" smtClean="0" sz="1100" spc="-20">
                <a:latin typeface="Sylfaen"/>
                <a:cs typeface="Sylfaen"/>
              </a:rPr>
              <a:t>რთ</a:t>
            </a:r>
            <a:r>
              <a:rPr dirty="0" smtClean="0" sz="1100" spc="-20">
                <a:latin typeface="Sylfaen"/>
                <a:cs typeface="Sylfaen"/>
              </a:rPr>
              <a:t>უ</a:t>
            </a:r>
            <a:r>
              <a:rPr dirty="0" smtClean="0" sz="1100" spc="-20">
                <a:latin typeface="Sylfaen"/>
                <a:cs typeface="Sylfaen"/>
              </a:rPr>
              <a:t>ლ</a:t>
            </a:r>
            <a:r>
              <a:rPr dirty="0" smtClean="0" sz="1100" spc="-20">
                <a:latin typeface="Sylfaen"/>
                <a:cs typeface="Sylfaen"/>
              </a:rPr>
              <a:t>ი</a:t>
            </a:r>
            <a:r>
              <a:rPr dirty="0" smtClean="0" sz="1100" spc="-20">
                <a:latin typeface="Sylfaen"/>
                <a:cs typeface="Sylfaen"/>
              </a:rPr>
              <a:t> </a:t>
            </a:r>
            <a:r>
              <a:rPr dirty="0" smtClean="0" sz="1100" spc="-20">
                <a:latin typeface="Sylfaen"/>
                <a:cs typeface="Sylfaen"/>
              </a:rPr>
              <a:t>ხ</a:t>
            </a:r>
            <a:r>
              <a:rPr dirty="0" smtClean="0" sz="1100" spc="-20">
                <a:latin typeface="Sylfaen"/>
                <a:cs typeface="Sylfaen"/>
              </a:rPr>
              <a:t>უ</a:t>
            </a:r>
            <a:r>
              <a:rPr dirty="0" smtClean="0" sz="1100" spc="-20">
                <a:latin typeface="Sylfaen"/>
                <a:cs typeface="Sylfaen"/>
              </a:rPr>
              <a:t>რო</a:t>
            </a:r>
            <a:r>
              <a:rPr dirty="0" smtClean="0" sz="1100" spc="-20">
                <a:latin typeface="Sylfaen"/>
                <a:cs typeface="Sylfaen"/>
              </a:rPr>
              <a:t>თ</a:t>
            </a:r>
            <a:r>
              <a:rPr dirty="0" smtClean="0" sz="1100" spc="-20">
                <a:latin typeface="Sylfaen"/>
                <a:cs typeface="Sylfaen"/>
              </a:rPr>
              <a:t>მ</a:t>
            </a:r>
            <a:r>
              <a:rPr dirty="0" smtClean="0" sz="1100" spc="-20">
                <a:latin typeface="Sylfaen"/>
                <a:cs typeface="Sylfaen"/>
              </a:rPr>
              <a:t>ო</a:t>
            </a:r>
            <a:r>
              <a:rPr dirty="0" smtClean="0" sz="1100" spc="-20">
                <a:latin typeface="Sylfaen"/>
                <a:cs typeface="Sylfaen"/>
              </a:rPr>
              <a:t>ძ</a:t>
            </a:r>
            <a:r>
              <a:rPr dirty="0" smtClean="0" sz="1100" spc="-20">
                <a:latin typeface="Sylfaen"/>
                <a:cs typeface="Sylfaen"/>
              </a:rPr>
              <a:t>ღვ</a:t>
            </a:r>
            <a:r>
              <a:rPr dirty="0" smtClean="0" sz="1100" spc="-20">
                <a:latin typeface="Sylfaen"/>
                <a:cs typeface="Sylfaen"/>
              </a:rPr>
              <a:t>რ</a:t>
            </a:r>
            <a:r>
              <a:rPr dirty="0" smtClean="0" sz="1100" spc="-20">
                <a:latin typeface="Sylfaen"/>
                <a:cs typeface="Sylfaen"/>
              </a:rPr>
              <a:t>ე</a:t>
            </a:r>
            <a:r>
              <a:rPr dirty="0" smtClean="0" sz="1100" spc="-20">
                <a:latin typeface="Sylfaen"/>
                <a:cs typeface="Sylfaen"/>
              </a:rPr>
              <a:t>ბის</a:t>
            </a:r>
            <a:r>
              <a:rPr dirty="0" smtClean="0" sz="1100" spc="-20">
                <a:latin typeface="Sylfaen"/>
                <a:cs typeface="Sylfaen"/>
              </a:rPr>
              <a:t> </a:t>
            </a:r>
            <a:r>
              <a:rPr dirty="0" smtClean="0" sz="1100" spc="-20">
                <a:latin typeface="Sylfaen"/>
                <a:cs typeface="Sylfaen"/>
              </a:rPr>
              <a:t>ო</a:t>
            </a:r>
            <a:r>
              <a:rPr dirty="0" smtClean="0" sz="1100" spc="-20">
                <a:latin typeface="Sylfaen"/>
                <a:cs typeface="Sylfaen"/>
              </a:rPr>
              <a:t>რ</a:t>
            </a:r>
            <a:r>
              <a:rPr dirty="0" smtClean="0" sz="1100" spc="-20">
                <a:latin typeface="Sylfaen"/>
                <a:cs typeface="Sylfaen"/>
              </a:rPr>
              <a:t>ნ</a:t>
            </a:r>
            <a:r>
              <a:rPr dirty="0" smtClean="0" sz="1100" spc="-20">
                <a:latin typeface="Sylfaen"/>
                <a:cs typeface="Sylfaen"/>
              </a:rPr>
              <a:t>ა</a:t>
            </a:r>
            <a:r>
              <a:rPr dirty="0" smtClean="0" sz="1100" spc="-20">
                <a:latin typeface="Sylfaen"/>
                <a:cs typeface="Sylfaen"/>
              </a:rPr>
              <a:t>მ</a:t>
            </a:r>
            <a:r>
              <a:rPr dirty="0" smtClean="0" sz="1100" spc="-20">
                <a:latin typeface="Sylfaen"/>
                <a:cs typeface="Sylfaen"/>
              </a:rPr>
              <a:t>ე</a:t>
            </a:r>
            <a:r>
              <a:rPr dirty="0" smtClean="0" sz="1100" spc="-20">
                <a:latin typeface="Sylfaen"/>
                <a:cs typeface="Sylfaen"/>
              </a:rPr>
              <a:t>ნ</a:t>
            </a:r>
            <a:r>
              <a:rPr dirty="0" smtClean="0" sz="1100" spc="-20">
                <a:latin typeface="Sylfaen"/>
                <a:cs typeface="Sylfaen"/>
              </a:rPr>
              <a:t>ტ</a:t>
            </a:r>
            <a:r>
              <a:rPr dirty="0" smtClean="0" sz="1100" spc="-20">
                <a:latin typeface="Sylfaen"/>
                <a:cs typeface="Sylfaen"/>
              </a:rPr>
              <a:t>უ</a:t>
            </a:r>
            <a:r>
              <a:rPr dirty="0" smtClean="0" sz="1100" spc="-20">
                <a:latin typeface="Sylfaen"/>
                <a:cs typeface="Sylfaen"/>
              </a:rPr>
              <a:t>ლ</a:t>
            </a:r>
            <a:r>
              <a:rPr dirty="0" smtClean="0" sz="1100" spc="-20">
                <a:latin typeface="Sylfaen"/>
                <a:cs typeface="Sylfaen"/>
              </a:rPr>
              <a:t>ი</a:t>
            </a:r>
            <a:r>
              <a:rPr dirty="0" smtClean="0" sz="1100" spc="-20">
                <a:latin typeface="Sylfaen"/>
                <a:cs typeface="Sylfaen"/>
              </a:rPr>
              <a:t> </a:t>
            </a:r>
            <a:r>
              <a:rPr dirty="0" smtClean="0" sz="1100" spc="-20">
                <a:latin typeface="Sylfaen"/>
                <a:cs typeface="Sylfaen"/>
              </a:rPr>
              <a:t>მ</a:t>
            </a:r>
            <a:r>
              <a:rPr dirty="0" smtClean="0" sz="1100" spc="-20">
                <a:latin typeface="Sylfaen"/>
                <a:cs typeface="Sylfaen"/>
              </a:rPr>
              <a:t>ორ</a:t>
            </a:r>
            <a:r>
              <a:rPr dirty="0" smtClean="0" sz="1100" spc="-20">
                <a:latin typeface="Sylfaen"/>
                <a:cs typeface="Sylfaen"/>
              </a:rPr>
              <a:t>თ</a:t>
            </a:r>
            <a:r>
              <a:rPr dirty="0" smtClean="0" sz="1100" spc="-20">
                <a:latin typeface="Sylfaen"/>
                <a:cs typeface="Sylfaen"/>
              </a:rPr>
              <a:t>უ</a:t>
            </a:r>
            <a:r>
              <a:rPr dirty="0" smtClean="0" sz="1100" spc="-20">
                <a:latin typeface="Sylfaen"/>
                <a:cs typeface="Sylfaen"/>
              </a:rPr>
              <a:t>ლ</a:t>
            </a:r>
            <a:r>
              <a:rPr dirty="0" smtClean="0" sz="1100" spc="-20">
                <a:latin typeface="Sylfaen"/>
                <a:cs typeface="Sylfaen"/>
              </a:rPr>
              <a:t>ო</a:t>
            </a:r>
            <a:r>
              <a:rPr dirty="0" smtClean="0" sz="1100" spc="-20">
                <a:latin typeface="Sylfaen"/>
                <a:cs typeface="Sylfaen"/>
              </a:rPr>
              <a:t>ბ</a:t>
            </a:r>
            <a:r>
              <a:rPr dirty="0" smtClean="0" sz="1100" spc="-20">
                <a:latin typeface="Sylfaen"/>
                <a:cs typeface="Sylfaen"/>
              </a:rPr>
              <a:t>ი</a:t>
            </a:r>
            <a:r>
              <a:rPr dirty="0" smtClean="0" sz="1100" spc="-20">
                <a:latin typeface="Sylfaen"/>
                <a:cs typeface="Sylfaen"/>
              </a:rPr>
              <a:t>ს</a:t>
            </a:r>
            <a:r>
              <a:rPr dirty="0" smtClean="0" sz="1100" spc="-20">
                <a:latin typeface="Sylfaen"/>
                <a:cs typeface="Sylfaen"/>
              </a:rPr>
              <a:t> </a:t>
            </a:r>
            <a:r>
              <a:rPr dirty="0" smtClean="0" sz="1100" spc="-20">
                <a:latin typeface="Sylfaen"/>
                <a:cs typeface="Sylfaen"/>
              </a:rPr>
              <a:t>მ</a:t>
            </a:r>
            <a:r>
              <a:rPr dirty="0" smtClean="0" sz="1100" spc="-20">
                <a:latin typeface="Sylfaen"/>
                <a:cs typeface="Sylfaen"/>
              </a:rPr>
              <a:t>ო</a:t>
            </a:r>
            <a:r>
              <a:rPr dirty="0" smtClean="0" sz="1100" spc="-20">
                <a:latin typeface="Sylfaen"/>
                <a:cs typeface="Sylfaen"/>
              </a:rPr>
              <a:t>ტ</a:t>
            </a:r>
            <a:r>
              <a:rPr dirty="0" smtClean="0" sz="1100" spc="-20">
                <a:latin typeface="Sylfaen"/>
                <a:cs typeface="Sylfaen"/>
              </a:rPr>
              <a:t>ივ</a:t>
            </a:r>
            <a:r>
              <a:rPr dirty="0" smtClean="0" sz="1100" spc="-20">
                <a:latin typeface="Sylfaen"/>
                <a:cs typeface="Sylfaen"/>
              </a:rPr>
              <a:t>ე</a:t>
            </a:r>
            <a:r>
              <a:rPr dirty="0" smtClean="0" sz="1100" spc="-20">
                <a:latin typeface="Sylfaen"/>
                <a:cs typeface="Sylfaen"/>
              </a:rPr>
              <a:t>ბით</a:t>
            </a:r>
            <a:r>
              <a:rPr dirty="0" smtClean="0" sz="1100" spc="-20">
                <a:latin typeface="Sylfaen"/>
                <a:cs typeface="Sylfaen"/>
              </a:rPr>
              <a:t> </a:t>
            </a:r>
            <a:r>
              <a:rPr dirty="0" smtClean="0" sz="1100" spc="-20">
                <a:latin typeface="Sylfaen"/>
                <a:cs typeface="Sylfaen"/>
              </a:rPr>
              <a:t>ა</a:t>
            </a:r>
            <a:r>
              <a:rPr dirty="0" smtClean="0" sz="1100" spc="-20">
                <a:latin typeface="Sylfaen"/>
                <a:cs typeface="Sylfaen"/>
              </a:rPr>
              <a:t>რ</a:t>
            </a:r>
            <a:r>
              <a:rPr dirty="0" smtClean="0" sz="1100" spc="-20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2004" y="7420212"/>
            <a:ext cx="99126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>
                <a:latin typeface="Sylfaen"/>
                <a:cs typeface="Sylfaen"/>
              </a:rPr>
              <a:t>შთ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ბულ</a:t>
            </a:r>
            <a:r>
              <a:rPr dirty="0" smtClean="0" sz="1100" spc="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73276" y="7712820"/>
            <a:ext cx="527064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7">
                <a:latin typeface="Sylfaen"/>
                <a:cs typeface="Sylfaen"/>
              </a:rPr>
              <a:t>ფა</a:t>
            </a:r>
            <a:r>
              <a:rPr dirty="0" smtClean="0" sz="1100" spc="7">
                <a:latin typeface="Sylfaen"/>
                <a:cs typeface="Sylfaen"/>
              </a:rPr>
              <a:t>ს</a:t>
            </a:r>
            <a:r>
              <a:rPr dirty="0" smtClean="0" sz="1100" spc="7">
                <a:latin typeface="Sylfaen"/>
                <a:cs typeface="Sylfaen"/>
              </a:rPr>
              <a:t>ა</a:t>
            </a:r>
            <a:r>
              <a:rPr dirty="0" smtClean="0" sz="1100" spc="7">
                <a:latin typeface="Sylfaen"/>
                <a:cs typeface="Sylfaen"/>
              </a:rPr>
              <a:t>დ</a:t>
            </a:r>
            <a:r>
              <a:rPr dirty="0" smtClean="0" sz="1100" spc="7">
                <a:latin typeface="Sylfaen"/>
                <a:cs typeface="Sylfaen"/>
              </a:rPr>
              <a:t>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11782" y="7712820"/>
            <a:ext cx="639370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მ</a:t>
            </a:r>
            <a:r>
              <a:rPr dirty="0" smtClean="0" sz="1100" spc="-2">
                <a:latin typeface="Sylfaen"/>
                <a:cs typeface="Sylfaen"/>
              </a:rPr>
              <a:t>შვ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ნ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ბს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63495" y="7712820"/>
            <a:ext cx="683115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">
                <a:latin typeface="Sylfaen"/>
                <a:cs typeface="Sylfaen"/>
              </a:rPr>
              <a:t>ქ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რთული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57499" y="7712820"/>
            <a:ext cx="1492863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8">
                <a:latin typeface="Sylfaen"/>
                <a:cs typeface="Sylfaen"/>
              </a:rPr>
              <a:t>ს</a:t>
            </a:r>
            <a:r>
              <a:rPr dirty="0" smtClean="0" sz="1100" spc="-37">
                <a:latin typeface="Sylfaen"/>
                <a:cs typeface="Sylfaen"/>
              </a:rPr>
              <a:t>ა</a:t>
            </a:r>
            <a:r>
              <a:rPr dirty="0" smtClean="0" sz="1100" spc="-46">
                <a:latin typeface="Sylfaen"/>
                <a:cs typeface="Sylfaen"/>
              </a:rPr>
              <a:t>ხ</a:t>
            </a:r>
            <a:r>
              <a:rPr dirty="0" smtClean="0" sz="1100" spc="-57">
                <a:latin typeface="Sylfaen"/>
                <a:cs typeface="Sylfaen"/>
              </a:rPr>
              <a:t>ვ</a:t>
            </a:r>
            <a:r>
              <a:rPr dirty="0" smtClean="0" sz="1100" spc="-60">
                <a:latin typeface="Sylfaen"/>
                <a:cs typeface="Sylfaen"/>
              </a:rPr>
              <a:t>ით</a:t>
            </a:r>
            <a:r>
              <a:rPr dirty="0" smtClean="0" sz="1100" spc="-50">
                <a:latin typeface="Sylfaen"/>
                <a:cs typeface="Sylfaen"/>
              </a:rPr>
              <a:t>ი</a:t>
            </a:r>
            <a:r>
              <a:rPr dirty="0" smtClean="0" sz="1100" spc="-21">
                <a:latin typeface="Sylfaen"/>
                <a:cs typeface="Sylfaen"/>
              </a:rPr>
              <a:t>   </a:t>
            </a:r>
            <a:r>
              <a:rPr dirty="0" smtClean="0" sz="1100" spc="218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ხ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9">
                <a:latin typeface="Sylfaen"/>
                <a:cs typeface="Sylfaen"/>
              </a:rPr>
              <a:t>ვ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61001" y="7712820"/>
            <a:ext cx="734718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-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თი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07202" y="7712820"/>
            <a:ext cx="874780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თვ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4">
                <a:latin typeface="Sylfaen"/>
                <a:cs typeface="Sylfaen"/>
              </a:rPr>
              <a:t>ს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ჩ</a:t>
            </a:r>
            <a:r>
              <a:rPr dirty="0" smtClean="0" sz="1100" spc="4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4">
                <a:latin typeface="Sylfaen"/>
                <a:cs typeface="Sylfaen"/>
              </a:rPr>
              <a:t>ო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004" y="8006952"/>
            <a:ext cx="5780019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წარ</a:t>
            </a:r>
            <a:r>
              <a:rPr dirty="0" smtClean="0" sz="1100" spc="-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-4">
                <a:latin typeface="Sylfaen"/>
                <a:cs typeface="Sylfaen"/>
              </a:rPr>
              <a:t>გ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57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გ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45">
                <a:latin typeface="Sylfaen"/>
                <a:cs typeface="Sylfaen"/>
              </a:rPr>
              <a:t>ო</a:t>
            </a:r>
            <a:r>
              <a:rPr dirty="0" smtClean="0" sz="1100" spc="25">
                <a:latin typeface="Sylfaen"/>
                <a:cs typeface="Sylfaen"/>
              </a:rPr>
              <a:t>ჩ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5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ქ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66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74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38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მ</a:t>
            </a:r>
            <a:r>
              <a:rPr dirty="0" smtClean="0" sz="1100" spc="-22">
                <a:latin typeface="Sylfaen"/>
                <a:cs typeface="Sylfaen"/>
              </a:rPr>
              <a:t>ი</a:t>
            </a:r>
            <a:r>
              <a:rPr dirty="0" smtClean="0" sz="1100" spc="-20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რ</a:t>
            </a:r>
            <a:r>
              <a:rPr dirty="0" smtClean="0" sz="1100" spc="-5">
                <a:latin typeface="Sylfaen"/>
                <a:cs typeface="Sylfaen"/>
              </a:rPr>
              <a:t>  </a:t>
            </a:r>
            <a:r>
              <a:rPr dirty="0" smtClean="0" sz="1100" spc="96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შ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14">
                <a:latin typeface="Sylfaen"/>
                <a:cs typeface="Sylfaen"/>
              </a:rPr>
              <a:t>უ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ბული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8301084"/>
            <a:ext cx="1404246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ფ</a:t>
            </a:r>
            <a:r>
              <a:rPr dirty="0" smtClean="0" sz="1100" spc="-4">
                <a:latin typeface="Sylfaen"/>
                <a:cs typeface="Sylfaen"/>
              </a:rPr>
              <a:t>უ</a:t>
            </a:r>
            <a:r>
              <a:rPr dirty="0" smtClean="0" sz="1100" spc="0">
                <a:latin typeface="Sylfaen"/>
                <a:cs typeface="Sylfaen"/>
              </a:rPr>
              <a:t>რი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22">
                <a:latin typeface="Sylfaen"/>
                <a:cs typeface="Sylfaen"/>
              </a:rPr>
              <a:t> </a:t>
            </a:r>
            <a:r>
              <a:rPr dirty="0" smtClean="0" sz="1100" spc="-42">
                <a:latin typeface="Sylfaen"/>
                <a:cs typeface="Sylfaen"/>
              </a:rPr>
              <a:t>ფრი</a:t>
            </a:r>
            <a:r>
              <a:rPr dirty="0" smtClean="0" sz="1100" spc="-58">
                <a:latin typeface="Sylfaen"/>
                <a:cs typeface="Sylfaen"/>
              </a:rPr>
              <a:t>ზ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11679" y="8301084"/>
            <a:ext cx="4170809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"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თუმი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240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4">
                <a:latin typeface="Sylfaen"/>
                <a:cs typeface="Sylfaen"/>
              </a:rPr>
              <a:t>შ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თა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-109">
                <a:latin typeface="Sylfaen"/>
                <a:cs typeface="Sylfaen"/>
              </a:rPr>
              <a:t> </a:t>
            </a:r>
            <a:r>
              <a:rPr dirty="0" smtClean="0" sz="1100" spc="-32">
                <a:latin typeface="Sylfaen"/>
                <a:cs typeface="Sylfaen"/>
              </a:rPr>
              <a:t>დ</a:t>
            </a:r>
            <a:r>
              <a:rPr dirty="0" smtClean="0" sz="1100" spc="-25">
                <a:latin typeface="Sylfaen"/>
                <a:cs typeface="Sylfaen"/>
              </a:rPr>
              <a:t>ე</a:t>
            </a:r>
            <a:r>
              <a:rPr dirty="0" smtClean="0" sz="1100" spc="-12">
                <a:latin typeface="Sylfaen"/>
                <a:cs typeface="Sylfaen"/>
              </a:rPr>
              <a:t>მ</a:t>
            </a:r>
            <a:r>
              <a:rPr dirty="0" smtClean="0" sz="1100" spc="-33">
                <a:latin typeface="Sylfaen"/>
                <a:cs typeface="Sylfaen"/>
              </a:rPr>
              <a:t>ო</a:t>
            </a:r>
            <a:r>
              <a:rPr dirty="0" smtClean="0" sz="1100" spc="-12">
                <a:latin typeface="Sylfaen"/>
                <a:cs typeface="Sylfaen"/>
              </a:rPr>
              <a:t>ნ</a:t>
            </a:r>
            <a:r>
              <a:rPr dirty="0" smtClean="0" sz="1100" spc="-21">
                <a:latin typeface="Sylfaen"/>
                <a:cs typeface="Sylfaen"/>
              </a:rPr>
              <a:t>ს</a:t>
            </a:r>
            <a:r>
              <a:rPr dirty="0" smtClean="0" sz="1100" spc="-25">
                <a:latin typeface="Sylfaen"/>
                <a:cs typeface="Sylfaen"/>
              </a:rPr>
              <a:t>ტ</a:t>
            </a:r>
            <a:r>
              <a:rPr dirty="0" smtClean="0" sz="1100" spc="-22">
                <a:latin typeface="Sylfaen"/>
                <a:cs typeface="Sylfaen"/>
              </a:rPr>
              <a:t>რ</a:t>
            </a:r>
            <a:r>
              <a:rPr dirty="0" smtClean="0" sz="1100" spc="-24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ც</a:t>
            </a:r>
            <a:r>
              <a:rPr dirty="0" smtClean="0" sz="1100" spc="-28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"</a:t>
            </a:r>
            <a:r>
              <a:rPr dirty="0" smtClean="0" sz="1100" spc="-8">
                <a:latin typeface="Sylfaen"/>
                <a:cs typeface="Sylfaen"/>
              </a:rPr>
              <a:t>   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(</a:t>
            </a:r>
            <a:r>
              <a:rPr dirty="0" smtClean="0" sz="1100" spc="0">
                <a:latin typeface="Sylfaen"/>
                <a:cs typeface="Sylfaen"/>
              </a:rPr>
              <a:t>1951-</a:t>
            </a:r>
            <a:r>
              <a:rPr dirty="0" smtClean="0" sz="1100" spc="-9">
                <a:latin typeface="Sylfaen"/>
                <a:cs typeface="Sylfaen"/>
              </a:rPr>
              <a:t>5</a:t>
            </a:r>
            <a:r>
              <a:rPr dirty="0" smtClean="0" sz="1100" spc="0">
                <a:latin typeface="Sylfaen"/>
                <a:cs typeface="Sylfaen"/>
              </a:rPr>
              <a:t>2),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60">
                <a:latin typeface="Sylfaen"/>
                <a:cs typeface="Sylfaen"/>
              </a:rPr>
              <a:t> </a:t>
            </a:r>
            <a:r>
              <a:rPr dirty="0" smtClean="0" sz="1100" spc="90">
                <a:latin typeface="Sylfaen"/>
                <a:cs typeface="Sylfaen"/>
              </a:rPr>
              <a:t>რ</a:t>
            </a:r>
            <a:r>
              <a:rPr dirty="0" smtClean="0" sz="1100" spc="83">
                <a:latin typeface="Sylfaen"/>
                <a:cs typeface="Sylfaen"/>
              </a:rPr>
              <a:t>ო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-70">
                <a:latin typeface="Sylfaen"/>
                <a:cs typeface="Sylfaen"/>
              </a:rPr>
              <a:t>ც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-109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67">
                <a:latin typeface="Sylfaen"/>
                <a:cs typeface="Sylfaen"/>
              </a:rPr>
              <a:t>ი</a:t>
            </a:r>
            <a:r>
              <a:rPr dirty="0" smtClean="0" sz="1100" spc="-64">
                <a:latin typeface="Sylfaen"/>
                <a:cs typeface="Sylfaen"/>
              </a:rPr>
              <a:t>ს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8595216"/>
            <a:ext cx="2483637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6">
                <a:latin typeface="Sylfaen"/>
                <a:cs typeface="Sylfaen"/>
              </a:rPr>
              <a:t>უ</a:t>
            </a:r>
            <a:r>
              <a:rPr dirty="0" smtClean="0" sz="1100" spc="-26">
                <a:latin typeface="Sylfaen"/>
                <a:cs typeface="Sylfaen"/>
              </a:rPr>
              <a:t>კ</a:t>
            </a:r>
            <a:r>
              <a:rPr dirty="0" smtClean="0" sz="1100" spc="-26">
                <a:latin typeface="Sylfaen"/>
                <a:cs typeface="Sylfaen"/>
              </a:rPr>
              <a:t>ა</a:t>
            </a:r>
            <a:r>
              <a:rPr dirty="0" smtClean="0" sz="1100" spc="-26">
                <a:latin typeface="Sylfaen"/>
                <a:cs typeface="Sylfaen"/>
              </a:rPr>
              <a:t>ნ</a:t>
            </a:r>
            <a:r>
              <a:rPr dirty="0" smtClean="0" sz="1100" spc="-26">
                <a:latin typeface="Sylfaen"/>
                <a:cs typeface="Sylfaen"/>
              </a:rPr>
              <a:t>ა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26">
                <a:latin typeface="Sylfaen"/>
                <a:cs typeface="Sylfaen"/>
              </a:rPr>
              <a:t>კ</a:t>
            </a:r>
            <a:r>
              <a:rPr dirty="0" smtClean="0" sz="1100" spc="-26">
                <a:latin typeface="Sylfaen"/>
                <a:cs typeface="Sylfaen"/>
              </a:rPr>
              <a:t>ნ</a:t>
            </a:r>
            <a:r>
              <a:rPr dirty="0" smtClean="0" sz="1100" spc="-26">
                <a:latin typeface="Sylfaen"/>
                <a:cs typeface="Sylfaen"/>
              </a:rPr>
              <a:t>ე</a:t>
            </a:r>
            <a:r>
              <a:rPr dirty="0" smtClean="0" sz="1100" spc="-26">
                <a:latin typeface="Sylfaen"/>
                <a:cs typeface="Sylfaen"/>
              </a:rPr>
              <a:t>ლ</a:t>
            </a:r>
            <a:r>
              <a:rPr dirty="0" smtClean="0" sz="1100" spc="-26">
                <a:latin typeface="Sylfaen"/>
                <a:cs typeface="Sylfaen"/>
              </a:rPr>
              <a:t>ი</a:t>
            </a:r>
            <a:r>
              <a:rPr dirty="0" smtClean="0" sz="1100" spc="-26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მ</a:t>
            </a:r>
            <a:r>
              <a:rPr dirty="0" smtClean="0" sz="1100" spc="-26">
                <a:latin typeface="Sylfaen"/>
                <a:cs typeface="Sylfaen"/>
              </a:rPr>
              <a:t>ო</a:t>
            </a:r>
            <a:r>
              <a:rPr dirty="0" smtClean="0" sz="1100" spc="-26">
                <a:latin typeface="Sylfaen"/>
                <a:cs typeface="Sylfaen"/>
              </a:rPr>
              <a:t>ნ</a:t>
            </a:r>
            <a:r>
              <a:rPr dirty="0" smtClean="0" sz="1100" spc="-26">
                <a:latin typeface="Sylfaen"/>
                <a:cs typeface="Sylfaen"/>
              </a:rPr>
              <a:t>უ</a:t>
            </a:r>
            <a:r>
              <a:rPr dirty="0" smtClean="0" sz="1100" spc="-26">
                <a:latin typeface="Sylfaen"/>
                <a:cs typeface="Sylfaen"/>
              </a:rPr>
              <a:t>მ</a:t>
            </a:r>
            <a:r>
              <a:rPr dirty="0" smtClean="0" sz="1100" spc="-26">
                <a:latin typeface="Sylfaen"/>
                <a:cs typeface="Sylfaen"/>
              </a:rPr>
              <a:t>ე</a:t>
            </a:r>
            <a:r>
              <a:rPr dirty="0" smtClean="0" sz="1100" spc="-26">
                <a:latin typeface="Sylfaen"/>
                <a:cs typeface="Sylfaen"/>
              </a:rPr>
              <a:t>ნ</a:t>
            </a:r>
            <a:r>
              <a:rPr dirty="0" smtClean="0" sz="1100" spc="-26">
                <a:latin typeface="Sylfaen"/>
                <a:cs typeface="Sylfaen"/>
              </a:rPr>
              <a:t>ტ</a:t>
            </a:r>
            <a:r>
              <a:rPr dirty="0" smtClean="0" sz="1100" spc="-26">
                <a:latin typeface="Sylfaen"/>
                <a:cs typeface="Sylfaen"/>
              </a:rPr>
              <a:t>უ</a:t>
            </a:r>
            <a:r>
              <a:rPr dirty="0" smtClean="0" sz="1100" spc="-26">
                <a:latin typeface="Sylfaen"/>
                <a:cs typeface="Sylfaen"/>
              </a:rPr>
              <a:t>რი</a:t>
            </a:r>
            <a:r>
              <a:rPr dirty="0" smtClean="0" sz="1100" spc="-26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ქ</a:t>
            </a:r>
            <a:r>
              <a:rPr dirty="0" smtClean="0" sz="1100" spc="-26">
                <a:latin typeface="Sylfaen"/>
                <a:cs typeface="Sylfaen"/>
              </a:rPr>
              <a:t>მ</a:t>
            </a:r>
            <a:r>
              <a:rPr dirty="0" smtClean="0" sz="1100" spc="-26">
                <a:latin typeface="Sylfaen"/>
                <a:cs typeface="Sylfaen"/>
              </a:rPr>
              <a:t>ნ</a:t>
            </a:r>
            <a:r>
              <a:rPr dirty="0" smtClean="0" sz="1100" spc="-26">
                <a:latin typeface="Sylfaen"/>
                <a:cs typeface="Sylfaen"/>
              </a:rPr>
              <a:t>ი</a:t>
            </a:r>
            <a:r>
              <a:rPr dirty="0" smtClean="0" sz="1100" spc="-26">
                <a:latin typeface="Sylfaen"/>
                <a:cs typeface="Sylfaen"/>
              </a:rPr>
              <a:t>ლ</a:t>
            </a:r>
            <a:r>
              <a:rPr dirty="0" smtClean="0" sz="1100" spc="-26">
                <a:latin typeface="Sylfaen"/>
                <a:cs typeface="Sylfaen"/>
              </a:rPr>
              <a:t>ე</a:t>
            </a:r>
            <a:r>
              <a:rPr dirty="0" smtClean="0" sz="1100" spc="-26">
                <a:latin typeface="Sylfaen"/>
                <a:cs typeface="Sylfaen"/>
              </a:rPr>
              <a:t>ბ</a:t>
            </a:r>
            <a:r>
              <a:rPr dirty="0" smtClean="0" sz="1100" spc="-26">
                <a:latin typeface="Sylfaen"/>
                <a:cs typeface="Sylfaen"/>
              </a:rPr>
              <a:t>ა</a:t>
            </a:r>
            <a:r>
              <a:rPr dirty="0" smtClean="0" sz="1100" spc="-26">
                <a:latin typeface="Sylfaen"/>
                <a:cs typeface="Sylfaen"/>
              </a:rPr>
              <a:t>ა</a:t>
            </a:r>
            <a:r>
              <a:rPr dirty="0" smtClean="0" sz="1100" spc="-26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3276" y="8889348"/>
            <a:ext cx="5509394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7">
                <a:latin typeface="Sylfaen"/>
                <a:cs typeface="Sylfaen"/>
              </a:rPr>
              <a:t>,,</a:t>
            </a:r>
            <a:r>
              <a:rPr dirty="0" smtClean="0" sz="1100" spc="-7">
                <a:latin typeface="Sylfaen"/>
                <a:cs typeface="Sylfaen"/>
              </a:rPr>
              <a:t>ბ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თ</a:t>
            </a:r>
            <a:r>
              <a:rPr dirty="0" smtClean="0" sz="1100" spc="-7">
                <a:latin typeface="Sylfaen"/>
                <a:cs typeface="Sylfaen"/>
              </a:rPr>
              <a:t>უ</a:t>
            </a:r>
            <a:r>
              <a:rPr dirty="0" smtClean="0" sz="1100" spc="-7">
                <a:latin typeface="Sylfaen"/>
                <a:cs typeface="Sylfaen"/>
              </a:rPr>
              <a:t>მ</a:t>
            </a:r>
            <a:r>
              <a:rPr dirty="0" smtClean="0" sz="1100" spc="-7">
                <a:latin typeface="Sylfaen"/>
                <a:cs typeface="Sylfaen"/>
              </a:rPr>
              <a:t>ის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მ</a:t>
            </a:r>
            <a:r>
              <a:rPr dirty="0" smtClean="0" sz="1100" spc="-7">
                <a:latin typeface="Sylfaen"/>
                <a:cs typeface="Sylfaen"/>
              </a:rPr>
              <a:t>უ</a:t>
            </a:r>
            <a:r>
              <a:rPr dirty="0" smtClean="0" sz="1100" spc="-7">
                <a:latin typeface="Sylfaen"/>
                <a:cs typeface="Sylfaen"/>
              </a:rPr>
              <a:t>შა</a:t>
            </a:r>
            <a:r>
              <a:rPr dirty="0" smtClean="0" sz="1100" spc="-7">
                <a:latin typeface="Sylfaen"/>
                <a:cs typeface="Sylfaen"/>
              </a:rPr>
              <a:t>თ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დ</a:t>
            </a:r>
            <a:r>
              <a:rPr dirty="0" smtClean="0" sz="1100" spc="-7">
                <a:latin typeface="Sylfaen"/>
                <a:cs typeface="Sylfaen"/>
              </a:rPr>
              <a:t>ე</a:t>
            </a:r>
            <a:r>
              <a:rPr dirty="0" smtClean="0" sz="1100" spc="-7">
                <a:latin typeface="Sylfaen"/>
                <a:cs typeface="Sylfaen"/>
              </a:rPr>
              <a:t>მ</a:t>
            </a:r>
            <a:r>
              <a:rPr dirty="0" smtClean="0" sz="1100" spc="-7">
                <a:latin typeface="Sylfaen"/>
                <a:cs typeface="Sylfaen"/>
              </a:rPr>
              <a:t>ო</a:t>
            </a:r>
            <a:r>
              <a:rPr dirty="0" smtClean="0" sz="1100" spc="-7">
                <a:latin typeface="Sylfaen"/>
                <a:cs typeface="Sylfaen"/>
              </a:rPr>
              <a:t>ნ</a:t>
            </a:r>
            <a:r>
              <a:rPr dirty="0" smtClean="0" sz="1100" spc="-7">
                <a:latin typeface="Sylfaen"/>
                <a:cs typeface="Sylfaen"/>
              </a:rPr>
              <a:t>ს</a:t>
            </a:r>
            <a:r>
              <a:rPr dirty="0" smtClean="0" sz="1100" spc="-7">
                <a:latin typeface="Sylfaen"/>
                <a:cs typeface="Sylfaen"/>
              </a:rPr>
              <a:t>ტ</a:t>
            </a:r>
            <a:r>
              <a:rPr dirty="0" smtClean="0" sz="1100" spc="-7">
                <a:latin typeface="Sylfaen"/>
                <a:cs typeface="Sylfaen"/>
              </a:rPr>
              <a:t>რ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ც</a:t>
            </a:r>
            <a:r>
              <a:rPr dirty="0" smtClean="0" sz="1100" spc="-7">
                <a:latin typeface="Sylfaen"/>
                <a:cs typeface="Sylfaen"/>
              </a:rPr>
              <a:t>ი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"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ქ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ლ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ქ</a:t>
            </a:r>
            <a:r>
              <a:rPr dirty="0" smtClean="0" sz="1100" spc="-7">
                <a:latin typeface="Sylfaen"/>
                <a:cs typeface="Sylfaen"/>
              </a:rPr>
              <a:t>ის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მ</a:t>
            </a:r>
            <a:r>
              <a:rPr dirty="0" smtClean="0" sz="1100" spc="-7">
                <a:latin typeface="Sylfaen"/>
                <a:cs typeface="Sylfaen"/>
              </a:rPr>
              <a:t>შ</a:t>
            </a:r>
            <a:r>
              <a:rPr dirty="0" smtClean="0" sz="1100" spc="-7">
                <a:latin typeface="Sylfaen"/>
                <a:cs typeface="Sylfaen"/>
              </a:rPr>
              <a:t>ფო</a:t>
            </a:r>
            <a:r>
              <a:rPr dirty="0" smtClean="0" sz="1100" spc="-7">
                <a:latin typeface="Sylfaen"/>
                <a:cs typeface="Sylfaen"/>
              </a:rPr>
              <a:t>თ</a:t>
            </a:r>
            <a:r>
              <a:rPr dirty="0" smtClean="0" sz="1100" spc="-7">
                <a:latin typeface="Sylfaen"/>
                <a:cs typeface="Sylfaen"/>
              </a:rPr>
              <a:t>ვ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რე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წ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რ</a:t>
            </a:r>
            <a:r>
              <a:rPr dirty="0" smtClean="0" sz="1100" spc="-7">
                <a:latin typeface="Sylfaen"/>
                <a:cs typeface="Sylfaen"/>
              </a:rPr>
              <a:t>ს</a:t>
            </a:r>
            <a:r>
              <a:rPr dirty="0" smtClean="0" sz="1100" spc="-7">
                <a:latin typeface="Sylfaen"/>
                <a:cs typeface="Sylfaen"/>
              </a:rPr>
              <a:t>უ</a:t>
            </a:r>
            <a:r>
              <a:rPr dirty="0" smtClean="0" sz="1100" spc="-7">
                <a:latin typeface="Sylfaen"/>
                <a:cs typeface="Sylfaen"/>
              </a:rPr>
              <a:t>ლ</a:t>
            </a:r>
            <a:r>
              <a:rPr dirty="0" smtClean="0" sz="1100" spc="-7">
                <a:latin typeface="Sylfaen"/>
                <a:cs typeface="Sylfaen"/>
              </a:rPr>
              <a:t>ს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ე</a:t>
            </a:r>
            <a:r>
              <a:rPr dirty="0" smtClean="0" sz="1100" spc="-7">
                <a:latin typeface="Sylfaen"/>
                <a:cs typeface="Sylfaen"/>
              </a:rPr>
              <a:t>ძ</a:t>
            </a:r>
            <a:r>
              <a:rPr dirty="0" smtClean="0" sz="1100" spc="-7">
                <a:latin typeface="Sylfaen"/>
                <a:cs typeface="Sylfaen"/>
              </a:rPr>
              <a:t>ღვ</a:t>
            </a:r>
            <a:r>
              <a:rPr dirty="0" smtClean="0" sz="1100" spc="-7">
                <a:latin typeface="Sylfaen"/>
                <a:cs typeface="Sylfaen"/>
              </a:rPr>
              <a:t>ნ</a:t>
            </a:r>
            <a:r>
              <a:rPr dirty="0" smtClean="0" sz="1100" spc="-7">
                <a:latin typeface="Sylfaen"/>
                <a:cs typeface="Sylfaen"/>
              </a:rPr>
              <a:t>ე</a:t>
            </a:r>
            <a:r>
              <a:rPr dirty="0" smtClean="0" sz="1100" spc="-7">
                <a:latin typeface="Sylfaen"/>
                <a:cs typeface="Sylfaen"/>
              </a:rPr>
              <a:t>ბა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დ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19</a:t>
            </a:r>
            <a:r>
              <a:rPr dirty="0" smtClean="0" sz="1100" spc="-7">
                <a:latin typeface="Sylfaen"/>
                <a:cs typeface="Sylfaen"/>
              </a:rPr>
              <a:t>0</a:t>
            </a:r>
            <a:r>
              <a:rPr dirty="0" smtClean="0" sz="1100" spc="-7">
                <a:latin typeface="Sylfaen"/>
                <a:cs typeface="Sylfaen"/>
              </a:rPr>
              <a:t>2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9183480"/>
            <a:ext cx="5780684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წლ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75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ტ</a:t>
            </a:r>
            <a:r>
              <a:rPr dirty="0" smtClean="0" sz="1100" spc="0">
                <a:latin typeface="Sylfaen"/>
                <a:cs typeface="Sylfaen"/>
              </a:rPr>
              <a:t>ში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63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რე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73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9">
                <a:latin typeface="Sylfaen"/>
                <a:cs typeface="Sylfaen"/>
              </a:rPr>
              <a:t>ვ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63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ვს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80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წორ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60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68">
                <a:latin typeface="Sylfaen"/>
                <a:cs typeface="Sylfaen"/>
              </a:rPr>
              <a:t> </a:t>
            </a:r>
            <a:r>
              <a:rPr dirty="0" smtClean="0" sz="1100" spc="-36">
                <a:latin typeface="Sylfaen"/>
                <a:cs typeface="Sylfaen"/>
              </a:rPr>
              <a:t>ი</a:t>
            </a:r>
            <a:r>
              <a:rPr dirty="0" smtClean="0" sz="1100" spc="-37">
                <a:latin typeface="Sylfaen"/>
                <a:cs typeface="Sylfaen"/>
              </a:rPr>
              <a:t>ს</a:t>
            </a:r>
            <a:r>
              <a:rPr dirty="0" smtClean="0" sz="1100" spc="-50">
                <a:latin typeface="Sylfaen"/>
                <a:cs typeface="Sylfaen"/>
              </a:rPr>
              <a:t>ტ</a:t>
            </a:r>
            <a:r>
              <a:rPr dirty="0" smtClean="0" sz="1100" spc="-56">
                <a:latin typeface="Sylfaen"/>
                <a:cs typeface="Sylfaen"/>
              </a:rPr>
              <a:t>ო</a:t>
            </a:r>
            <a:r>
              <a:rPr dirty="0" smtClean="0" sz="1100" spc="-41">
                <a:latin typeface="Sylfaen"/>
                <a:cs typeface="Sylfaen"/>
              </a:rPr>
              <a:t>რი</a:t>
            </a:r>
            <a:r>
              <a:rPr dirty="0" smtClean="0" sz="1100" spc="-54">
                <a:latin typeface="Sylfaen"/>
                <a:cs typeface="Sylfaen"/>
              </a:rPr>
              <a:t>უ</a:t>
            </a:r>
            <a:r>
              <a:rPr dirty="0" smtClean="0" sz="1100" spc="-59">
                <a:latin typeface="Sylfaen"/>
                <a:cs typeface="Sylfaen"/>
              </a:rPr>
              <a:t>ლ</a:t>
            </a:r>
            <a:r>
              <a:rPr dirty="0" smtClean="0" sz="1100" spc="-36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  </a:t>
            </a:r>
            <a:r>
              <a:rPr dirty="0" smtClean="0" sz="1100" spc="232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159">
                <a:latin typeface="Sylfaen"/>
                <a:cs typeface="Sylfaen"/>
              </a:rPr>
              <a:t>ი</a:t>
            </a:r>
            <a:r>
              <a:rPr dirty="0" smtClean="0" sz="1100" spc="-218">
                <a:latin typeface="Sylfaen"/>
                <a:cs typeface="Sylfaen"/>
              </a:rPr>
              <a:t>უ</a:t>
            </a:r>
            <a:r>
              <a:rPr dirty="0" smtClean="0" sz="1100" spc="0">
                <a:latin typeface="Sylfaen"/>
                <a:cs typeface="Sylfaen"/>
              </a:rPr>
              <a:t>ჟე</a:t>
            </a:r>
            <a:r>
              <a:rPr dirty="0" smtClean="0" sz="1100" spc="-4">
                <a:latin typeface="Sylfaen"/>
                <a:cs typeface="Sylfaen"/>
              </a:rPr>
              <a:t>ტ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9477866"/>
            <a:ext cx="5780184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ვი</a:t>
            </a:r>
            <a:r>
              <a:rPr dirty="0" smtClean="0" sz="1100" spc="-9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ბური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36">
                <a:latin typeface="Sylfaen"/>
                <a:cs typeface="Sylfaen"/>
              </a:rPr>
              <a:t>თ</a:t>
            </a:r>
            <a:r>
              <a:rPr dirty="0" smtClean="0" sz="1100" spc="-23">
                <a:latin typeface="Sylfaen"/>
                <a:cs typeface="Sylfaen"/>
              </a:rPr>
              <a:t>ა</a:t>
            </a:r>
            <a:r>
              <a:rPr dirty="0" smtClean="0" sz="1100" spc="-31">
                <a:latin typeface="Sylfaen"/>
                <a:cs typeface="Sylfaen"/>
              </a:rPr>
              <a:t>ნ</a:t>
            </a:r>
            <a:r>
              <a:rPr dirty="0" smtClean="0" sz="1100" spc="-17">
                <a:latin typeface="Sylfaen"/>
                <a:cs typeface="Sylfaen"/>
              </a:rPr>
              <a:t>მ</a:t>
            </a:r>
            <a:r>
              <a:rPr dirty="0" smtClean="0" sz="1100" spc="-25">
                <a:latin typeface="Sylfaen"/>
                <a:cs typeface="Sylfaen"/>
              </a:rPr>
              <a:t>ი</a:t>
            </a:r>
            <a:r>
              <a:rPr dirty="0" smtClean="0" sz="1100" spc="-26">
                <a:latin typeface="Sylfaen"/>
                <a:cs typeface="Sylfaen"/>
              </a:rPr>
              <a:t>მ</a:t>
            </a:r>
            <a:r>
              <a:rPr dirty="0" smtClean="0" sz="1100" spc="-42">
                <a:latin typeface="Sylfaen"/>
                <a:cs typeface="Sylfaen"/>
              </a:rPr>
              <a:t>დ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36">
                <a:latin typeface="Sylfaen"/>
                <a:cs typeface="Sylfaen"/>
              </a:rPr>
              <a:t>ვ</a:t>
            </a:r>
            <a:r>
              <a:rPr dirty="0" smtClean="0" sz="1100" spc="-30">
                <a:latin typeface="Sylfaen"/>
                <a:cs typeface="Sylfaen"/>
              </a:rPr>
              <a:t>რო</a:t>
            </a:r>
            <a:r>
              <a:rPr dirty="0" smtClean="0" sz="1100" spc="-18">
                <a:latin typeface="Sylfaen"/>
                <a:cs typeface="Sylfaen"/>
              </a:rPr>
              <a:t>ბ</a:t>
            </a:r>
            <a:r>
              <a:rPr dirty="0" smtClean="0" sz="1100" spc="-34">
                <a:latin typeface="Sylfaen"/>
                <a:cs typeface="Sylfaen"/>
              </a:rPr>
              <a:t>ი</a:t>
            </a:r>
            <a:r>
              <a:rPr dirty="0" smtClean="0" sz="1100" spc="-27">
                <a:latin typeface="Sylfaen"/>
                <a:cs typeface="Sylfaen"/>
              </a:rPr>
              <a:t>თ</a:t>
            </a:r>
            <a:r>
              <a:rPr dirty="0" smtClean="0" sz="1100" spc="-10">
                <a:latin typeface="Sylfaen"/>
                <a:cs typeface="Sylfaen"/>
              </a:rPr>
              <a:t>,</a:t>
            </a:r>
            <a:r>
              <a:rPr dirty="0" smtClean="0" sz="1100" spc="-10">
                <a:latin typeface="Sylfaen"/>
                <a:cs typeface="Sylfaen"/>
              </a:rPr>
              <a:t>  </a:t>
            </a:r>
            <a:r>
              <a:rPr dirty="0" smtClean="0" sz="1100" spc="25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ვი</a:t>
            </a:r>
            <a:r>
              <a:rPr dirty="0" smtClean="0" sz="1100" spc="-9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დ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58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3">
                <a:latin typeface="Sylfaen"/>
                <a:cs typeface="Sylfaen"/>
              </a:rPr>
              <a:t> </a:t>
            </a:r>
            <a:r>
              <a:rPr dirty="0" smtClean="0" sz="1100" spc="-71">
                <a:latin typeface="Sylfaen"/>
                <a:cs typeface="Sylfaen"/>
              </a:rPr>
              <a:t>ფრი</a:t>
            </a:r>
            <a:r>
              <a:rPr dirty="0" smtClean="0" sz="1100" spc="-90">
                <a:latin typeface="Sylfaen"/>
                <a:cs typeface="Sylfaen"/>
              </a:rPr>
              <a:t>ზ</a:t>
            </a:r>
            <a:r>
              <a:rPr dirty="0" smtClean="0" sz="1100" spc="-81">
                <a:latin typeface="Sylfaen"/>
                <a:cs typeface="Sylfaen"/>
              </a:rPr>
              <a:t>ზ</a:t>
            </a:r>
            <a:r>
              <a:rPr dirty="0" smtClean="0" sz="1100" spc="-57">
                <a:latin typeface="Sylfaen"/>
                <a:cs typeface="Sylfaen"/>
              </a:rPr>
              <a:t>ე</a:t>
            </a:r>
            <a:r>
              <a:rPr dirty="0" smtClean="0" sz="1100" spc="-27">
                <a:latin typeface="Sylfaen"/>
                <a:cs typeface="Sylfaen"/>
              </a:rPr>
              <a:t>.</a:t>
            </a:r>
            <a:r>
              <a:rPr dirty="0" smtClean="0" sz="1100" spc="-27">
                <a:latin typeface="Sylfaen"/>
                <a:cs typeface="Sylfaen"/>
              </a:rPr>
              <a:t>  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ოვ</a:t>
            </a:r>
            <a:r>
              <a:rPr dirty="0" smtClean="0" sz="1100" spc="-4">
                <a:latin typeface="Sylfaen"/>
                <a:cs typeface="Sylfaen"/>
              </a:rPr>
              <a:t>ნ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ბის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37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277">
                <a:latin typeface="Sylfaen"/>
                <a:cs typeface="Sylfaen"/>
              </a:rPr>
              <a:t>ზ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70">
                <a:latin typeface="Sylfaen"/>
                <a:cs typeface="Sylfaen"/>
              </a:rPr>
              <a:t>ში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493002" y="9916160"/>
            <a:ext cx="189640" cy="165608"/>
          </a:xfrm>
          <a:prstGeom prst="rect">
            <a:avLst/>
          </a:prstGeom>
        </p:spPr>
        <p:txBody>
          <a:bodyPr wrap="square" lIns="0" tIns="7651" rIns="0" bIns="0" rtlCol="0">
            <a:noAutofit/>
          </a:bodyPr>
          <a:lstStyle/>
          <a:p>
            <a:pPr marL="12700">
              <a:lnSpc>
                <a:spcPts val="1205"/>
              </a:lnSpc>
            </a:pPr>
            <a:r>
              <a:rPr dirty="0" smtClean="0" sz="1100" spc="4">
                <a:latin typeface="Calibri"/>
                <a:cs typeface="Calibri"/>
              </a:rPr>
              <a:t>19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bject 60"/>
          <p:cNvSpPr/>
          <p:nvPr/>
        </p:nvSpPr>
        <p:spPr>
          <a:xfrm>
            <a:off x="3940810" y="7800339"/>
            <a:ext cx="2681605" cy="1831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 txBox="1"/>
          <p:nvPr/>
        </p:nvSpPr>
        <p:spPr>
          <a:xfrm>
            <a:off x="902004" y="951340"/>
            <a:ext cx="577964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8">
                <a:latin typeface="Sylfaen"/>
                <a:cs typeface="Sylfaen"/>
              </a:rPr>
              <a:t>დ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ც</a:t>
            </a:r>
            <a:r>
              <a:rPr dirty="0" smtClean="0" sz="1100" spc="-8">
                <a:latin typeface="Sylfaen"/>
                <a:cs typeface="Sylfaen"/>
              </a:rPr>
              <a:t>უ</a:t>
            </a:r>
            <a:r>
              <a:rPr dirty="0" smtClean="0" sz="1100" spc="-8">
                <a:latin typeface="Sylfaen"/>
                <a:cs typeface="Sylfaen"/>
              </a:rPr>
              <a:t>ლ</a:t>
            </a:r>
            <a:r>
              <a:rPr dirty="0" smtClean="0" sz="1100" spc="-8">
                <a:latin typeface="Sylfaen"/>
                <a:cs typeface="Sylfaen"/>
              </a:rPr>
              <a:t>ია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ს</a:t>
            </a:r>
            <a:r>
              <a:rPr dirty="0" smtClean="0" sz="1100" spc="-8">
                <a:latin typeface="Sylfaen"/>
                <a:cs typeface="Sylfaen"/>
              </a:rPr>
              <a:t>უ</a:t>
            </a:r>
            <a:r>
              <a:rPr dirty="0" smtClean="0" sz="1100" spc="-8">
                <a:latin typeface="Sylfaen"/>
                <a:cs typeface="Sylfaen"/>
              </a:rPr>
              <a:t>ლ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475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ე</a:t>
            </a:r>
            <a:r>
              <a:rPr dirty="0" smtClean="0" sz="1100" spc="-8">
                <a:latin typeface="Sylfaen"/>
                <a:cs typeface="Sylfaen"/>
              </a:rPr>
              <a:t>ქ</a:t>
            </a:r>
            <a:r>
              <a:rPr dirty="0" smtClean="0" sz="1100" spc="-8">
                <a:latin typeface="Sylfaen"/>
                <a:cs typeface="Sylfaen"/>
              </a:rPr>
              <a:t>ს</a:t>
            </a:r>
            <a:r>
              <a:rPr dirty="0" smtClean="0" sz="1100" spc="-8">
                <a:latin typeface="Sylfaen"/>
                <a:cs typeface="Sylfaen"/>
              </a:rPr>
              <a:t>პო</a:t>
            </a:r>
            <a:r>
              <a:rPr dirty="0" smtClean="0" sz="1100" spc="-8">
                <a:latin typeface="Sylfaen"/>
                <a:cs typeface="Sylfaen"/>
              </a:rPr>
              <a:t>ნ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ტ</a:t>
            </a:r>
            <a:r>
              <a:rPr dirty="0" smtClean="0" sz="1100" spc="-8">
                <a:latin typeface="Sylfaen"/>
                <a:cs typeface="Sylfaen"/>
              </a:rPr>
              <a:t>ი</a:t>
            </a:r>
            <a:r>
              <a:rPr dirty="0" smtClean="0" sz="1100" spc="-8">
                <a:latin typeface="Sylfaen"/>
                <a:cs typeface="Sylfaen"/>
              </a:rPr>
              <a:t>.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მ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თ</a:t>
            </a:r>
            <a:r>
              <a:rPr dirty="0" smtClean="0" sz="1100" spc="-8">
                <a:latin typeface="Sylfaen"/>
                <a:cs typeface="Sylfaen"/>
              </a:rPr>
              <a:t>გ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ნ</a:t>
            </a:r>
            <a:r>
              <a:rPr dirty="0" smtClean="0" sz="1100" spc="-8">
                <a:latin typeface="Sylfaen"/>
                <a:cs typeface="Sylfaen"/>
              </a:rPr>
              <a:t>: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ძ</a:t>
            </a:r>
            <a:r>
              <a:rPr dirty="0" smtClean="0" sz="1100" spc="-8">
                <a:latin typeface="Sylfaen"/>
                <a:cs typeface="Sylfaen"/>
              </a:rPr>
              <a:t>ი</a:t>
            </a:r>
            <a:r>
              <a:rPr dirty="0" smtClean="0" sz="1100" spc="-8">
                <a:latin typeface="Sylfaen"/>
                <a:cs typeface="Sylfaen"/>
              </a:rPr>
              <a:t>რ</a:t>
            </a:r>
            <a:r>
              <a:rPr dirty="0" smtClean="0" sz="1100" spc="-8">
                <a:latin typeface="Sylfaen"/>
                <a:cs typeface="Sylfaen"/>
              </a:rPr>
              <a:t>ი</a:t>
            </a:r>
            <a:r>
              <a:rPr dirty="0" smtClean="0" sz="1100" spc="-8">
                <a:latin typeface="Sylfaen"/>
                <a:cs typeface="Sylfaen"/>
              </a:rPr>
              <a:t>თ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დ</a:t>
            </a:r>
            <a:r>
              <a:rPr dirty="0" smtClean="0" sz="1100" spc="-8">
                <a:latin typeface="Sylfaen"/>
                <a:cs typeface="Sylfaen"/>
              </a:rPr>
              <a:t>ი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ფ</a:t>
            </a:r>
            <a:r>
              <a:rPr dirty="0" smtClean="0" sz="1100" spc="-8">
                <a:latin typeface="Sylfaen"/>
                <a:cs typeface="Sylfaen"/>
              </a:rPr>
              <a:t>ო</a:t>
            </a:r>
            <a:r>
              <a:rPr dirty="0" smtClean="0" sz="1100" spc="-8">
                <a:latin typeface="Sylfaen"/>
                <a:cs typeface="Sylfaen"/>
              </a:rPr>
              <a:t>ნ</a:t>
            </a:r>
            <a:r>
              <a:rPr dirty="0" smtClean="0" sz="1100" spc="-8">
                <a:latin typeface="Sylfaen"/>
                <a:cs typeface="Sylfaen"/>
              </a:rPr>
              <a:t>დ</a:t>
            </a:r>
            <a:r>
              <a:rPr dirty="0" smtClean="0" sz="1100" spc="-8">
                <a:latin typeface="Sylfaen"/>
                <a:cs typeface="Sylfaen"/>
              </a:rPr>
              <a:t>ი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-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353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ე</a:t>
            </a:r>
            <a:r>
              <a:rPr dirty="0" smtClean="0" sz="1100" spc="-8">
                <a:latin typeface="Sylfaen"/>
                <a:cs typeface="Sylfaen"/>
              </a:rPr>
              <a:t>ქ</a:t>
            </a:r>
            <a:r>
              <a:rPr dirty="0" smtClean="0" sz="1100" spc="-8">
                <a:latin typeface="Sylfaen"/>
                <a:cs typeface="Sylfaen"/>
              </a:rPr>
              <a:t>ს</a:t>
            </a:r>
            <a:r>
              <a:rPr dirty="0" smtClean="0" sz="1100" spc="-8">
                <a:latin typeface="Sylfaen"/>
                <a:cs typeface="Sylfaen"/>
              </a:rPr>
              <a:t>პო</a:t>
            </a:r>
            <a:r>
              <a:rPr dirty="0" smtClean="0" sz="1100" spc="-8">
                <a:latin typeface="Sylfaen"/>
                <a:cs typeface="Sylfaen"/>
              </a:rPr>
              <a:t>ნ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ტ</a:t>
            </a:r>
            <a:r>
              <a:rPr dirty="0" smtClean="0" sz="1100" spc="-8">
                <a:latin typeface="Sylfaen"/>
                <a:cs typeface="Sylfaen"/>
              </a:rPr>
              <a:t>ი</a:t>
            </a:r>
            <a:r>
              <a:rPr dirty="0" smtClean="0" sz="1100" spc="-8">
                <a:latin typeface="Sylfaen"/>
                <a:cs typeface="Sylfaen"/>
              </a:rPr>
              <a:t>,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დ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მ</a:t>
            </a:r>
            <a:r>
              <a:rPr dirty="0" smtClean="0" sz="1100" spc="-8">
                <a:latin typeface="Sylfaen"/>
                <a:cs typeface="Sylfaen"/>
              </a:rPr>
              <a:t>ხ</a:t>
            </a:r>
            <a:r>
              <a:rPr dirty="0" smtClean="0" sz="1100" spc="-8">
                <a:latin typeface="Sylfaen"/>
                <a:cs typeface="Sylfaen"/>
              </a:rPr>
              <a:t>მ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რე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902004" y="1245472"/>
            <a:ext cx="378732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8">
                <a:latin typeface="Sylfaen"/>
                <a:cs typeface="Sylfaen"/>
              </a:rPr>
              <a:t>ფო</a:t>
            </a:r>
            <a:r>
              <a:rPr dirty="0" smtClean="0" sz="1100" spc="18">
                <a:latin typeface="Sylfaen"/>
                <a:cs typeface="Sylfaen"/>
              </a:rPr>
              <a:t>ნ</a:t>
            </a:r>
            <a:r>
              <a:rPr dirty="0" smtClean="0" sz="1100" spc="18">
                <a:latin typeface="Sylfaen"/>
                <a:cs typeface="Sylfaen"/>
              </a:rPr>
              <a:t>დ</a:t>
            </a:r>
            <a:r>
              <a:rPr dirty="0" smtClean="0" sz="1100" spc="18">
                <a:latin typeface="Sylfaen"/>
                <a:cs typeface="Sylfaen"/>
              </a:rPr>
              <a:t>ი</a:t>
            </a:r>
            <a:r>
              <a:rPr dirty="0" smtClean="0" sz="1100" spc="18">
                <a:latin typeface="Sylfaen"/>
                <a:cs typeface="Sylfaen"/>
              </a:rPr>
              <a:t> </a:t>
            </a:r>
            <a:r>
              <a:rPr dirty="0" smtClean="0" sz="1100" spc="18">
                <a:latin typeface="Sylfaen"/>
                <a:cs typeface="Sylfaen"/>
              </a:rPr>
              <a:t> </a:t>
            </a:r>
            <a:r>
              <a:rPr dirty="0" smtClean="0" sz="1100" spc="18">
                <a:latin typeface="Sylfaen"/>
                <a:cs typeface="Sylfaen"/>
              </a:rPr>
              <a:t>-</a:t>
            </a:r>
            <a:r>
              <a:rPr dirty="0" smtClean="0" sz="1100" spc="18">
                <a:latin typeface="Sylfaen"/>
                <a:cs typeface="Sylfaen"/>
              </a:rPr>
              <a:t> </a:t>
            </a:r>
            <a:r>
              <a:rPr dirty="0" smtClean="0" sz="1100" spc="18">
                <a:latin typeface="Sylfaen"/>
                <a:cs typeface="Sylfaen"/>
              </a:rPr>
              <a:t> </a:t>
            </a:r>
            <a:r>
              <a:rPr dirty="0" smtClean="0" sz="1100" spc="18">
                <a:latin typeface="Sylfaen"/>
                <a:cs typeface="Sylfaen"/>
              </a:rPr>
              <a:t>78</a:t>
            </a:r>
            <a:r>
              <a:rPr dirty="0" smtClean="0" sz="1100" spc="18">
                <a:latin typeface="Sylfaen"/>
                <a:cs typeface="Sylfaen"/>
              </a:rPr>
              <a:t> </a:t>
            </a:r>
            <a:r>
              <a:rPr dirty="0" smtClean="0" sz="1100" spc="18">
                <a:latin typeface="Sylfaen"/>
                <a:cs typeface="Sylfaen"/>
              </a:rPr>
              <a:t> </a:t>
            </a:r>
            <a:r>
              <a:rPr dirty="0" smtClean="0" sz="1100" spc="18">
                <a:latin typeface="Sylfaen"/>
                <a:cs typeface="Sylfaen"/>
              </a:rPr>
              <a:t>ე</a:t>
            </a:r>
            <a:r>
              <a:rPr dirty="0" smtClean="0" sz="1100" spc="18">
                <a:latin typeface="Sylfaen"/>
                <a:cs typeface="Sylfaen"/>
              </a:rPr>
              <a:t>ქ</a:t>
            </a:r>
            <a:r>
              <a:rPr dirty="0" smtClean="0" sz="1100" spc="18">
                <a:latin typeface="Sylfaen"/>
                <a:cs typeface="Sylfaen"/>
              </a:rPr>
              <a:t>ს</a:t>
            </a:r>
            <a:r>
              <a:rPr dirty="0" smtClean="0" sz="1100" spc="18">
                <a:latin typeface="Sylfaen"/>
                <a:cs typeface="Sylfaen"/>
              </a:rPr>
              <a:t>პ</a:t>
            </a:r>
            <a:r>
              <a:rPr dirty="0" smtClean="0" sz="1100" spc="18">
                <a:latin typeface="Sylfaen"/>
                <a:cs typeface="Sylfaen"/>
              </a:rPr>
              <a:t>ო</a:t>
            </a:r>
            <a:r>
              <a:rPr dirty="0" smtClean="0" sz="1100" spc="18">
                <a:latin typeface="Sylfaen"/>
                <a:cs typeface="Sylfaen"/>
              </a:rPr>
              <a:t>ნ</a:t>
            </a:r>
            <a:r>
              <a:rPr dirty="0" smtClean="0" sz="1100" spc="18">
                <a:latin typeface="Sylfaen"/>
                <a:cs typeface="Sylfaen"/>
              </a:rPr>
              <a:t>ა</a:t>
            </a:r>
            <a:r>
              <a:rPr dirty="0" smtClean="0" sz="1100" spc="18">
                <a:latin typeface="Sylfaen"/>
                <a:cs typeface="Sylfaen"/>
              </a:rPr>
              <a:t>ტ</a:t>
            </a:r>
            <a:r>
              <a:rPr dirty="0" smtClean="0" sz="1100" spc="18">
                <a:latin typeface="Sylfaen"/>
                <a:cs typeface="Sylfaen"/>
              </a:rPr>
              <a:t>ი</a:t>
            </a:r>
            <a:r>
              <a:rPr dirty="0" smtClean="0" sz="1100" spc="18">
                <a:latin typeface="Sylfaen"/>
                <a:cs typeface="Sylfaen"/>
              </a:rPr>
              <a:t> </a:t>
            </a:r>
            <a:r>
              <a:rPr dirty="0" smtClean="0" sz="1100" spc="18">
                <a:latin typeface="Sylfaen"/>
                <a:cs typeface="Sylfaen"/>
              </a:rPr>
              <a:t> </a:t>
            </a:r>
            <a:r>
              <a:rPr dirty="0" smtClean="0" sz="1100" spc="18">
                <a:latin typeface="Sylfaen"/>
                <a:cs typeface="Sylfaen"/>
              </a:rPr>
              <a:t>დ</a:t>
            </a:r>
            <a:r>
              <a:rPr dirty="0" smtClean="0" sz="1100" spc="18">
                <a:latin typeface="Sylfaen"/>
                <a:cs typeface="Sylfaen"/>
              </a:rPr>
              <a:t>ა</a:t>
            </a:r>
            <a:r>
              <a:rPr dirty="0" smtClean="0" sz="1100" spc="18">
                <a:latin typeface="Sylfaen"/>
                <a:cs typeface="Sylfaen"/>
              </a:rPr>
              <a:t> </a:t>
            </a:r>
            <a:r>
              <a:rPr dirty="0" smtClean="0" sz="1100" spc="18">
                <a:latin typeface="Sylfaen"/>
                <a:cs typeface="Sylfaen"/>
              </a:rPr>
              <a:t> </a:t>
            </a:r>
            <a:r>
              <a:rPr dirty="0" smtClean="0" sz="1100" spc="18">
                <a:latin typeface="Sylfaen"/>
                <a:cs typeface="Sylfaen"/>
              </a:rPr>
              <a:t>დ</a:t>
            </a:r>
            <a:r>
              <a:rPr dirty="0" smtClean="0" sz="1100" spc="18">
                <a:latin typeface="Sylfaen"/>
                <a:cs typeface="Sylfaen"/>
              </a:rPr>
              <a:t>რ</a:t>
            </a:r>
            <a:r>
              <a:rPr dirty="0" smtClean="0" sz="1100" spc="18">
                <a:latin typeface="Sylfaen"/>
                <a:cs typeface="Sylfaen"/>
              </a:rPr>
              <a:t>ო</a:t>
            </a:r>
            <a:r>
              <a:rPr dirty="0" smtClean="0" sz="1100" spc="18">
                <a:latin typeface="Sylfaen"/>
                <a:cs typeface="Sylfaen"/>
              </a:rPr>
              <a:t>ე</a:t>
            </a:r>
            <a:r>
              <a:rPr dirty="0" smtClean="0" sz="1100" spc="18">
                <a:latin typeface="Sylfaen"/>
                <a:cs typeface="Sylfaen"/>
              </a:rPr>
              <a:t>ბ</a:t>
            </a:r>
            <a:r>
              <a:rPr dirty="0" smtClean="0" sz="1100" spc="18">
                <a:latin typeface="Sylfaen"/>
                <a:cs typeface="Sylfaen"/>
              </a:rPr>
              <a:t>ი</a:t>
            </a:r>
            <a:r>
              <a:rPr dirty="0" smtClean="0" sz="1100" spc="18">
                <a:latin typeface="Sylfaen"/>
                <a:cs typeface="Sylfaen"/>
              </a:rPr>
              <a:t>თი</a:t>
            </a:r>
            <a:r>
              <a:rPr dirty="0" smtClean="0" sz="1100" spc="18">
                <a:latin typeface="Sylfaen"/>
                <a:cs typeface="Sylfaen"/>
              </a:rPr>
              <a:t> </a:t>
            </a:r>
            <a:r>
              <a:rPr dirty="0" smtClean="0" sz="1100" spc="18">
                <a:latin typeface="Sylfaen"/>
                <a:cs typeface="Sylfaen"/>
              </a:rPr>
              <a:t>-</a:t>
            </a:r>
            <a:r>
              <a:rPr dirty="0" smtClean="0" sz="1100" spc="18">
                <a:latin typeface="Sylfaen"/>
                <a:cs typeface="Sylfaen"/>
              </a:rPr>
              <a:t> </a:t>
            </a:r>
            <a:r>
              <a:rPr dirty="0" smtClean="0" sz="1100" spc="18">
                <a:latin typeface="Sylfaen"/>
                <a:cs typeface="Sylfaen"/>
              </a:rPr>
              <a:t> </a:t>
            </a:r>
            <a:r>
              <a:rPr dirty="0" smtClean="0" sz="1100" spc="18">
                <a:latin typeface="Sylfaen"/>
                <a:cs typeface="Sylfaen"/>
              </a:rPr>
              <a:t>44</a:t>
            </a:r>
            <a:r>
              <a:rPr dirty="0" smtClean="0" sz="1100" spc="18">
                <a:latin typeface="Sylfaen"/>
                <a:cs typeface="Sylfaen"/>
              </a:rPr>
              <a:t> </a:t>
            </a:r>
            <a:r>
              <a:rPr dirty="0" smtClean="0" sz="1100" spc="18">
                <a:latin typeface="Sylfaen"/>
                <a:cs typeface="Sylfaen"/>
              </a:rPr>
              <a:t> </a:t>
            </a:r>
            <a:r>
              <a:rPr dirty="0" smtClean="0" sz="1100" spc="18">
                <a:latin typeface="Sylfaen"/>
                <a:cs typeface="Sylfaen"/>
              </a:rPr>
              <a:t>ე</a:t>
            </a:r>
            <a:r>
              <a:rPr dirty="0" smtClean="0" sz="1100" spc="18">
                <a:latin typeface="Sylfaen"/>
                <a:cs typeface="Sylfaen"/>
              </a:rPr>
              <a:t>ქ</a:t>
            </a:r>
            <a:r>
              <a:rPr dirty="0" smtClean="0" sz="1100" spc="18">
                <a:latin typeface="Sylfaen"/>
                <a:cs typeface="Sylfaen"/>
              </a:rPr>
              <a:t>ს</a:t>
            </a:r>
            <a:r>
              <a:rPr dirty="0" smtClean="0" sz="1100" spc="18">
                <a:latin typeface="Sylfaen"/>
                <a:cs typeface="Sylfaen"/>
              </a:rPr>
              <a:t>პ</a:t>
            </a:r>
            <a:r>
              <a:rPr dirty="0" smtClean="0" sz="1100" spc="18">
                <a:latin typeface="Sylfaen"/>
                <a:cs typeface="Sylfaen"/>
              </a:rPr>
              <a:t>ო</a:t>
            </a:r>
            <a:r>
              <a:rPr dirty="0" smtClean="0" sz="1100" spc="18">
                <a:latin typeface="Sylfaen"/>
                <a:cs typeface="Sylfaen"/>
              </a:rPr>
              <a:t>ნ</a:t>
            </a:r>
            <a:r>
              <a:rPr dirty="0" smtClean="0" sz="1100" spc="18">
                <a:latin typeface="Sylfaen"/>
                <a:cs typeface="Sylfaen"/>
              </a:rPr>
              <a:t>ა</a:t>
            </a:r>
            <a:r>
              <a:rPr dirty="0" smtClean="0" sz="1100" spc="18">
                <a:latin typeface="Sylfaen"/>
                <a:cs typeface="Sylfaen"/>
              </a:rPr>
              <a:t>ტი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819269" y="1245472"/>
            <a:ext cx="98358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22">
                <a:latin typeface="Sylfaen"/>
                <a:cs typeface="Sylfaen"/>
              </a:rPr>
              <a:t>ს</a:t>
            </a:r>
            <a:r>
              <a:rPr dirty="0" smtClean="0" sz="1100" spc="22">
                <a:latin typeface="Sylfaen"/>
                <a:cs typeface="Sylfaen"/>
              </a:rPr>
              <a:t>ა</a:t>
            </a:r>
            <a:r>
              <a:rPr dirty="0" smtClean="0" sz="1100" spc="22">
                <a:latin typeface="Sylfaen"/>
                <a:cs typeface="Sylfaen"/>
              </a:rPr>
              <a:t>ქ</a:t>
            </a:r>
            <a:r>
              <a:rPr dirty="0" smtClean="0" sz="1100" spc="22">
                <a:latin typeface="Sylfaen"/>
                <a:cs typeface="Sylfaen"/>
              </a:rPr>
              <a:t>ა</a:t>
            </a:r>
            <a:r>
              <a:rPr dirty="0" smtClean="0" sz="1100" spc="22">
                <a:latin typeface="Sylfaen"/>
                <a:cs typeface="Sylfaen"/>
              </a:rPr>
              <a:t>რთ</a:t>
            </a:r>
            <a:r>
              <a:rPr dirty="0" smtClean="0" sz="1100" spc="22">
                <a:latin typeface="Sylfaen"/>
                <a:cs typeface="Sylfaen"/>
              </a:rPr>
              <a:t>ვ</a:t>
            </a:r>
            <a:r>
              <a:rPr dirty="0" smtClean="0" sz="1100" spc="22">
                <a:latin typeface="Sylfaen"/>
                <a:cs typeface="Sylfaen"/>
              </a:rPr>
              <a:t>ე</a:t>
            </a:r>
            <a:r>
              <a:rPr dirty="0" smtClean="0" sz="1100" spc="22">
                <a:latin typeface="Sylfaen"/>
                <a:cs typeface="Sylfaen"/>
              </a:rPr>
              <a:t>ლ</a:t>
            </a:r>
            <a:r>
              <a:rPr dirty="0" smtClean="0" sz="1100" spc="22">
                <a:latin typeface="Sylfaen"/>
                <a:cs typeface="Sylfaen"/>
              </a:rPr>
              <a:t>ოს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932170" y="1245472"/>
            <a:ext cx="75013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რო</a:t>
            </a:r>
            <a:r>
              <a:rPr dirty="0" smtClean="0" sz="1100" spc="-16">
                <a:latin typeface="Sylfaen"/>
                <a:cs typeface="Sylfaen"/>
              </a:rPr>
              <a:t>ვ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16">
                <a:latin typeface="Sylfaen"/>
                <a:cs typeface="Sylfaen"/>
              </a:rPr>
              <a:t>უ</a:t>
            </a:r>
            <a:r>
              <a:rPr dirty="0" smtClean="0" sz="1100" spc="-16">
                <a:latin typeface="Sylfaen"/>
                <a:cs typeface="Sylfaen"/>
              </a:rPr>
              <a:t>ლ</a:t>
            </a:r>
            <a:r>
              <a:rPr dirty="0" smtClean="0" sz="1100" spc="-16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902004" y="1539604"/>
            <a:ext cx="578001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7">
                <a:latin typeface="Sylfaen"/>
                <a:cs typeface="Sylfaen"/>
              </a:rPr>
              <a:t>მ</a:t>
            </a:r>
            <a:r>
              <a:rPr dirty="0" smtClean="0" sz="1100" spc="-17">
                <a:latin typeface="Sylfaen"/>
                <a:cs typeface="Sylfaen"/>
              </a:rPr>
              <a:t>უ</a:t>
            </a:r>
            <a:r>
              <a:rPr dirty="0" smtClean="0" sz="1100" spc="-17">
                <a:latin typeface="Sylfaen"/>
                <a:cs typeface="Sylfaen"/>
              </a:rPr>
              <a:t>ზ</a:t>
            </a:r>
            <a:r>
              <a:rPr dirty="0" smtClean="0" sz="1100" spc="-17">
                <a:latin typeface="Sylfaen"/>
                <a:cs typeface="Sylfaen"/>
              </a:rPr>
              <a:t>ე</a:t>
            </a:r>
            <a:r>
              <a:rPr dirty="0" smtClean="0" sz="1100" spc="-17">
                <a:latin typeface="Sylfaen"/>
                <a:cs typeface="Sylfaen"/>
              </a:rPr>
              <a:t>უ</a:t>
            </a:r>
            <a:r>
              <a:rPr dirty="0" smtClean="0" sz="1100" spc="-17">
                <a:latin typeface="Sylfaen"/>
                <a:cs typeface="Sylfaen"/>
              </a:rPr>
              <a:t>მ</a:t>
            </a:r>
            <a:r>
              <a:rPr dirty="0" smtClean="0" sz="1100" spc="-17">
                <a:latin typeface="Sylfaen"/>
                <a:cs typeface="Sylfaen"/>
              </a:rPr>
              <a:t>ი</a:t>
            </a:r>
            <a:r>
              <a:rPr dirty="0" smtClean="0" sz="1100" spc="-17">
                <a:latin typeface="Sylfaen"/>
                <a:cs typeface="Sylfaen"/>
              </a:rPr>
              <a:t>დ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ნ</a:t>
            </a:r>
            <a:r>
              <a:rPr dirty="0" smtClean="0" sz="1100" spc="-17">
                <a:latin typeface="Sylfaen"/>
                <a:cs typeface="Sylfaen"/>
              </a:rPr>
              <a:t>.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გ</a:t>
            </a:r>
            <a:r>
              <a:rPr dirty="0" smtClean="0" sz="1100" spc="-17">
                <a:latin typeface="Sylfaen"/>
                <a:cs typeface="Sylfaen"/>
              </a:rPr>
              <a:t>ვ</a:t>
            </a:r>
            <a:r>
              <a:rPr dirty="0" smtClean="0" sz="1100" spc="-17">
                <a:latin typeface="Sylfaen"/>
                <a:cs typeface="Sylfaen"/>
              </a:rPr>
              <a:t>ი</a:t>
            </a:r>
            <a:r>
              <a:rPr dirty="0" smtClean="0" sz="1100" spc="-17">
                <a:latin typeface="Sylfaen"/>
                <a:cs typeface="Sylfaen"/>
              </a:rPr>
              <a:t>ნ</a:t>
            </a:r>
            <a:r>
              <a:rPr dirty="0" smtClean="0" sz="1100" spc="-17">
                <a:latin typeface="Sylfaen"/>
                <a:cs typeface="Sylfaen"/>
              </a:rPr>
              <a:t>დ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ე</a:t>
            </a:r>
            <a:r>
              <a:rPr dirty="0" smtClean="0" sz="1100" spc="-17">
                <a:latin typeface="Sylfaen"/>
                <a:cs typeface="Sylfaen"/>
              </a:rPr>
              <a:t>რ</a:t>
            </a:r>
            <a:r>
              <a:rPr dirty="0" smtClean="0" sz="1100" spc="-17">
                <a:latin typeface="Sylfaen"/>
                <a:cs typeface="Sylfaen"/>
              </a:rPr>
              <a:t>თ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უ</a:t>
            </a:r>
            <a:r>
              <a:rPr dirty="0" smtClean="0" sz="1100" spc="-17">
                <a:latin typeface="Sylfaen"/>
                <a:cs typeface="Sylfaen"/>
              </a:rPr>
              <a:t>ძ</a:t>
            </a:r>
            <a:r>
              <a:rPr dirty="0" smtClean="0" sz="1100" spc="-17">
                <a:latin typeface="Sylfaen"/>
                <a:cs typeface="Sylfaen"/>
              </a:rPr>
              <a:t>ვი</a:t>
            </a:r>
            <a:r>
              <a:rPr dirty="0" smtClean="0" sz="1100" spc="-17">
                <a:latin typeface="Sylfaen"/>
                <a:cs typeface="Sylfaen"/>
              </a:rPr>
              <a:t>რ</a:t>
            </a:r>
            <a:r>
              <a:rPr dirty="0" smtClean="0" sz="1100" spc="-17">
                <a:latin typeface="Sylfaen"/>
                <a:cs typeface="Sylfaen"/>
              </a:rPr>
              <a:t>ფა</a:t>
            </a:r>
            <a:r>
              <a:rPr dirty="0" smtClean="0" sz="1100" spc="-17">
                <a:latin typeface="Sylfaen"/>
                <a:cs typeface="Sylfaen"/>
              </a:rPr>
              <a:t>ს</a:t>
            </a:r>
            <a:r>
              <a:rPr dirty="0" smtClean="0" sz="1100" spc="-17">
                <a:latin typeface="Sylfaen"/>
                <a:cs typeface="Sylfaen"/>
              </a:rPr>
              <a:t>ე</a:t>
            </a:r>
            <a:r>
              <a:rPr dirty="0" smtClean="0" sz="1100" spc="-17">
                <a:latin typeface="Sylfaen"/>
                <a:cs typeface="Sylfaen"/>
              </a:rPr>
              <a:t>ს</a:t>
            </a:r>
            <a:r>
              <a:rPr dirty="0" smtClean="0" sz="1100" spc="-17">
                <a:latin typeface="Sylfaen"/>
                <a:cs typeface="Sylfaen"/>
              </a:rPr>
              <a:t>ს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ე</a:t>
            </a:r>
            <a:r>
              <a:rPr dirty="0" smtClean="0" sz="1100" spc="-17">
                <a:latin typeface="Sylfaen"/>
                <a:cs typeface="Sylfaen"/>
              </a:rPr>
              <a:t>ქ</a:t>
            </a:r>
            <a:r>
              <a:rPr dirty="0" smtClean="0" sz="1100" spc="-17">
                <a:latin typeface="Sylfaen"/>
                <a:cs typeface="Sylfaen"/>
              </a:rPr>
              <a:t>ს</a:t>
            </a:r>
            <a:r>
              <a:rPr dirty="0" smtClean="0" sz="1100" spc="-17">
                <a:latin typeface="Sylfaen"/>
                <a:cs typeface="Sylfaen"/>
              </a:rPr>
              <a:t>პ</a:t>
            </a:r>
            <a:r>
              <a:rPr dirty="0" smtClean="0" sz="1100" spc="-17">
                <a:latin typeface="Sylfaen"/>
                <a:cs typeface="Sylfaen"/>
              </a:rPr>
              <a:t>ო</a:t>
            </a:r>
            <a:r>
              <a:rPr dirty="0" smtClean="0" sz="1100" spc="-17">
                <a:latin typeface="Sylfaen"/>
                <a:cs typeface="Sylfaen"/>
              </a:rPr>
              <a:t>ნ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ტ</a:t>
            </a:r>
            <a:r>
              <a:rPr dirty="0" smtClean="0" sz="1100" spc="-17">
                <a:latin typeface="Sylfaen"/>
                <a:cs typeface="Sylfaen"/>
              </a:rPr>
              <a:t>ზ</a:t>
            </a:r>
            <a:r>
              <a:rPr dirty="0" smtClean="0" sz="1100" spc="-17">
                <a:latin typeface="Sylfaen"/>
                <a:cs typeface="Sylfaen"/>
              </a:rPr>
              <a:t>ე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გ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ვ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მ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ხვ</a:t>
            </a:r>
            <a:r>
              <a:rPr dirty="0" smtClean="0" sz="1100" spc="-17">
                <a:latin typeface="Sylfaen"/>
                <a:cs typeface="Sylfaen"/>
              </a:rPr>
              <a:t>ი</a:t>
            </a:r>
            <a:r>
              <a:rPr dirty="0" smtClean="0" sz="1100" spc="-17">
                <a:latin typeface="Sylfaen"/>
                <a:cs typeface="Sylfaen"/>
              </a:rPr>
              <a:t>ლ</a:t>
            </a:r>
            <a:r>
              <a:rPr dirty="0" smtClean="0" sz="1100" spc="-17">
                <a:latin typeface="Sylfaen"/>
                <a:cs typeface="Sylfaen"/>
              </a:rPr>
              <a:t>ოთ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ყ</a:t>
            </a:r>
            <a:r>
              <a:rPr dirty="0" smtClean="0" sz="1100" spc="-17">
                <a:latin typeface="Sylfaen"/>
                <a:cs typeface="Sylfaen"/>
              </a:rPr>
              <a:t>უ</a:t>
            </a:r>
            <a:r>
              <a:rPr dirty="0" smtClean="0" sz="1100" spc="-17">
                <a:latin typeface="Sylfaen"/>
                <a:cs typeface="Sylfaen"/>
              </a:rPr>
              <a:t>რა</a:t>
            </a:r>
            <a:r>
              <a:rPr dirty="0" smtClean="0" sz="1100" spc="-17">
                <a:latin typeface="Sylfaen"/>
                <a:cs typeface="Sylfaen"/>
              </a:rPr>
              <a:t>დ</a:t>
            </a:r>
            <a:r>
              <a:rPr dirty="0" smtClean="0" sz="1100" spc="-17">
                <a:latin typeface="Sylfaen"/>
                <a:cs typeface="Sylfaen"/>
              </a:rPr>
              <a:t>ღ</a:t>
            </a:r>
            <a:r>
              <a:rPr dirty="0" smtClean="0" sz="1100" spc="-17">
                <a:latin typeface="Sylfaen"/>
                <a:cs typeface="Sylfaen"/>
              </a:rPr>
              <a:t>ე</a:t>
            </a:r>
            <a:r>
              <a:rPr dirty="0" smtClean="0" sz="1100" spc="-17">
                <a:latin typeface="Sylfaen"/>
                <a:cs typeface="Sylfaen"/>
              </a:rPr>
              <a:t>ბ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.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ე</a:t>
            </a:r>
            <a:r>
              <a:rPr dirty="0" smtClean="0" sz="1100" spc="-17">
                <a:latin typeface="Sylfaen"/>
                <a:cs typeface="Sylfaen"/>
              </a:rPr>
              <a:t>ს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რის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902004" y="1833736"/>
            <a:ext cx="578138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70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ფ</a:t>
            </a:r>
            <a:r>
              <a:rPr dirty="0" smtClean="0" sz="1100" spc="0">
                <a:latin typeface="Sylfaen"/>
                <a:cs typeface="Sylfaen"/>
              </a:rPr>
              <a:t>ირო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39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„</a:t>
            </a:r>
            <a:r>
              <a:rPr dirty="0" smtClean="0" sz="1100" spc="9">
                <a:latin typeface="Sylfaen"/>
                <a:cs typeface="Sylfaen"/>
              </a:rPr>
              <a:t>ქ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114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წ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59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ძ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ხ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“</a:t>
            </a:r>
            <a:r>
              <a:rPr dirty="0" smtClean="0" sz="1100" spc="216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(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9">
                <a:latin typeface="Sylfaen"/>
                <a:cs typeface="Sylfaen"/>
              </a:rPr>
              <a:t>ყ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86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94">
                <a:latin typeface="Sylfaen"/>
                <a:cs typeface="Sylfaen"/>
              </a:rPr>
              <a:t> </a:t>
            </a:r>
            <a:r>
              <a:rPr dirty="0" smtClean="0" sz="1100" spc="-277">
                <a:latin typeface="Sylfaen"/>
                <a:cs typeface="Sylfaen"/>
              </a:rPr>
              <a:t>ზ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0">
                <a:latin typeface="Sylfaen"/>
                <a:cs typeface="Sylfaen"/>
              </a:rPr>
              <a:t>თ</a:t>
            </a:r>
            <a:r>
              <a:rPr dirty="0" smtClean="0" sz="1100" spc="-56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94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71X1</a:t>
            </a:r>
            <a:r>
              <a:rPr dirty="0" smtClean="0" sz="1100" spc="-9">
                <a:latin typeface="Sylfaen"/>
                <a:cs typeface="Sylfaen"/>
              </a:rPr>
              <a:t>0</a:t>
            </a:r>
            <a:r>
              <a:rPr dirty="0" smtClean="0" sz="1100" spc="0">
                <a:latin typeface="Sylfaen"/>
                <a:cs typeface="Sylfaen"/>
              </a:rPr>
              <a:t>5)</a:t>
            </a:r>
            <a:r>
              <a:rPr dirty="0" smtClean="0" sz="1100" spc="104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10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იც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52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1998</a:t>
            </a:r>
            <a:r>
              <a:rPr dirty="0" smtClean="0" sz="1100" spc="94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წ</a:t>
            </a:r>
            <a:r>
              <a:rPr dirty="0" smtClean="0" sz="1100" spc="-25">
                <a:latin typeface="Sylfaen"/>
                <a:cs typeface="Sylfaen"/>
              </a:rPr>
              <a:t>ე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21">
                <a:latin typeface="Sylfaen"/>
                <a:cs typeface="Sylfaen"/>
              </a:rPr>
              <a:t>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902004" y="2127868"/>
            <a:ext cx="328246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ჭ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რ</a:t>
            </a:r>
            <a:r>
              <a:rPr dirty="0" smtClean="0" sz="1100" spc="-17">
                <a:latin typeface="Sylfaen"/>
                <a:cs typeface="Sylfaen"/>
              </a:rPr>
              <a:t>ის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.</a:t>
            </a:r>
            <a:r>
              <a:rPr dirty="0" smtClean="0" sz="1100" spc="-17">
                <a:latin typeface="Sylfaen"/>
                <a:cs typeface="Sylfaen"/>
              </a:rPr>
              <a:t>რ</a:t>
            </a:r>
            <a:r>
              <a:rPr dirty="0" smtClean="0" sz="1100" spc="-17">
                <a:latin typeface="Sylfaen"/>
                <a:cs typeface="Sylfaen"/>
              </a:rPr>
              <a:t>.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მ</a:t>
            </a:r>
            <a:r>
              <a:rPr dirty="0" smtClean="0" sz="1100" spc="-17">
                <a:latin typeface="Sylfaen"/>
                <a:cs typeface="Sylfaen"/>
              </a:rPr>
              <a:t>თ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ვ</a:t>
            </a:r>
            <a:r>
              <a:rPr dirty="0" smtClean="0" sz="1100" spc="-17">
                <a:latin typeface="Sylfaen"/>
                <a:cs typeface="Sylfaen"/>
              </a:rPr>
              <a:t>რ</a:t>
            </a:r>
            <a:r>
              <a:rPr dirty="0" smtClean="0" sz="1100" spc="-17">
                <a:latin typeface="Sylfaen"/>
                <a:cs typeface="Sylfaen"/>
              </a:rPr>
              <a:t>ო</a:t>
            </a:r>
            <a:r>
              <a:rPr dirty="0" smtClean="0" sz="1100" spc="-17">
                <a:latin typeface="Sylfaen"/>
                <a:cs typeface="Sylfaen"/>
              </a:rPr>
              <a:t>ბ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მ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გ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დ</a:t>
            </a:r>
            <a:r>
              <a:rPr dirty="0" smtClean="0" sz="1100" spc="-17">
                <a:latin typeface="Sylfaen"/>
                <a:cs typeface="Sylfaen"/>
              </a:rPr>
              <a:t>მ</a:t>
            </a:r>
            <a:r>
              <a:rPr dirty="0" smtClean="0" sz="1100" spc="-17">
                <a:latin typeface="Sylfaen"/>
                <a:cs typeface="Sylfaen"/>
              </a:rPr>
              <a:t>ო</a:t>
            </a:r>
            <a:r>
              <a:rPr dirty="0" smtClean="0" sz="1100" spc="-17">
                <a:latin typeface="Sylfaen"/>
                <a:cs typeface="Sylfaen"/>
              </a:rPr>
              <a:t>ს</a:t>
            </a:r>
            <a:r>
              <a:rPr dirty="0" smtClean="0" sz="1100" spc="-17">
                <a:latin typeface="Sylfaen"/>
                <a:cs typeface="Sylfaen"/>
              </a:rPr>
              <a:t>ც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მ</a:t>
            </a:r>
            <a:r>
              <a:rPr dirty="0" smtClean="0" sz="1100" spc="-17">
                <a:latin typeface="Sylfaen"/>
                <a:cs typeface="Sylfaen"/>
              </a:rPr>
              <a:t>უ</a:t>
            </a:r>
            <a:r>
              <a:rPr dirty="0" smtClean="0" sz="1100" spc="-17">
                <a:latin typeface="Sylfaen"/>
                <a:cs typeface="Sylfaen"/>
              </a:rPr>
              <a:t>ზ</a:t>
            </a:r>
            <a:r>
              <a:rPr dirty="0" smtClean="0" sz="1100" spc="-17">
                <a:latin typeface="Sylfaen"/>
                <a:cs typeface="Sylfaen"/>
              </a:rPr>
              <a:t>ე</a:t>
            </a:r>
            <a:r>
              <a:rPr dirty="0" smtClean="0" sz="1100" spc="-17">
                <a:latin typeface="Sylfaen"/>
                <a:cs typeface="Sylfaen"/>
              </a:rPr>
              <a:t>უ</a:t>
            </a:r>
            <a:r>
              <a:rPr dirty="0" smtClean="0" sz="1100" spc="-17">
                <a:latin typeface="Sylfaen"/>
                <a:cs typeface="Sylfaen"/>
              </a:rPr>
              <a:t>მ</a:t>
            </a:r>
            <a:r>
              <a:rPr dirty="0" smtClean="0" sz="1100" spc="-17">
                <a:latin typeface="Sylfaen"/>
                <a:cs typeface="Sylfaen"/>
              </a:rPr>
              <a:t>ის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ფ</a:t>
            </a:r>
            <a:r>
              <a:rPr dirty="0" smtClean="0" sz="1100" spc="-17">
                <a:latin typeface="Sylfaen"/>
                <a:cs typeface="Sylfaen"/>
              </a:rPr>
              <a:t>ო</a:t>
            </a:r>
            <a:r>
              <a:rPr dirty="0" smtClean="0" sz="1100" spc="-17">
                <a:latin typeface="Sylfaen"/>
                <a:cs typeface="Sylfaen"/>
              </a:rPr>
              <a:t>ნ</a:t>
            </a:r>
            <a:r>
              <a:rPr dirty="0" smtClean="0" sz="1100" spc="-17">
                <a:latin typeface="Sylfaen"/>
                <a:cs typeface="Sylfaen"/>
              </a:rPr>
              <a:t>დ</a:t>
            </a:r>
            <a:r>
              <a:rPr dirty="0" smtClean="0" sz="1100" spc="-17">
                <a:latin typeface="Sylfaen"/>
                <a:cs typeface="Sylfaen"/>
              </a:rPr>
              <a:t>ს</a:t>
            </a:r>
            <a:r>
              <a:rPr dirty="0" smtClean="0" sz="1100" spc="-17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173276" y="2420476"/>
            <a:ext cx="550914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6">
                <a:latin typeface="Sylfaen"/>
                <a:cs typeface="Sylfaen"/>
              </a:rPr>
              <a:t>......</a:t>
            </a:r>
            <a:r>
              <a:rPr dirty="0" smtClean="0" sz="1100" spc="-35">
                <a:latin typeface="Sylfaen"/>
                <a:cs typeface="Sylfaen"/>
              </a:rPr>
              <a:t>ჭ</a:t>
            </a:r>
            <a:r>
              <a:rPr dirty="0" smtClean="0" sz="1100" spc="-27">
                <a:latin typeface="Sylfaen"/>
                <a:cs typeface="Sylfaen"/>
              </a:rPr>
              <a:t>ე</a:t>
            </a:r>
            <a:r>
              <a:rPr dirty="0" smtClean="0" sz="1100" spc="-47">
                <a:latin typeface="Sylfaen"/>
                <a:cs typeface="Sylfaen"/>
              </a:rPr>
              <a:t>შ</a:t>
            </a:r>
            <a:r>
              <a:rPr dirty="0" smtClean="0" sz="1100" spc="-28">
                <a:latin typeface="Sylfaen"/>
                <a:cs typeface="Sylfaen"/>
              </a:rPr>
              <a:t>მ</a:t>
            </a:r>
            <a:r>
              <a:rPr dirty="0" smtClean="0" sz="1100" spc="-38">
                <a:latin typeface="Sylfaen"/>
                <a:cs typeface="Sylfaen"/>
              </a:rPr>
              <a:t>ა</a:t>
            </a:r>
            <a:r>
              <a:rPr dirty="0" smtClean="0" sz="1100" spc="-41">
                <a:latin typeface="Sylfaen"/>
                <a:cs typeface="Sylfaen"/>
              </a:rPr>
              <a:t>რი</a:t>
            </a:r>
            <a:r>
              <a:rPr dirty="0" smtClean="0" sz="1100" spc="-59">
                <a:latin typeface="Sylfaen"/>
                <a:cs typeface="Sylfaen"/>
              </a:rPr>
              <a:t>ტ</a:t>
            </a:r>
            <a:r>
              <a:rPr dirty="0" smtClean="0" sz="1100" spc="-36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  </a:t>
            </a:r>
            <a:r>
              <a:rPr dirty="0" smtClean="0" sz="1100" spc="42">
                <a:latin typeface="Sylfaen"/>
                <a:cs typeface="Sylfaen"/>
              </a:rPr>
              <a:t> </a:t>
            </a:r>
            <a:r>
              <a:rPr dirty="0" smtClean="0" sz="1100" spc="-28">
                <a:latin typeface="Sylfaen"/>
                <a:cs typeface="Sylfaen"/>
              </a:rPr>
              <a:t>მ</a:t>
            </a:r>
            <a:r>
              <a:rPr dirty="0" smtClean="0" sz="1100" spc="-45">
                <a:latin typeface="Sylfaen"/>
                <a:cs typeface="Sylfaen"/>
              </a:rPr>
              <a:t>ხ</a:t>
            </a:r>
            <a:r>
              <a:rPr dirty="0" smtClean="0" sz="1100" spc="-28">
                <a:latin typeface="Sylfaen"/>
                <a:cs typeface="Sylfaen"/>
              </a:rPr>
              <a:t>ა</a:t>
            </a:r>
            <a:r>
              <a:rPr dirty="0" smtClean="0" sz="1100" spc="-50">
                <a:latin typeface="Sylfaen"/>
                <a:cs typeface="Sylfaen"/>
              </a:rPr>
              <a:t>ტ</a:t>
            </a:r>
            <a:r>
              <a:rPr dirty="0" smtClean="0" sz="1100" spc="-39">
                <a:latin typeface="Sylfaen"/>
                <a:cs typeface="Sylfaen"/>
              </a:rPr>
              <a:t>ვრ</a:t>
            </a:r>
            <a:r>
              <a:rPr dirty="0" smtClean="0" sz="1100" spc="-68">
                <a:latin typeface="Sylfaen"/>
                <a:cs typeface="Sylfaen"/>
              </a:rPr>
              <a:t>უ</a:t>
            </a:r>
            <a:r>
              <a:rPr dirty="0" smtClean="0" sz="1100" spc="-54">
                <a:latin typeface="Sylfaen"/>
                <a:cs typeface="Sylfaen"/>
              </a:rPr>
              <a:t>ლ</a:t>
            </a:r>
            <a:r>
              <a:rPr dirty="0" smtClean="0" sz="1100" spc="-36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239">
                <a:latin typeface="Sylfaen"/>
                <a:cs typeface="Sylfaen"/>
              </a:rPr>
              <a:t> </a:t>
            </a:r>
            <a:r>
              <a:rPr dirty="0" smtClean="0" sz="1100" spc="35">
                <a:latin typeface="Sylfaen"/>
                <a:cs typeface="Sylfaen"/>
              </a:rPr>
              <a:t>ა</a:t>
            </a:r>
            <a:r>
              <a:rPr dirty="0" smtClean="0" sz="1100" spc="110">
                <a:latin typeface="Sylfaen"/>
                <a:cs typeface="Sylfaen"/>
              </a:rPr>
              <a:t>ლ</a:t>
            </a:r>
            <a:r>
              <a:rPr dirty="0" smtClean="0" sz="1100" spc="64">
                <a:latin typeface="Sylfaen"/>
                <a:cs typeface="Sylfaen"/>
              </a:rPr>
              <a:t>ღ</a:t>
            </a:r>
            <a:r>
              <a:rPr dirty="0" smtClean="0" sz="1100" spc="82">
                <a:latin typeface="Sylfaen"/>
                <a:cs typeface="Sylfaen"/>
              </a:rPr>
              <a:t>ო</a:t>
            </a:r>
            <a:r>
              <a:rPr dirty="0" smtClean="0" sz="1100" spc="26">
                <a:latin typeface="Sylfaen"/>
                <a:cs typeface="Sylfaen"/>
              </a:rPr>
              <a:t>,</a:t>
            </a:r>
            <a:r>
              <a:rPr dirty="0" smtClean="0" sz="1100" spc="26">
                <a:latin typeface="Sylfaen"/>
                <a:cs typeface="Sylfaen"/>
              </a:rPr>
              <a:t> </a:t>
            </a:r>
            <a:r>
              <a:rPr dirty="0" smtClean="0" sz="1100" spc="172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ბი</a:t>
            </a:r>
            <a:r>
              <a:rPr dirty="0" smtClean="0" sz="1100" spc="-4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229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ღ</a:t>
            </a:r>
            <a:r>
              <a:rPr dirty="0" smtClean="0" sz="1100" spc="-4">
                <a:latin typeface="Sylfaen"/>
                <a:cs typeface="Sylfaen"/>
              </a:rPr>
              <a:t>ქ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83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47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ზ</a:t>
            </a:r>
            <a:r>
              <a:rPr dirty="0" smtClean="0" sz="1100" spc="-4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ბის</a:t>
            </a:r>
            <a:r>
              <a:rPr dirty="0" smtClean="0" sz="1100" spc="81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66">
                <a:latin typeface="Sylfaen"/>
                <a:cs typeface="Sylfaen"/>
              </a:rPr>
              <a:t>ო</a:t>
            </a:r>
            <a:r>
              <a:rPr dirty="0" smtClean="0" sz="1100" spc="-66">
                <a:latin typeface="Sylfaen"/>
                <a:cs typeface="Sylfaen"/>
              </a:rPr>
              <a:t>ც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87">
                <a:latin typeface="Sylfaen"/>
                <a:cs typeface="Sylfaen"/>
              </a:rPr>
              <a:t>რ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902004" y="2714608"/>
            <a:ext cx="578049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5">
                <a:latin typeface="Sylfaen"/>
                <a:cs typeface="Sylfaen"/>
              </a:rPr>
              <a:t>უ</a:t>
            </a:r>
            <a:r>
              <a:rPr dirty="0" smtClean="0" sz="1100" spc="-15">
                <a:latin typeface="Sylfaen"/>
                <a:cs typeface="Sylfaen"/>
              </a:rPr>
              <a:t>ნ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რ</a:t>
            </a:r>
            <a:r>
              <a:rPr dirty="0" smtClean="0" sz="1100" spc="-15">
                <a:latin typeface="Sylfaen"/>
                <a:cs typeface="Sylfaen"/>
              </a:rPr>
              <a:t>ი</a:t>
            </a:r>
            <a:r>
              <a:rPr dirty="0" smtClean="0" sz="1100" spc="-15">
                <a:latin typeface="Sylfaen"/>
                <a:cs typeface="Sylfaen"/>
              </a:rPr>
              <a:t>,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ნ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წ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რ</a:t>
            </a:r>
            <a:r>
              <a:rPr dirty="0" smtClean="0" sz="1100" spc="-15">
                <a:latin typeface="Sylfaen"/>
                <a:cs typeface="Sylfaen"/>
              </a:rPr>
              <a:t>მ</a:t>
            </a:r>
            <a:r>
              <a:rPr dirty="0" smtClean="0" sz="1100" spc="-15">
                <a:latin typeface="Sylfaen"/>
                <a:cs typeface="Sylfaen"/>
              </a:rPr>
              <a:t>ო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ბ</a:t>
            </a:r>
            <a:r>
              <a:rPr dirty="0" smtClean="0" sz="1100" spc="-15">
                <a:latin typeface="Sylfaen"/>
                <a:cs typeface="Sylfaen"/>
              </a:rPr>
              <a:t>თა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პ</a:t>
            </a:r>
            <a:r>
              <a:rPr dirty="0" smtClean="0" sz="1100" spc="-15">
                <a:latin typeface="Sylfaen"/>
                <a:cs typeface="Sylfaen"/>
              </a:rPr>
              <a:t>ი</a:t>
            </a:r>
            <a:r>
              <a:rPr dirty="0" smtClean="0" sz="1100" spc="-15">
                <a:latin typeface="Sylfaen"/>
                <a:cs typeface="Sylfaen"/>
              </a:rPr>
              <a:t>კ</a:t>
            </a:r>
            <a:r>
              <a:rPr dirty="0" smtClean="0" sz="1100" spc="-15">
                <a:latin typeface="Sylfaen"/>
                <a:cs typeface="Sylfaen"/>
              </a:rPr>
              <a:t>უ</a:t>
            </a:r>
            <a:r>
              <a:rPr dirty="0" smtClean="0" sz="1100" spc="-15">
                <a:latin typeface="Sylfaen"/>
                <a:cs typeface="Sylfaen"/>
              </a:rPr>
              <a:t>რი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მ</a:t>
            </a:r>
            <a:r>
              <a:rPr dirty="0" smtClean="0" sz="1100" spc="-15">
                <a:latin typeface="Sylfaen"/>
                <a:cs typeface="Sylfaen"/>
              </a:rPr>
              <a:t>ო</a:t>
            </a:r>
            <a:r>
              <a:rPr dirty="0" smtClean="0" sz="1100" spc="-15">
                <a:latin typeface="Sylfaen"/>
                <a:cs typeface="Sylfaen"/>
              </a:rPr>
              <a:t>ნ</a:t>
            </a:r>
            <a:r>
              <a:rPr dirty="0" smtClean="0" sz="1100" spc="-15">
                <a:latin typeface="Sylfaen"/>
                <a:cs typeface="Sylfaen"/>
              </a:rPr>
              <a:t>უ</a:t>
            </a:r>
            <a:r>
              <a:rPr dirty="0" smtClean="0" sz="1100" spc="-15">
                <a:latin typeface="Sylfaen"/>
                <a:cs typeface="Sylfaen"/>
              </a:rPr>
              <a:t>მ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ნ</a:t>
            </a:r>
            <a:r>
              <a:rPr dirty="0" smtClean="0" sz="1100" spc="-15">
                <a:latin typeface="Sylfaen"/>
                <a:cs typeface="Sylfaen"/>
              </a:rPr>
              <a:t>ტ</a:t>
            </a:r>
            <a:r>
              <a:rPr dirty="0" smtClean="0" sz="1100" spc="-15">
                <a:latin typeface="Sylfaen"/>
                <a:cs typeface="Sylfaen"/>
              </a:rPr>
              <a:t>უ</a:t>
            </a:r>
            <a:r>
              <a:rPr dirty="0" smtClean="0" sz="1100" spc="-15">
                <a:latin typeface="Sylfaen"/>
                <a:cs typeface="Sylfaen"/>
              </a:rPr>
              <a:t>რო</a:t>
            </a:r>
            <a:r>
              <a:rPr dirty="0" smtClean="0" sz="1100" spc="-15">
                <a:latin typeface="Sylfaen"/>
                <a:cs typeface="Sylfaen"/>
              </a:rPr>
              <a:t>ბ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,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ღ</a:t>
            </a:r>
            <a:r>
              <a:rPr dirty="0" smtClean="0" sz="1100" spc="-15">
                <a:latin typeface="Sylfaen"/>
                <a:cs typeface="Sylfaen"/>
              </a:rPr>
              <a:t>ბ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ჭ</a:t>
            </a:r>
            <a:r>
              <a:rPr dirty="0" smtClean="0" sz="1100" spc="-15">
                <a:latin typeface="Sylfaen"/>
                <a:cs typeface="Sylfaen"/>
              </a:rPr>
              <a:t>დ</a:t>
            </a:r>
            <a:r>
              <a:rPr dirty="0" smtClean="0" sz="1100" spc="-15">
                <a:latin typeface="Sylfaen"/>
                <a:cs typeface="Sylfaen"/>
              </a:rPr>
              <a:t>ი</a:t>
            </a:r>
            <a:r>
              <a:rPr dirty="0" smtClean="0" sz="1100" spc="-15">
                <a:latin typeface="Sylfaen"/>
                <a:cs typeface="Sylfaen"/>
              </a:rPr>
              <a:t>ლ</a:t>
            </a:r>
            <a:r>
              <a:rPr dirty="0" smtClean="0" sz="1100" spc="-15">
                <a:latin typeface="Sylfaen"/>
                <a:cs typeface="Sylfaen"/>
              </a:rPr>
              <a:t>ი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პ</a:t>
            </a:r>
            <a:r>
              <a:rPr dirty="0" smtClean="0" sz="1100" spc="-15">
                <a:latin typeface="Sylfaen"/>
                <a:cs typeface="Sylfaen"/>
              </a:rPr>
              <a:t>ო</a:t>
            </a:r>
            <a:r>
              <a:rPr dirty="0" smtClean="0" sz="1100" spc="-15">
                <a:latin typeface="Sylfaen"/>
                <a:cs typeface="Sylfaen"/>
              </a:rPr>
              <a:t>ქ</a:t>
            </a:r>
            <a:r>
              <a:rPr dirty="0" smtClean="0" sz="1100" spc="-15">
                <a:latin typeface="Sylfaen"/>
                <a:cs typeface="Sylfaen"/>
              </a:rPr>
              <a:t>ის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ს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ვ</a:t>
            </a:r>
            <a:r>
              <a:rPr dirty="0" smtClean="0" sz="1100" spc="-15">
                <a:latin typeface="Sylfaen"/>
                <a:cs typeface="Sylfaen"/>
              </a:rPr>
              <a:t>დ</a:t>
            </a:r>
            <a:r>
              <a:rPr dirty="0" smtClean="0" sz="1100" spc="-15">
                <a:latin typeface="Sylfaen"/>
                <a:cs typeface="Sylfaen"/>
              </a:rPr>
              <a:t>ით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დ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ში</a:t>
            </a:r>
            <a:r>
              <a:rPr dirty="0" smtClean="0" sz="1100" spc="-15">
                <a:latin typeface="Sylfaen"/>
                <a:cs typeface="Sylfaen"/>
              </a:rPr>
              <a:t>ნ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გ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ნ</a:t>
            </a:r>
            <a:r>
              <a:rPr dirty="0" smtClean="0" sz="1100" spc="-15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02004" y="3008740"/>
            <a:ext cx="556427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9">
                <a:latin typeface="Sylfaen"/>
                <a:cs typeface="Sylfaen"/>
              </a:rPr>
              <a:t>ტ</a:t>
            </a:r>
            <a:r>
              <a:rPr dirty="0" smtClean="0" sz="1100" spc="-19">
                <a:latin typeface="Sylfaen"/>
                <a:cs typeface="Sylfaen"/>
              </a:rPr>
              <a:t>რ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გ</a:t>
            </a:r>
            <a:r>
              <a:rPr dirty="0" smtClean="0" sz="1100" spc="-19">
                <a:latin typeface="Sylfaen"/>
                <a:cs typeface="Sylfaen"/>
              </a:rPr>
              <a:t>ი</a:t>
            </a:r>
            <a:r>
              <a:rPr dirty="0" smtClean="0" sz="1100" spc="-19">
                <a:latin typeface="Sylfaen"/>
                <a:cs typeface="Sylfaen"/>
              </a:rPr>
              <a:t>ზ</a:t>
            </a:r>
            <a:r>
              <a:rPr dirty="0" smtClean="0" sz="1100" spc="-19">
                <a:latin typeface="Sylfaen"/>
                <a:cs typeface="Sylfaen"/>
              </a:rPr>
              <a:t>მ</a:t>
            </a:r>
            <a:r>
              <a:rPr dirty="0" smtClean="0" sz="1100" spc="-19">
                <a:latin typeface="Sylfaen"/>
                <a:cs typeface="Sylfaen"/>
              </a:rPr>
              <a:t>ი</a:t>
            </a:r>
            <a:r>
              <a:rPr dirty="0" smtClean="0" sz="1100" spc="-19">
                <a:latin typeface="Sylfaen"/>
                <a:cs typeface="Sylfaen"/>
              </a:rPr>
              <a:t>თ</a:t>
            </a:r>
            <a:r>
              <a:rPr dirty="0" smtClean="0" sz="1100" spc="-19">
                <a:latin typeface="Sylfaen"/>
                <a:cs typeface="Sylfaen"/>
              </a:rPr>
              <a:t>,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ნ</a:t>
            </a:r>
            <a:r>
              <a:rPr dirty="0" smtClean="0" sz="1100" spc="-19">
                <a:latin typeface="Sylfaen"/>
                <a:cs typeface="Sylfaen"/>
              </a:rPr>
              <a:t>ი</a:t>
            </a:r>
            <a:r>
              <a:rPr dirty="0" smtClean="0" sz="1100" spc="-19">
                <a:latin typeface="Sylfaen"/>
                <a:cs typeface="Sylfaen"/>
              </a:rPr>
              <a:t>კ</a:t>
            </a:r>
            <a:r>
              <a:rPr dirty="0" smtClean="0" sz="1100" spc="-19">
                <a:latin typeface="Sylfaen"/>
                <a:cs typeface="Sylfaen"/>
              </a:rPr>
              <a:t>ო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ფ</a:t>
            </a:r>
            <a:r>
              <a:rPr dirty="0" smtClean="0" sz="1100" spc="-19">
                <a:latin typeface="Sylfaen"/>
                <a:cs typeface="Sylfaen"/>
              </a:rPr>
              <a:t>ი</a:t>
            </a:r>
            <a:r>
              <a:rPr dirty="0" smtClean="0" sz="1100" spc="-19">
                <a:latin typeface="Sylfaen"/>
                <a:cs typeface="Sylfaen"/>
              </a:rPr>
              <a:t>რ</a:t>
            </a:r>
            <a:r>
              <a:rPr dirty="0" smtClean="0" sz="1100" spc="-19">
                <a:latin typeface="Sylfaen"/>
                <a:cs typeface="Sylfaen"/>
              </a:rPr>
              <a:t>ო</a:t>
            </a:r>
            <a:r>
              <a:rPr dirty="0" smtClean="0" sz="1100" spc="-19">
                <a:latin typeface="Sylfaen"/>
                <a:cs typeface="Sylfaen"/>
              </a:rPr>
              <a:t>ს</a:t>
            </a:r>
            <a:r>
              <a:rPr dirty="0" smtClean="0" sz="1100" spc="-19">
                <a:latin typeface="Sylfaen"/>
                <a:cs typeface="Sylfaen"/>
              </a:rPr>
              <a:t>მ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ნ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შვ</a:t>
            </a:r>
            <a:r>
              <a:rPr dirty="0" smtClean="0" sz="1100" spc="-19">
                <a:latin typeface="Sylfaen"/>
                <a:cs typeface="Sylfaen"/>
              </a:rPr>
              <a:t>ი</a:t>
            </a:r>
            <a:r>
              <a:rPr dirty="0" smtClean="0" sz="1100" spc="-19">
                <a:latin typeface="Sylfaen"/>
                <a:cs typeface="Sylfaen"/>
              </a:rPr>
              <a:t>ლ</a:t>
            </a:r>
            <a:r>
              <a:rPr dirty="0" smtClean="0" sz="1100" spc="-19">
                <a:latin typeface="Sylfaen"/>
                <a:cs typeface="Sylfaen"/>
              </a:rPr>
              <a:t>ს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XX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ს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უ</a:t>
            </a:r>
            <a:r>
              <a:rPr dirty="0" smtClean="0" sz="1100" spc="-19">
                <a:latin typeface="Sylfaen"/>
                <a:cs typeface="Sylfaen"/>
              </a:rPr>
              <a:t>კ</a:t>
            </a:r>
            <a:r>
              <a:rPr dirty="0" smtClean="0" sz="1100" spc="-19">
                <a:latin typeface="Sylfaen"/>
                <a:cs typeface="Sylfaen"/>
              </a:rPr>
              <a:t>უ</a:t>
            </a:r>
            <a:r>
              <a:rPr dirty="0" smtClean="0" sz="1100" spc="-19">
                <a:latin typeface="Sylfaen"/>
                <a:cs typeface="Sylfaen"/>
              </a:rPr>
              <a:t>ნ</a:t>
            </a:r>
            <a:r>
              <a:rPr dirty="0" smtClean="0" sz="1100" spc="-19">
                <a:latin typeface="Sylfaen"/>
                <a:cs typeface="Sylfaen"/>
              </a:rPr>
              <a:t>ის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გ</a:t>
            </a:r>
            <a:r>
              <a:rPr dirty="0" smtClean="0" sz="1100" spc="-19">
                <a:latin typeface="Sylfaen"/>
                <a:cs typeface="Sylfaen"/>
              </a:rPr>
              <a:t>ე</a:t>
            </a:r>
            <a:r>
              <a:rPr dirty="0" smtClean="0" sz="1100" spc="-19">
                <a:latin typeface="Sylfaen"/>
                <a:cs typeface="Sylfaen"/>
              </a:rPr>
              <a:t>ნ</a:t>
            </a:r>
            <a:r>
              <a:rPr dirty="0" smtClean="0" sz="1100" spc="-19">
                <a:latin typeface="Sylfaen"/>
                <a:cs typeface="Sylfaen"/>
              </a:rPr>
              <a:t>ი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ლ</a:t>
            </a:r>
            <a:r>
              <a:rPr dirty="0" smtClean="0" sz="1100" spc="-19">
                <a:latin typeface="Sylfaen"/>
                <a:cs typeface="Sylfaen"/>
              </a:rPr>
              <a:t>უ</a:t>
            </a:r>
            <a:r>
              <a:rPr dirty="0" smtClean="0" sz="1100" spc="-19">
                <a:latin typeface="Sylfaen"/>
                <a:cs typeface="Sylfaen"/>
              </a:rPr>
              <a:t>რ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შ</a:t>
            </a:r>
            <a:r>
              <a:rPr dirty="0" smtClean="0" sz="1100" spc="-19">
                <a:latin typeface="Sylfaen"/>
                <a:cs typeface="Sylfaen"/>
              </a:rPr>
              <a:t>ე</a:t>
            </a:r>
            <a:r>
              <a:rPr dirty="0" smtClean="0" sz="1100" spc="-19">
                <a:latin typeface="Sylfaen"/>
                <a:cs typeface="Sylfaen"/>
              </a:rPr>
              <a:t>მ</a:t>
            </a:r>
            <a:r>
              <a:rPr dirty="0" smtClean="0" sz="1100" spc="-19">
                <a:latin typeface="Sylfaen"/>
                <a:cs typeface="Sylfaen"/>
              </a:rPr>
              <a:t>ო</a:t>
            </a:r>
            <a:r>
              <a:rPr dirty="0" smtClean="0" sz="1100" spc="-19">
                <a:latin typeface="Sylfaen"/>
                <a:cs typeface="Sylfaen"/>
              </a:rPr>
              <a:t>ქ</a:t>
            </a:r>
            <a:r>
              <a:rPr dirty="0" smtClean="0" sz="1100" spc="-19">
                <a:latin typeface="Sylfaen"/>
                <a:cs typeface="Sylfaen"/>
              </a:rPr>
              <a:t>მ</a:t>
            </a:r>
            <a:r>
              <a:rPr dirty="0" smtClean="0" sz="1100" spc="-19">
                <a:latin typeface="Sylfaen"/>
                <a:cs typeface="Sylfaen"/>
              </a:rPr>
              <a:t>ე</a:t>
            </a:r>
            <a:r>
              <a:rPr dirty="0" smtClean="0" sz="1100" spc="-19">
                <a:latin typeface="Sylfaen"/>
                <a:cs typeface="Sylfaen"/>
              </a:rPr>
              <a:t>დ</a:t>
            </a:r>
            <a:r>
              <a:rPr dirty="0" smtClean="0" sz="1100" spc="-19">
                <a:latin typeface="Sylfaen"/>
                <a:cs typeface="Sylfaen"/>
              </a:rPr>
              <a:t>თა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რი</a:t>
            </a:r>
            <a:r>
              <a:rPr dirty="0" smtClean="0" sz="1100" spc="-19">
                <a:latin typeface="Sylfaen"/>
                <a:cs typeface="Sylfaen"/>
              </a:rPr>
              <a:t>გ</a:t>
            </a:r>
            <a:r>
              <a:rPr dirty="0" smtClean="0" sz="1100" spc="-19">
                <a:latin typeface="Sylfaen"/>
                <a:cs typeface="Sylfaen"/>
              </a:rPr>
              <a:t>ში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ყ</a:t>
            </a:r>
            <a:r>
              <a:rPr dirty="0" smtClean="0" sz="1100" spc="-19">
                <a:latin typeface="Sylfaen"/>
                <a:cs typeface="Sylfaen"/>
              </a:rPr>
              <a:t>ე</a:t>
            </a:r>
            <a:r>
              <a:rPr dirty="0" smtClean="0" sz="1100" spc="-19">
                <a:latin typeface="Sylfaen"/>
                <a:cs typeface="Sylfaen"/>
              </a:rPr>
              <a:t>ნ</a:t>
            </a:r>
            <a:r>
              <a:rPr dirty="0" smtClean="0" sz="1100" spc="-19">
                <a:latin typeface="Sylfaen"/>
                <a:cs typeface="Sylfaen"/>
              </a:rPr>
              <a:t>ე</a:t>
            </a:r>
            <a:r>
              <a:rPr dirty="0" smtClean="0" sz="1100" spc="-19">
                <a:latin typeface="Sylfaen"/>
                <a:cs typeface="Sylfaen"/>
              </a:rPr>
              <a:t>ბს</a:t>
            </a:r>
            <a:r>
              <a:rPr dirty="0" smtClean="0" sz="1100" spc="-19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173276" y="3303253"/>
            <a:ext cx="35222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>
                <a:latin typeface="Sylfaen"/>
                <a:cs typeface="Sylfaen"/>
              </a:rPr>
              <a:t>ნ</a:t>
            </a:r>
            <a:r>
              <a:rPr dirty="0" smtClean="0" sz="1100">
                <a:latin typeface="Sylfaen"/>
                <a:cs typeface="Sylfaen"/>
              </a:rPr>
              <a:t>ი</a:t>
            </a:r>
            <a:r>
              <a:rPr dirty="0" smtClean="0" sz="1100">
                <a:latin typeface="Sylfaen"/>
                <a:cs typeface="Sylfaen"/>
              </a:rPr>
              <a:t>კ</a:t>
            </a:r>
            <a:r>
              <a:rPr dirty="0" smtClean="0" sz="1100">
                <a:latin typeface="Sylfaen"/>
                <a:cs typeface="Sylfaen"/>
              </a:rPr>
              <a:t>ო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653286" y="3303253"/>
            <a:ext cx="76836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ფი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548255" y="3303253"/>
            <a:ext cx="130220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იბ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95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თშ</a:t>
            </a:r>
            <a:r>
              <a:rPr dirty="0" smtClean="0" sz="1100" spc="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978021" y="3303253"/>
            <a:ext cx="54851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57">
                <a:latin typeface="Sylfaen"/>
                <a:cs typeface="Sylfaen"/>
              </a:rPr>
              <a:t>ს</a:t>
            </a:r>
            <a:r>
              <a:rPr dirty="0" smtClean="0" sz="1100" spc="57">
                <a:latin typeface="Sylfaen"/>
                <a:cs typeface="Sylfaen"/>
              </a:rPr>
              <a:t>ო</a:t>
            </a:r>
            <a:r>
              <a:rPr dirty="0" smtClean="0" sz="1100" spc="57">
                <a:latin typeface="Sylfaen"/>
                <a:cs typeface="Sylfaen"/>
              </a:rPr>
              <a:t>ფ</a:t>
            </a:r>
            <a:r>
              <a:rPr dirty="0" smtClean="0" sz="1100" spc="57">
                <a:latin typeface="Sylfaen"/>
                <a:cs typeface="Sylfaen"/>
              </a:rPr>
              <a:t>ე</a:t>
            </a:r>
            <a:r>
              <a:rPr dirty="0" smtClean="0" sz="1100" spc="57">
                <a:latin typeface="Sylfaen"/>
                <a:cs typeface="Sylfaen"/>
              </a:rPr>
              <a:t>ლ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653153" y="3303253"/>
            <a:ext cx="72003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7">
                <a:latin typeface="Sylfaen"/>
                <a:cs typeface="Sylfaen"/>
              </a:rPr>
              <a:t>მ</a:t>
            </a:r>
            <a:r>
              <a:rPr dirty="0" smtClean="0" sz="1100" spc="-37">
                <a:latin typeface="Sylfaen"/>
                <a:cs typeface="Sylfaen"/>
              </a:rPr>
              <a:t>ი</a:t>
            </a:r>
            <a:r>
              <a:rPr dirty="0" smtClean="0" sz="1100" spc="-37">
                <a:latin typeface="Sylfaen"/>
                <a:cs typeface="Sylfaen"/>
              </a:rPr>
              <a:t>რ</a:t>
            </a:r>
            <a:r>
              <a:rPr dirty="0" smtClean="0" sz="1100" spc="-37">
                <a:latin typeface="Sylfaen"/>
                <a:cs typeface="Sylfaen"/>
              </a:rPr>
              <a:t>ზ</a:t>
            </a:r>
            <a:r>
              <a:rPr dirty="0" smtClean="0" sz="1100" spc="-37">
                <a:latin typeface="Sylfaen"/>
                <a:cs typeface="Sylfaen"/>
              </a:rPr>
              <a:t>ა</a:t>
            </a:r>
            <a:r>
              <a:rPr dirty="0" smtClean="0" sz="1100" spc="-37">
                <a:latin typeface="Sylfaen"/>
                <a:cs typeface="Sylfaen"/>
              </a:rPr>
              <a:t>ა</a:t>
            </a:r>
            <a:r>
              <a:rPr dirty="0" smtClean="0" sz="1100" spc="-37">
                <a:latin typeface="Sylfaen"/>
                <a:cs typeface="Sylfaen"/>
              </a:rPr>
              <a:t>ნ</a:t>
            </a:r>
            <a:r>
              <a:rPr dirty="0" smtClean="0" sz="1100" spc="-37">
                <a:latin typeface="Sylfaen"/>
                <a:cs typeface="Sylfaen"/>
              </a:rPr>
              <a:t>შ</a:t>
            </a:r>
            <a:r>
              <a:rPr dirty="0" smtClean="0" sz="1100" spc="-37">
                <a:latin typeface="Sylfaen"/>
                <a:cs typeface="Sylfaen"/>
              </a:rPr>
              <a:t>ი</a:t>
            </a:r>
            <a:r>
              <a:rPr dirty="0" smtClean="0" sz="1100" spc="-37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500878" y="3303253"/>
            <a:ext cx="61723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დ</a:t>
            </a:r>
            <a:r>
              <a:rPr dirty="0" smtClean="0" sz="1100" spc="-13">
                <a:latin typeface="Sylfaen"/>
                <a:cs typeface="Sylfaen"/>
              </a:rPr>
              <a:t>რ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უ</a:t>
            </a:r>
            <a:r>
              <a:rPr dirty="0" smtClean="0" sz="1100" spc="-13">
                <a:latin typeface="Sylfaen"/>
                <a:cs typeface="Sylfaen"/>
              </a:rPr>
              <a:t>ლ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244590" y="3303253"/>
            <a:ext cx="43761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ს</a:t>
            </a: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კ</a:t>
            </a:r>
            <a:r>
              <a:rPr dirty="0" smtClean="0" sz="1100" spc="-16">
                <a:latin typeface="Sylfaen"/>
                <a:cs typeface="Sylfaen"/>
              </a:rPr>
              <a:t>შ</a:t>
            </a:r>
            <a:r>
              <a:rPr dirty="0" smtClean="0" sz="1100" spc="-16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02004" y="3597385"/>
            <a:ext cx="578041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ბ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ბულ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71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1870</a:t>
            </a:r>
            <a:r>
              <a:rPr dirty="0" smtClean="0" sz="1100" spc="-4">
                <a:latin typeface="Sylfaen"/>
                <a:cs typeface="Sylfaen"/>
              </a:rPr>
              <a:t>-</a:t>
            </a:r>
            <a:r>
              <a:rPr dirty="0" smtClean="0" sz="1100" spc="-22">
                <a:latin typeface="Sylfaen"/>
                <a:cs typeface="Sylfaen"/>
              </a:rPr>
              <a:t>ი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ნ</a:t>
            </a:r>
            <a:r>
              <a:rPr dirty="0" smtClean="0" sz="1100" spc="-5">
                <a:latin typeface="Sylfaen"/>
                <a:cs typeface="Sylfaen"/>
              </a:rPr>
              <a:t>  </a:t>
            </a:r>
            <a:r>
              <a:rPr dirty="0" smtClean="0" sz="1100" spc="55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წ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ბში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41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ც</a:t>
            </a:r>
            <a:r>
              <a:rPr dirty="0" smtClean="0" sz="1100" spc="-9">
                <a:latin typeface="Sylfaen"/>
                <a:cs typeface="Sylfaen"/>
              </a:rPr>
              <a:t>ხ</a:t>
            </a:r>
            <a:r>
              <a:rPr dirty="0" smtClean="0" sz="1100" spc="0">
                <a:latin typeface="Sylfaen"/>
                <a:cs typeface="Sylfaen"/>
              </a:rPr>
              <a:t>ოვ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28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ში</a:t>
            </a:r>
            <a:r>
              <a:rPr dirty="0" smtClean="0" sz="1100" spc="259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ვიდ</a:t>
            </a:r>
            <a:r>
              <a:rPr dirty="0" smtClean="0" sz="1100" spc="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64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25">
                <a:latin typeface="Sylfaen"/>
                <a:cs typeface="Sylfaen"/>
              </a:rPr>
              <a:t>პ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75">
                <a:latin typeface="Sylfaen"/>
                <a:cs typeface="Sylfaen"/>
              </a:rPr>
              <a:t>ც</a:t>
            </a:r>
            <a:r>
              <a:rPr dirty="0" smtClean="0" sz="1100" spc="-30">
                <a:latin typeface="Sylfaen"/>
                <a:cs typeface="Sylfaen"/>
              </a:rPr>
              <a:t>ი</a:t>
            </a:r>
            <a:r>
              <a:rPr dirty="0" smtClean="0" sz="1100" spc="-33">
                <a:latin typeface="Sylfaen"/>
                <a:cs typeface="Sylfaen"/>
              </a:rPr>
              <a:t>ა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0">
                <a:latin typeface="Sylfaen"/>
                <a:cs typeface="Sylfaen"/>
              </a:rPr>
              <a:t>რი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02004" y="3891517"/>
            <a:ext cx="578068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5">
                <a:latin typeface="Sylfaen"/>
                <a:cs typeface="Sylfaen"/>
              </a:rPr>
              <a:t>ს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მ</a:t>
            </a:r>
            <a:r>
              <a:rPr dirty="0" smtClean="0" sz="1100" spc="-15">
                <a:latin typeface="Sylfaen"/>
                <a:cs typeface="Sylfaen"/>
              </a:rPr>
              <a:t>ხ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ტ</a:t>
            </a:r>
            <a:r>
              <a:rPr dirty="0" smtClean="0" sz="1100" spc="-15">
                <a:latin typeface="Sylfaen"/>
                <a:cs typeface="Sylfaen"/>
              </a:rPr>
              <a:t>ვ</a:t>
            </a:r>
            <a:r>
              <a:rPr dirty="0" smtClean="0" sz="1100" spc="-15">
                <a:latin typeface="Sylfaen"/>
                <a:cs typeface="Sylfaen"/>
              </a:rPr>
              <a:t>რ</a:t>
            </a:r>
            <a:r>
              <a:rPr dirty="0" smtClean="0" sz="1100" spc="-15">
                <a:latin typeface="Sylfaen"/>
                <a:cs typeface="Sylfaen"/>
              </a:rPr>
              <a:t>ო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გ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ნ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თ</a:t>
            </a:r>
            <a:r>
              <a:rPr dirty="0" smtClean="0" sz="1100" spc="-15">
                <a:latin typeface="Sylfaen"/>
                <a:cs typeface="Sylfaen"/>
              </a:rPr>
              <a:t>ლ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ბ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რ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მ</a:t>
            </a:r>
            <a:r>
              <a:rPr dirty="0" smtClean="0" sz="1100" spc="-15">
                <a:latin typeface="Sylfaen"/>
                <a:cs typeface="Sylfaen"/>
              </a:rPr>
              <a:t>ი</a:t>
            </a:r>
            <a:r>
              <a:rPr dirty="0" smtClean="0" sz="1100" spc="-15">
                <a:latin typeface="Sylfaen"/>
                <a:cs typeface="Sylfaen"/>
              </a:rPr>
              <a:t>უ</a:t>
            </a:r>
            <a:r>
              <a:rPr dirty="0" smtClean="0" sz="1100" spc="-15">
                <a:latin typeface="Sylfaen"/>
                <a:cs typeface="Sylfaen"/>
              </a:rPr>
              <a:t>ღ</a:t>
            </a:r>
            <a:r>
              <a:rPr dirty="0" smtClean="0" sz="1100" spc="-15">
                <a:latin typeface="Sylfaen"/>
                <a:cs typeface="Sylfaen"/>
              </a:rPr>
              <a:t>ი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.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გ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რ</a:t>
            </a:r>
            <a:r>
              <a:rPr dirty="0" smtClean="0" sz="1100" spc="-15">
                <a:latin typeface="Sylfaen"/>
                <a:cs typeface="Sylfaen"/>
              </a:rPr>
              <a:t>კ</a:t>
            </a:r>
            <a:r>
              <a:rPr dirty="0" smtClean="0" sz="1100" spc="-15">
                <a:latin typeface="Sylfaen"/>
                <a:cs typeface="Sylfaen"/>
              </a:rPr>
              <a:t>ვე</a:t>
            </a:r>
            <a:r>
              <a:rPr dirty="0" smtClean="0" sz="1100" spc="-15">
                <a:latin typeface="Sylfaen"/>
                <a:cs typeface="Sylfaen"/>
              </a:rPr>
              <a:t>უ</a:t>
            </a:r>
            <a:r>
              <a:rPr dirty="0" smtClean="0" sz="1100" spc="-15">
                <a:latin typeface="Sylfaen"/>
                <a:cs typeface="Sylfaen"/>
              </a:rPr>
              <a:t>ლ</a:t>
            </a:r>
            <a:r>
              <a:rPr dirty="0" smtClean="0" sz="1100" spc="-15">
                <a:latin typeface="Sylfaen"/>
                <a:cs typeface="Sylfaen"/>
              </a:rPr>
              <a:t>ი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დ</a:t>
            </a:r>
            <a:r>
              <a:rPr dirty="0" smtClean="0" sz="1100" spc="-15">
                <a:latin typeface="Sylfaen"/>
                <a:cs typeface="Sylfaen"/>
              </a:rPr>
              <a:t>რ</a:t>
            </a:r>
            <a:r>
              <a:rPr dirty="0" smtClean="0" sz="1100" spc="-15">
                <a:latin typeface="Sylfaen"/>
                <a:cs typeface="Sylfaen"/>
              </a:rPr>
              <a:t>ოი</a:t>
            </a:r>
            <a:r>
              <a:rPr dirty="0" smtClean="0" sz="1100" spc="-15">
                <a:latin typeface="Sylfaen"/>
                <a:cs typeface="Sylfaen"/>
              </a:rPr>
              <a:t>ს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მ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ნ</a:t>
            </a:r>
            <a:r>
              <a:rPr dirty="0" smtClean="0" sz="1100" spc="-15">
                <a:latin typeface="Sylfaen"/>
                <a:cs typeface="Sylfaen"/>
              </a:rPr>
              <a:t>ძ</a:t>
            </a:r>
            <a:r>
              <a:rPr dirty="0" smtClean="0" sz="1100" spc="-15">
                <a:latin typeface="Sylfaen"/>
                <a:cs typeface="Sylfaen"/>
              </a:rPr>
              <a:t>ი</a:t>
            </a:r>
            <a:r>
              <a:rPr dirty="0" smtClean="0" sz="1100" spc="-15">
                <a:latin typeface="Sylfaen"/>
                <a:cs typeface="Sylfaen"/>
              </a:rPr>
              <a:t>ლ</a:t>
            </a:r>
            <a:r>
              <a:rPr dirty="0" smtClean="0" sz="1100" spc="-15">
                <a:latin typeface="Sylfaen"/>
                <a:cs typeface="Sylfaen"/>
              </a:rPr>
              <a:t>ზ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მ</a:t>
            </a:r>
            <a:r>
              <a:rPr dirty="0" smtClean="0" sz="1100" spc="-15">
                <a:latin typeface="Sylfaen"/>
                <a:cs typeface="Sylfaen"/>
              </a:rPr>
              <a:t>უ</a:t>
            </a:r>
            <a:r>
              <a:rPr dirty="0" smtClean="0" sz="1100" spc="-15">
                <a:latin typeface="Sylfaen"/>
                <a:cs typeface="Sylfaen"/>
              </a:rPr>
              <a:t>შ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ო</a:t>
            </a:r>
            <a:r>
              <a:rPr dirty="0" smtClean="0" sz="1100" spc="-15">
                <a:latin typeface="Sylfaen"/>
                <a:cs typeface="Sylfaen"/>
              </a:rPr>
              <a:t>ბ</a:t>
            </a:r>
            <a:r>
              <a:rPr dirty="0" smtClean="0" sz="1100" spc="-15">
                <a:latin typeface="Sylfaen"/>
                <a:cs typeface="Sylfaen"/>
              </a:rPr>
              <a:t>დ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რ</a:t>
            </a:r>
            <a:r>
              <a:rPr dirty="0" smtClean="0" sz="1100" spc="-15">
                <a:latin typeface="Sylfaen"/>
                <a:cs typeface="Sylfaen"/>
              </a:rPr>
              <a:t>კ</a:t>
            </a:r>
            <a:r>
              <a:rPr dirty="0" smtClean="0" sz="1100" spc="-15">
                <a:latin typeface="Sylfaen"/>
                <a:cs typeface="Sylfaen"/>
              </a:rPr>
              <a:t>ი</a:t>
            </a:r>
            <a:r>
              <a:rPr dirty="0" smtClean="0" sz="1100" spc="-15">
                <a:latin typeface="Sylfaen"/>
                <a:cs typeface="Sylfaen"/>
              </a:rPr>
              <a:t>ნ</a:t>
            </a:r>
            <a:r>
              <a:rPr dirty="0" smtClean="0" sz="1100" spc="-15">
                <a:latin typeface="Sylfaen"/>
                <a:cs typeface="Sylfaen"/>
              </a:rPr>
              <a:t>ი</a:t>
            </a:r>
            <a:r>
              <a:rPr dirty="0" smtClean="0" sz="1100" spc="-15">
                <a:latin typeface="Sylfaen"/>
                <a:cs typeface="Sylfaen"/>
              </a:rPr>
              <a:t>გ</a:t>
            </a:r>
            <a:r>
              <a:rPr dirty="0" smtClean="0" sz="1100" spc="-15">
                <a:latin typeface="Sylfaen"/>
                <a:cs typeface="Sylfaen"/>
              </a:rPr>
              <a:t>ზ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ზ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02004" y="4185649"/>
            <a:ext cx="5777807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2">
                <a:latin typeface="Sylfaen"/>
                <a:cs typeface="Sylfaen"/>
              </a:rPr>
              <a:t>ე</a:t>
            </a:r>
            <a:r>
              <a:rPr dirty="0" smtClean="0" sz="1100" spc="2">
                <a:latin typeface="Sylfaen"/>
                <a:cs typeface="Sylfaen"/>
              </a:rPr>
              <a:t>წ</a:t>
            </a:r>
            <a:r>
              <a:rPr dirty="0" smtClean="0" sz="1100" spc="2">
                <a:latin typeface="Sylfaen"/>
                <a:cs typeface="Sylfaen"/>
              </a:rPr>
              <a:t>ე</a:t>
            </a:r>
            <a:r>
              <a:rPr dirty="0" smtClean="0" sz="1100" spc="2">
                <a:latin typeface="Sylfaen"/>
                <a:cs typeface="Sylfaen"/>
              </a:rPr>
              <a:t>ო</a:t>
            </a:r>
            <a:r>
              <a:rPr dirty="0" smtClean="0" sz="1100" spc="2">
                <a:latin typeface="Sylfaen"/>
                <a:cs typeface="Sylfaen"/>
              </a:rPr>
              <a:t>დ</a:t>
            </a:r>
            <a:r>
              <a:rPr dirty="0" smtClean="0" sz="1100" spc="2">
                <a:latin typeface="Sylfaen"/>
                <a:cs typeface="Sylfaen"/>
              </a:rPr>
              <a:t>ა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კ</a:t>
            </a:r>
            <a:r>
              <a:rPr dirty="0" smtClean="0" sz="1100" spc="2">
                <a:latin typeface="Sylfaen"/>
                <a:cs typeface="Sylfaen"/>
              </a:rPr>
              <a:t>ო</a:t>
            </a:r>
            <a:r>
              <a:rPr dirty="0" smtClean="0" sz="1100" spc="2">
                <a:latin typeface="Sylfaen"/>
                <a:cs typeface="Sylfaen"/>
              </a:rPr>
              <a:t>მ</a:t>
            </a:r>
            <a:r>
              <a:rPr dirty="0" smtClean="0" sz="1100" spc="2">
                <a:latin typeface="Sylfaen"/>
                <a:cs typeface="Sylfaen"/>
              </a:rPr>
              <a:t>ე</a:t>
            </a:r>
            <a:r>
              <a:rPr dirty="0" smtClean="0" sz="1100" spc="2">
                <a:latin typeface="Sylfaen"/>
                <a:cs typeface="Sylfaen"/>
              </a:rPr>
              <a:t>რ</a:t>
            </a:r>
            <a:r>
              <a:rPr dirty="0" smtClean="0" sz="1100" spc="2">
                <a:latin typeface="Sylfaen"/>
                <a:cs typeface="Sylfaen"/>
              </a:rPr>
              <a:t>ც</a:t>
            </a:r>
            <a:r>
              <a:rPr dirty="0" smtClean="0" sz="1100" spc="2">
                <a:latin typeface="Sylfaen"/>
                <a:cs typeface="Sylfaen"/>
              </a:rPr>
              <a:t>ი</a:t>
            </a:r>
            <a:r>
              <a:rPr dirty="0" smtClean="0" sz="1100" spc="2">
                <a:latin typeface="Sylfaen"/>
                <a:cs typeface="Sylfaen"/>
              </a:rPr>
              <a:t>უ</a:t>
            </a:r>
            <a:r>
              <a:rPr dirty="0" smtClean="0" sz="1100" spc="2">
                <a:latin typeface="Sylfaen"/>
                <a:cs typeface="Sylfaen"/>
              </a:rPr>
              <a:t>ლ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ს</a:t>
            </a:r>
            <a:r>
              <a:rPr dirty="0" smtClean="0" sz="1100" spc="2">
                <a:latin typeface="Sylfaen"/>
                <a:cs typeface="Sylfaen"/>
              </a:rPr>
              <a:t>ა</a:t>
            </a:r>
            <a:r>
              <a:rPr dirty="0" smtClean="0" sz="1100" spc="2">
                <a:latin typeface="Sylfaen"/>
                <a:cs typeface="Sylfaen"/>
              </a:rPr>
              <a:t>ქ</a:t>
            </a:r>
            <a:r>
              <a:rPr dirty="0" smtClean="0" sz="1100" spc="2">
                <a:latin typeface="Sylfaen"/>
                <a:cs typeface="Sylfaen"/>
              </a:rPr>
              <a:t>მ</a:t>
            </a:r>
            <a:r>
              <a:rPr dirty="0" smtClean="0" sz="1100" spc="2">
                <a:latin typeface="Sylfaen"/>
                <a:cs typeface="Sylfaen"/>
              </a:rPr>
              <a:t>ი</a:t>
            </a:r>
            <a:r>
              <a:rPr dirty="0" smtClean="0" sz="1100" spc="2">
                <a:latin typeface="Sylfaen"/>
                <a:cs typeface="Sylfaen"/>
              </a:rPr>
              <a:t>ა</a:t>
            </a:r>
            <a:r>
              <a:rPr dirty="0" smtClean="0" sz="1100" spc="2">
                <a:latin typeface="Sylfaen"/>
                <a:cs typeface="Sylfaen"/>
              </a:rPr>
              <a:t>ნ</a:t>
            </a:r>
            <a:r>
              <a:rPr dirty="0" smtClean="0" sz="1100" spc="2">
                <a:latin typeface="Sylfaen"/>
                <a:cs typeface="Sylfaen"/>
              </a:rPr>
              <a:t>ო</a:t>
            </a:r>
            <a:r>
              <a:rPr dirty="0" smtClean="0" sz="1100" spc="2">
                <a:latin typeface="Sylfaen"/>
                <a:cs typeface="Sylfaen"/>
              </a:rPr>
              <a:t>ბ</a:t>
            </a:r>
            <a:r>
              <a:rPr dirty="0" smtClean="0" sz="1100" spc="2">
                <a:latin typeface="Sylfaen"/>
                <a:cs typeface="Sylfaen"/>
              </a:rPr>
              <a:t>ა</a:t>
            </a:r>
            <a:r>
              <a:rPr dirty="0" smtClean="0" sz="1100" spc="2">
                <a:latin typeface="Sylfaen"/>
                <a:cs typeface="Sylfaen"/>
              </a:rPr>
              <a:t>ს</a:t>
            </a:r>
            <a:r>
              <a:rPr dirty="0" smtClean="0" sz="1100" spc="2">
                <a:latin typeface="Sylfaen"/>
                <a:cs typeface="Sylfaen"/>
              </a:rPr>
              <a:t>,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ხ</a:t>
            </a:r>
            <a:r>
              <a:rPr dirty="0" smtClean="0" sz="1100" spc="2">
                <a:latin typeface="Sylfaen"/>
                <a:cs typeface="Sylfaen"/>
              </a:rPr>
              <a:t>ა</a:t>
            </a:r>
            <a:r>
              <a:rPr dirty="0" smtClean="0" sz="1100" spc="2">
                <a:latin typeface="Sylfaen"/>
                <a:cs typeface="Sylfaen"/>
              </a:rPr>
              <a:t>ტ</a:t>
            </a:r>
            <a:r>
              <a:rPr dirty="0" smtClean="0" sz="1100" spc="2">
                <a:latin typeface="Sylfaen"/>
                <a:cs typeface="Sylfaen"/>
              </a:rPr>
              <a:t>ა</a:t>
            </a:r>
            <a:r>
              <a:rPr dirty="0" smtClean="0" sz="1100" spc="2">
                <a:latin typeface="Sylfaen"/>
                <a:cs typeface="Sylfaen"/>
              </a:rPr>
              <a:t>ვ</a:t>
            </a:r>
            <a:r>
              <a:rPr dirty="0" smtClean="0" sz="1100" spc="2">
                <a:latin typeface="Sylfaen"/>
                <a:cs typeface="Sylfaen"/>
              </a:rPr>
              <a:t>დ</a:t>
            </a:r>
            <a:r>
              <a:rPr dirty="0" smtClean="0" sz="1100" spc="2">
                <a:latin typeface="Sylfaen"/>
                <a:cs typeface="Sylfaen"/>
              </a:rPr>
              <a:t>ა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ა</a:t>
            </a:r>
            <a:r>
              <a:rPr dirty="0" smtClean="0" sz="1100" spc="2">
                <a:latin typeface="Sylfaen"/>
                <a:cs typeface="Sylfaen"/>
              </a:rPr>
              <a:t>ბ</a:t>
            </a:r>
            <a:r>
              <a:rPr dirty="0" smtClean="0" sz="1100" spc="2">
                <a:latin typeface="Sylfaen"/>
                <a:cs typeface="Sylfaen"/>
              </a:rPr>
              <a:t>რ</a:t>
            </a:r>
            <a:r>
              <a:rPr dirty="0" smtClean="0" sz="1100" spc="2">
                <a:latin typeface="Sylfaen"/>
                <a:cs typeface="Sylfaen"/>
              </a:rPr>
              <a:t>ე</a:t>
            </a:r>
            <a:r>
              <a:rPr dirty="0" smtClean="0" sz="1100" spc="2">
                <a:latin typeface="Sylfaen"/>
                <a:cs typeface="Sylfaen"/>
              </a:rPr>
              <a:t>ბს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თ</a:t>
            </a:r>
            <a:r>
              <a:rPr dirty="0" smtClean="0" sz="1100" spc="2">
                <a:latin typeface="Sylfaen"/>
                <a:cs typeface="Sylfaen"/>
              </a:rPr>
              <a:t>ბ</a:t>
            </a:r>
            <a:r>
              <a:rPr dirty="0" smtClean="0" sz="1100" spc="2">
                <a:latin typeface="Sylfaen"/>
                <a:cs typeface="Sylfaen"/>
              </a:rPr>
              <a:t>ი</a:t>
            </a:r>
            <a:r>
              <a:rPr dirty="0" smtClean="0" sz="1100" spc="2">
                <a:latin typeface="Sylfaen"/>
                <a:cs typeface="Sylfaen"/>
              </a:rPr>
              <a:t>ლ</a:t>
            </a:r>
            <a:r>
              <a:rPr dirty="0" smtClean="0" sz="1100" spc="2">
                <a:latin typeface="Sylfaen"/>
                <a:cs typeface="Sylfaen"/>
              </a:rPr>
              <a:t>ი</a:t>
            </a:r>
            <a:r>
              <a:rPr dirty="0" smtClean="0" sz="1100" spc="2">
                <a:latin typeface="Sylfaen"/>
                <a:cs typeface="Sylfaen"/>
              </a:rPr>
              <a:t>ს</a:t>
            </a:r>
            <a:r>
              <a:rPr dirty="0" smtClean="0" sz="1100" spc="2">
                <a:latin typeface="Sylfaen"/>
                <a:cs typeface="Sylfaen"/>
              </a:rPr>
              <a:t>ის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ღვი</a:t>
            </a:r>
            <a:r>
              <a:rPr dirty="0" smtClean="0" sz="1100" spc="2">
                <a:latin typeface="Sylfaen"/>
                <a:cs typeface="Sylfaen"/>
              </a:rPr>
              <a:t>ნ</a:t>
            </a:r>
            <a:r>
              <a:rPr dirty="0" smtClean="0" sz="1100" spc="2">
                <a:latin typeface="Sylfaen"/>
                <a:cs typeface="Sylfaen"/>
              </a:rPr>
              <a:t>ის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ს</a:t>
            </a:r>
            <a:r>
              <a:rPr dirty="0" smtClean="0" sz="1100" spc="2">
                <a:latin typeface="Sylfaen"/>
                <a:cs typeface="Sylfaen"/>
              </a:rPr>
              <a:t>ა</a:t>
            </a:r>
            <a:r>
              <a:rPr dirty="0" smtClean="0" sz="1100" spc="2">
                <a:latin typeface="Sylfaen"/>
                <a:cs typeface="Sylfaen"/>
              </a:rPr>
              <a:t>რ</a:t>
            </a:r>
            <a:r>
              <a:rPr dirty="0" smtClean="0" sz="1100" spc="2">
                <a:latin typeface="Sylfaen"/>
                <a:cs typeface="Sylfaen"/>
              </a:rPr>
              <a:t>დ</a:t>
            </a:r>
            <a:r>
              <a:rPr dirty="0" smtClean="0" sz="1100" spc="2">
                <a:latin typeface="Sylfaen"/>
                <a:cs typeface="Sylfaen"/>
              </a:rPr>
              <a:t>ა</a:t>
            </a:r>
            <a:r>
              <a:rPr dirty="0" smtClean="0" sz="1100" spc="2">
                <a:latin typeface="Sylfaen"/>
                <a:cs typeface="Sylfaen"/>
              </a:rPr>
              <a:t>ფ</a:t>
            </a:r>
            <a:r>
              <a:rPr dirty="0" smtClean="0" sz="1100" spc="2">
                <a:latin typeface="Sylfaen"/>
                <a:cs typeface="Sylfaen"/>
              </a:rPr>
              <a:t>ე</a:t>
            </a:r>
            <a:r>
              <a:rPr dirty="0" smtClean="0" sz="1100" spc="2">
                <a:latin typeface="Sylfaen"/>
                <a:cs typeface="Sylfaen"/>
              </a:rPr>
              <a:t>ბ</a:t>
            </a:r>
            <a:r>
              <a:rPr dirty="0" smtClean="0" sz="1100" spc="2">
                <a:latin typeface="Sylfaen"/>
                <a:cs typeface="Sylfaen"/>
              </a:rPr>
              <a:t>ი</a:t>
            </a:r>
            <a:r>
              <a:rPr dirty="0" smtClean="0" sz="1100" spc="2">
                <a:latin typeface="Sylfaen"/>
                <a:cs typeface="Sylfaen"/>
              </a:rPr>
              <a:t>ს</a:t>
            </a:r>
            <a:r>
              <a:rPr dirty="0" smtClean="0" sz="1100" spc="2">
                <a:latin typeface="Sylfaen"/>
                <a:cs typeface="Sylfaen"/>
              </a:rPr>
              <a:t>ა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და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02004" y="4479781"/>
            <a:ext cx="578118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5">
                <a:latin typeface="Sylfaen"/>
                <a:cs typeface="Sylfaen"/>
              </a:rPr>
              <a:t>დ</a:t>
            </a:r>
            <a:r>
              <a:rPr dirty="0" smtClean="0" sz="1100" spc="-15">
                <a:latin typeface="Sylfaen"/>
                <a:cs typeface="Sylfaen"/>
              </a:rPr>
              <a:t>უ</a:t>
            </a:r>
            <a:r>
              <a:rPr dirty="0" smtClean="0" sz="1100" spc="-15">
                <a:latin typeface="Sylfaen"/>
                <a:cs typeface="Sylfaen"/>
              </a:rPr>
              <a:t>ქ</a:t>
            </a:r>
            <a:r>
              <a:rPr dirty="0" smtClean="0" sz="1100" spc="-15">
                <a:latin typeface="Sylfaen"/>
                <a:cs typeface="Sylfaen"/>
              </a:rPr>
              <a:t>ნ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ბ</a:t>
            </a:r>
            <a:r>
              <a:rPr dirty="0" smtClean="0" sz="1100" spc="-15">
                <a:latin typeface="Sylfaen"/>
                <a:cs typeface="Sylfaen"/>
              </a:rPr>
              <a:t>ი</a:t>
            </a:r>
            <a:r>
              <a:rPr dirty="0" smtClean="0" sz="1100" spc="-15">
                <a:latin typeface="Sylfaen"/>
                <a:cs typeface="Sylfaen"/>
              </a:rPr>
              <a:t>ს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თ</a:t>
            </a:r>
            <a:r>
              <a:rPr dirty="0" smtClean="0" sz="1100" spc="-15">
                <a:latin typeface="Sylfaen"/>
                <a:cs typeface="Sylfaen"/>
              </a:rPr>
              <a:t>ვ</a:t>
            </a:r>
            <a:r>
              <a:rPr dirty="0" smtClean="0" sz="1100" spc="-15">
                <a:latin typeface="Sylfaen"/>
                <a:cs typeface="Sylfaen"/>
              </a:rPr>
              <a:t>ის</a:t>
            </a:r>
            <a:r>
              <a:rPr dirty="0" smtClean="0" sz="1100" spc="-15">
                <a:latin typeface="Sylfaen"/>
                <a:cs typeface="Sylfaen"/>
              </a:rPr>
              <a:t>,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რა</a:t>
            </a:r>
            <a:r>
              <a:rPr dirty="0" smtClean="0" sz="1100" spc="-15">
                <a:latin typeface="Sylfaen"/>
                <a:cs typeface="Sylfaen"/>
              </a:rPr>
              <a:t>მ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ც</a:t>
            </a:r>
            <a:r>
              <a:rPr dirty="0" smtClean="0" sz="1100" spc="-15">
                <a:latin typeface="Sylfaen"/>
                <a:cs typeface="Sylfaen"/>
              </a:rPr>
              <a:t>,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გ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რ</a:t>
            </a:r>
            <a:r>
              <a:rPr dirty="0" smtClean="0" sz="1100" spc="-15">
                <a:latin typeface="Sylfaen"/>
                <a:cs typeface="Sylfaen"/>
              </a:rPr>
              <a:t>კ</a:t>
            </a:r>
            <a:r>
              <a:rPr dirty="0" smtClean="0" sz="1100" spc="-15">
                <a:latin typeface="Sylfaen"/>
                <a:cs typeface="Sylfaen"/>
              </a:rPr>
              <a:t>ვ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უ</a:t>
            </a:r>
            <a:r>
              <a:rPr dirty="0" smtClean="0" sz="1100" spc="-15">
                <a:latin typeface="Sylfaen"/>
                <a:cs typeface="Sylfaen"/>
              </a:rPr>
              <a:t>ლ</a:t>
            </a:r>
            <a:r>
              <a:rPr dirty="0" smtClean="0" sz="1100" spc="-15">
                <a:latin typeface="Sylfaen"/>
                <a:cs typeface="Sylfaen"/>
              </a:rPr>
              <a:t>წ</a:t>
            </a:r>
            <a:r>
              <a:rPr dirty="0" smtClean="0" sz="1100" spc="-15">
                <a:latin typeface="Sylfaen"/>
                <a:cs typeface="Sylfaen"/>
              </a:rPr>
              <a:t>ი</a:t>
            </a:r>
            <a:r>
              <a:rPr dirty="0" smtClean="0" sz="1100" spc="-15">
                <a:latin typeface="Sylfaen"/>
                <a:cs typeface="Sylfaen"/>
              </a:rPr>
              <a:t>ლ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დ</a:t>
            </a:r>
            <a:r>
              <a:rPr dirty="0" smtClean="0" sz="1100" spc="-15">
                <a:latin typeface="Sylfaen"/>
                <a:cs typeface="Sylfaen"/>
              </a:rPr>
              <a:t>,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გ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ნ</a:t>
            </a:r>
            <a:r>
              <a:rPr dirty="0" smtClean="0" sz="1100" spc="-15">
                <a:latin typeface="Sylfaen"/>
                <a:cs typeface="Sylfaen"/>
              </a:rPr>
              <a:t>ს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ზ</a:t>
            </a:r>
            <a:r>
              <a:rPr dirty="0" smtClean="0" sz="1100" spc="-15">
                <a:latin typeface="Sylfaen"/>
                <a:cs typeface="Sylfaen"/>
              </a:rPr>
              <a:t>ღ</a:t>
            </a:r>
            <a:r>
              <a:rPr dirty="0" smtClean="0" sz="1100" spc="-15">
                <a:latin typeface="Sylfaen"/>
                <a:cs typeface="Sylfaen"/>
              </a:rPr>
              <a:t>ვ</a:t>
            </a:r>
            <a:r>
              <a:rPr dirty="0" smtClean="0" sz="1100" spc="-15">
                <a:latin typeface="Sylfaen"/>
                <a:cs typeface="Sylfaen"/>
              </a:rPr>
              <a:t>რ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მ</a:t>
            </a:r>
            <a:r>
              <a:rPr dirty="0" smtClean="0" sz="1100" spc="-15">
                <a:latin typeface="Sylfaen"/>
                <a:cs typeface="Sylfaen"/>
              </a:rPr>
              <a:t>ი</a:t>
            </a:r>
            <a:r>
              <a:rPr dirty="0" smtClean="0" sz="1100" spc="-15">
                <a:latin typeface="Sylfaen"/>
                <a:cs typeface="Sylfaen"/>
              </a:rPr>
              <a:t>ს</a:t>
            </a:r>
            <a:r>
              <a:rPr dirty="0" smtClean="0" sz="1100" spc="-15">
                <a:latin typeface="Sylfaen"/>
                <a:cs typeface="Sylfaen"/>
              </a:rPr>
              <a:t>ი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ს</a:t>
            </a:r>
            <a:r>
              <a:rPr dirty="0" smtClean="0" sz="1100" spc="-15">
                <a:latin typeface="Sylfaen"/>
                <a:cs typeface="Sylfaen"/>
              </a:rPr>
              <a:t>უ</a:t>
            </a:r>
            <a:r>
              <a:rPr dirty="0" smtClean="0" sz="1100" spc="-15">
                <a:latin typeface="Sylfaen"/>
                <a:cs typeface="Sylfaen"/>
              </a:rPr>
              <a:t>რა</a:t>
            </a:r>
            <a:r>
              <a:rPr dirty="0" smtClean="0" sz="1100" spc="-15">
                <a:latin typeface="Sylfaen"/>
                <a:cs typeface="Sylfaen"/>
              </a:rPr>
              <a:t>თ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ბის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თ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მ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ტ</a:t>
            </a:r>
            <a:r>
              <a:rPr dirty="0" smtClean="0" sz="1100" spc="-15">
                <a:latin typeface="Sylfaen"/>
                <a:cs typeface="Sylfaen"/>
              </a:rPr>
              <a:t>ი</a:t>
            </a:r>
            <a:r>
              <a:rPr dirty="0" smtClean="0" sz="1100" spc="-15">
                <a:latin typeface="Sylfaen"/>
                <a:cs typeface="Sylfaen"/>
              </a:rPr>
              <a:t>კ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: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ქ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იფის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02004" y="4773913"/>
            <a:ext cx="577968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3">
                <a:latin typeface="Sylfaen"/>
                <a:cs typeface="Sylfaen"/>
              </a:rPr>
              <a:t>ს</a:t>
            </a:r>
            <a:r>
              <a:rPr dirty="0" smtClean="0" sz="1100" spc="-40">
                <a:latin typeface="Sylfaen"/>
                <a:cs typeface="Sylfaen"/>
              </a:rPr>
              <a:t>ც</a:t>
            </a:r>
            <a:r>
              <a:rPr dirty="0" smtClean="0" sz="1100" spc="-32">
                <a:latin typeface="Sylfaen"/>
                <a:cs typeface="Sylfaen"/>
              </a:rPr>
              <a:t>ე</a:t>
            </a:r>
            <a:r>
              <a:rPr dirty="0" smtClean="0" sz="1100" spc="-48">
                <a:latin typeface="Sylfaen"/>
                <a:cs typeface="Sylfaen"/>
              </a:rPr>
              <a:t>ნ</a:t>
            </a:r>
            <a:r>
              <a:rPr dirty="0" smtClean="0" sz="1100" spc="-32">
                <a:latin typeface="Sylfaen"/>
                <a:cs typeface="Sylfaen"/>
              </a:rPr>
              <a:t>ე</a:t>
            </a:r>
            <a:r>
              <a:rPr dirty="0" smtClean="0" sz="1100" spc="-49">
                <a:latin typeface="Sylfaen"/>
                <a:cs typeface="Sylfaen"/>
              </a:rPr>
              <a:t>ბ</a:t>
            </a:r>
            <a:r>
              <a:rPr dirty="0" smtClean="0" sz="1100" spc="-38">
                <a:latin typeface="Sylfaen"/>
                <a:cs typeface="Sylfaen"/>
              </a:rPr>
              <a:t>ი</a:t>
            </a:r>
            <a:r>
              <a:rPr dirty="0" smtClean="0" sz="1100" spc="-19">
                <a:latin typeface="Sylfaen"/>
                <a:cs typeface="Sylfaen"/>
              </a:rPr>
              <a:t>,</a:t>
            </a:r>
            <a:r>
              <a:rPr dirty="0" smtClean="0" sz="1100" spc="-19">
                <a:latin typeface="Sylfaen"/>
                <a:cs typeface="Sylfaen"/>
              </a:rPr>
              <a:t>   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63">
                <a:latin typeface="Sylfaen"/>
                <a:cs typeface="Sylfaen"/>
              </a:rPr>
              <a:t>თ</a:t>
            </a:r>
            <a:r>
              <a:rPr dirty="0" smtClean="0" sz="1100" spc="-34">
                <a:latin typeface="Sylfaen"/>
                <a:cs typeface="Sylfaen"/>
              </a:rPr>
              <a:t>ბ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67">
                <a:latin typeface="Sylfaen"/>
                <a:cs typeface="Sylfaen"/>
              </a:rPr>
              <a:t>ი</a:t>
            </a:r>
            <a:r>
              <a:rPr dirty="0" smtClean="0" sz="1100" spc="-64">
                <a:latin typeface="Sylfaen"/>
                <a:cs typeface="Sylfaen"/>
              </a:rPr>
              <a:t>ს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0">
                <a:latin typeface="Sylfaen"/>
                <a:cs typeface="Sylfaen"/>
              </a:rPr>
              <a:t>რი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-89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ტ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პ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87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10">
                <a:latin typeface="Sylfaen"/>
                <a:cs typeface="Sylfaen"/>
              </a:rPr>
              <a:t>პ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-66">
                <a:latin typeface="Sylfaen"/>
                <a:cs typeface="Sylfaen"/>
              </a:rPr>
              <a:t>ც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ფ</a:t>
            </a:r>
            <a:r>
              <a:rPr dirty="0" smtClean="0" sz="1100" spc="-55">
                <a:latin typeface="Sylfaen"/>
                <a:cs typeface="Sylfaen"/>
              </a:rPr>
              <a:t>ი</a:t>
            </a:r>
            <a:r>
              <a:rPr dirty="0" smtClean="0" sz="1100" spc="-50">
                <a:latin typeface="Sylfaen"/>
                <a:cs typeface="Sylfaen"/>
              </a:rPr>
              <a:t>კ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0">
                <a:latin typeface="Sylfaen"/>
                <a:cs typeface="Sylfaen"/>
              </a:rPr>
              <a:t>რი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-75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114">
                <a:latin typeface="Sylfaen"/>
                <a:cs typeface="Sylfaen"/>
              </a:rPr>
              <a:t>ტ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44">
                <a:latin typeface="Sylfaen"/>
                <a:cs typeface="Sylfaen"/>
              </a:rPr>
              <a:t>რ</a:t>
            </a:r>
            <a:r>
              <a:rPr dirty="0" smtClean="0" sz="1100" spc="21">
                <a:latin typeface="Sylfaen"/>
                <a:cs typeface="Sylfaen"/>
              </a:rPr>
              <a:t>მ</a:t>
            </a:r>
            <a:r>
              <a:rPr dirty="0" smtClean="0" sz="1100" spc="22">
                <a:latin typeface="Sylfaen"/>
                <a:cs typeface="Sylfaen"/>
              </a:rPr>
              <a:t>ორ</a:t>
            </a:r>
            <a:r>
              <a:rPr dirty="0" smtClean="0" sz="1100" spc="18">
                <a:latin typeface="Sylfaen"/>
                <a:cs typeface="Sylfaen"/>
              </a:rPr>
              <a:t>ტ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66">
                <a:latin typeface="Sylfaen"/>
                <a:cs typeface="Sylfaen"/>
              </a:rPr>
              <a:t>ბ</a:t>
            </a:r>
            <a:r>
              <a:rPr dirty="0" smtClean="0" sz="1100" spc="-10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;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-79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თუ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ც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95">
                <a:latin typeface="Sylfaen"/>
                <a:cs typeface="Sylfaen"/>
              </a:rPr>
              <a:t> </a:t>
            </a:r>
            <a:r>
              <a:rPr dirty="0" smtClean="0" sz="1100" spc="28">
                <a:latin typeface="Sylfaen"/>
                <a:cs typeface="Sylfaen"/>
              </a:rPr>
              <a:t>ფირო</a:t>
            </a:r>
            <a:r>
              <a:rPr dirty="0" smtClean="0" sz="1100" spc="16">
                <a:latin typeface="Sylfaen"/>
                <a:cs typeface="Sylfaen"/>
              </a:rPr>
              <a:t>ს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-75">
                <a:latin typeface="Sylfaen"/>
                <a:cs typeface="Sylfaen"/>
              </a:rPr>
              <a:t> </a:t>
            </a:r>
            <a:r>
              <a:rPr dirty="0" smtClean="0" sz="1100" spc="62">
                <a:latin typeface="Sylfaen"/>
                <a:cs typeface="Sylfaen"/>
              </a:rPr>
              <a:t>არ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02004" y="5066521"/>
            <a:ext cx="577845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6">
                <a:latin typeface="Sylfaen"/>
                <a:cs typeface="Sylfaen"/>
              </a:rPr>
              <a:t>შ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83">
                <a:latin typeface="Sylfaen"/>
                <a:cs typeface="Sylfaen"/>
              </a:rPr>
              <a:t>ოფ</a:t>
            </a:r>
            <a:r>
              <a:rPr dirty="0" smtClean="0" sz="1100" spc="45">
                <a:latin typeface="Sylfaen"/>
                <a:cs typeface="Sylfaen"/>
              </a:rPr>
              <a:t>ა</a:t>
            </a:r>
            <a:r>
              <a:rPr dirty="0" smtClean="0" sz="1100" spc="59">
                <a:latin typeface="Sylfaen"/>
                <a:cs typeface="Sylfaen"/>
              </a:rPr>
              <a:t>რ</a:t>
            </a:r>
            <a:r>
              <a:rPr dirty="0" smtClean="0" sz="1100" spc="36">
                <a:latin typeface="Sylfaen"/>
                <a:cs typeface="Sylfaen"/>
              </a:rPr>
              <a:t>გ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-100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ხ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36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10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159">
                <a:latin typeface="Sylfaen"/>
                <a:cs typeface="Sylfaen"/>
              </a:rPr>
              <a:t>ი</a:t>
            </a:r>
            <a:r>
              <a:rPr dirty="0" smtClean="0" sz="1100" spc="-218">
                <a:latin typeface="Sylfaen"/>
                <a:cs typeface="Sylfaen"/>
              </a:rPr>
              <a:t>უ</a:t>
            </a:r>
            <a:r>
              <a:rPr dirty="0" smtClean="0" sz="1100" spc="96">
                <a:latin typeface="Sylfaen"/>
                <a:cs typeface="Sylfaen"/>
              </a:rPr>
              <a:t>ჟ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124">
                <a:latin typeface="Sylfaen"/>
                <a:cs typeface="Sylfaen"/>
              </a:rPr>
              <a:t>ტ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73">
                <a:latin typeface="Sylfaen"/>
                <a:cs typeface="Sylfaen"/>
              </a:rPr>
              <a:t>ბ</a:t>
            </a:r>
            <a:r>
              <a:rPr dirty="0" smtClean="0" sz="1100" spc="-89">
                <a:latin typeface="Sylfaen"/>
                <a:cs typeface="Sylfaen"/>
              </a:rPr>
              <a:t>ი</a:t>
            </a:r>
            <a:r>
              <a:rPr dirty="0" smtClean="0" sz="1100" spc="-36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-10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88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შ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ქ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65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მ</a:t>
            </a:r>
            <a:r>
              <a:rPr dirty="0" smtClean="0" sz="1100" spc="-37">
                <a:latin typeface="Sylfaen"/>
                <a:cs typeface="Sylfaen"/>
              </a:rPr>
              <a:t>თ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41">
                <a:latin typeface="Sylfaen"/>
                <a:cs typeface="Sylfaen"/>
              </a:rPr>
              <a:t>ლ</a:t>
            </a:r>
            <a:r>
              <a:rPr dirty="0" smtClean="0" sz="1100" spc="-18">
                <a:latin typeface="Sylfaen"/>
                <a:cs typeface="Sylfaen"/>
              </a:rPr>
              <a:t>ი</a:t>
            </a:r>
            <a:r>
              <a:rPr dirty="0" smtClean="0" sz="1100" spc="-8">
                <a:latin typeface="Sylfaen"/>
                <a:cs typeface="Sylfaen"/>
              </a:rPr>
              <a:t>   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20">
                <a:latin typeface="Sylfaen"/>
                <a:cs typeface="Sylfaen"/>
              </a:rPr>
              <a:t>რი</a:t>
            </a:r>
            <a:r>
              <a:rPr dirty="0" smtClean="0" sz="1100" spc="-22">
                <a:latin typeface="Sylfaen"/>
                <a:cs typeface="Sylfaen"/>
              </a:rPr>
              <a:t>გ</a:t>
            </a:r>
            <a:r>
              <a:rPr dirty="0" smtClean="0" sz="1100" spc="-18">
                <a:latin typeface="Sylfaen"/>
                <a:cs typeface="Sylfaen"/>
              </a:rPr>
              <a:t>ი</a:t>
            </a:r>
            <a:r>
              <a:rPr dirty="0" smtClean="0" sz="1100" spc="-8">
                <a:latin typeface="Sylfaen"/>
                <a:cs typeface="Sylfaen"/>
              </a:rPr>
              <a:t>  </a:t>
            </a:r>
            <a:r>
              <a:rPr dirty="0" smtClean="0" sz="1100" spc="173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შ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-41">
                <a:latin typeface="Sylfaen"/>
                <a:cs typeface="Sylfaen"/>
              </a:rPr>
              <a:t>ს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73">
                <a:latin typeface="Sylfaen"/>
                <a:cs typeface="Sylfaen"/>
              </a:rPr>
              <a:t>ი</a:t>
            </a:r>
            <a:r>
              <a:rPr dirty="0" smtClean="0" sz="1100" spc="-77">
                <a:latin typeface="Sylfaen"/>
                <a:cs typeface="Sylfaen"/>
              </a:rPr>
              <a:t>შ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42">
                <a:latin typeface="Sylfaen"/>
                <a:cs typeface="Sylfaen"/>
              </a:rPr>
              <a:t>ვ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02004" y="5360907"/>
            <a:ext cx="577967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პო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ტ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ტ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ბის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ვი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თი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ქ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რთ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ტ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ყ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ც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02004" y="5655039"/>
            <a:ext cx="154884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67">
                <a:latin typeface="Sylfaen"/>
                <a:cs typeface="Sylfaen"/>
              </a:rPr>
              <a:t>ი</a:t>
            </a:r>
            <a:r>
              <a:rPr dirty="0" smtClean="0" sz="1100" spc="-64">
                <a:latin typeface="Sylfaen"/>
                <a:cs typeface="Sylfaen"/>
              </a:rPr>
              <a:t>ს</a:t>
            </a:r>
            <a:r>
              <a:rPr dirty="0" smtClean="0" sz="1100" spc="-114">
                <a:latin typeface="Sylfaen"/>
                <a:cs typeface="Sylfaen"/>
              </a:rPr>
              <a:t>ტ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97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    </a:t>
            </a:r>
            <a:r>
              <a:rPr dirty="0" smtClean="0" sz="1100" spc="-25">
                <a:latin typeface="Sylfaen"/>
                <a:cs typeface="Sylfaen"/>
              </a:rPr>
              <a:t> </a:t>
            </a:r>
            <a:r>
              <a:rPr dirty="0" smtClean="0" sz="1100" spc="96">
                <a:latin typeface="Sylfaen"/>
                <a:cs typeface="Sylfaen"/>
              </a:rPr>
              <a:t>ჟ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31">
                <a:latin typeface="Sylfaen"/>
                <a:cs typeface="Sylfaen"/>
              </a:rPr>
              <a:t>ნ</a:t>
            </a:r>
            <a:r>
              <a:rPr dirty="0" smtClean="0" sz="1100" spc="-12">
                <a:latin typeface="Sylfaen"/>
                <a:cs typeface="Sylfaen"/>
              </a:rPr>
              <a:t>რში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574163" y="5655039"/>
            <a:ext cx="69870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3">
                <a:latin typeface="Sylfaen"/>
                <a:cs typeface="Sylfaen"/>
              </a:rPr>
              <a:t>მ</a:t>
            </a:r>
            <a:r>
              <a:rPr dirty="0" smtClean="0" sz="1100" spc="-33">
                <a:latin typeface="Sylfaen"/>
                <a:cs typeface="Sylfaen"/>
              </a:rPr>
              <a:t>უ</a:t>
            </a:r>
            <a:r>
              <a:rPr dirty="0" smtClean="0" sz="1100" spc="-33">
                <a:latin typeface="Sylfaen"/>
                <a:cs typeface="Sylfaen"/>
              </a:rPr>
              <a:t>შა</a:t>
            </a:r>
            <a:r>
              <a:rPr dirty="0" smtClean="0" sz="1100" spc="-33">
                <a:latin typeface="Sylfaen"/>
                <a:cs typeface="Sylfaen"/>
              </a:rPr>
              <a:t>ო</a:t>
            </a:r>
            <a:r>
              <a:rPr dirty="0" smtClean="0" sz="1100" spc="-33">
                <a:latin typeface="Sylfaen"/>
                <a:cs typeface="Sylfaen"/>
              </a:rPr>
              <a:t>ბ</a:t>
            </a:r>
            <a:r>
              <a:rPr dirty="0" smtClean="0" sz="1100" spc="-33">
                <a:latin typeface="Sylfaen"/>
                <a:cs typeface="Sylfaen"/>
              </a:rPr>
              <a:t>დ</a:t>
            </a:r>
            <a:r>
              <a:rPr dirty="0" smtClean="0" sz="1100" spc="-33">
                <a:latin typeface="Sylfaen"/>
                <a:cs typeface="Sylfaen"/>
              </a:rPr>
              <a:t>ა</a:t>
            </a:r>
            <a:r>
              <a:rPr dirty="0" smtClean="0" sz="1100" spc="-33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396927" y="5655039"/>
            <a:ext cx="84892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1912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250">
                <a:latin typeface="Sylfaen"/>
                <a:cs typeface="Sylfaen"/>
              </a:rPr>
              <a:t> </a:t>
            </a:r>
            <a:r>
              <a:rPr dirty="0" smtClean="0" sz="1100" spc="-42">
                <a:latin typeface="Sylfaen"/>
                <a:cs typeface="Sylfaen"/>
              </a:rPr>
              <a:t>წ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21">
                <a:latin typeface="Sylfaen"/>
                <a:cs typeface="Sylfaen"/>
              </a:rPr>
              <a:t>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369689" y="5655039"/>
            <a:ext cx="30847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67">
                <a:latin typeface="Sylfaen"/>
                <a:cs typeface="Sylfaen"/>
              </a:rPr>
              <a:t>მ</a:t>
            </a:r>
            <a:r>
              <a:rPr dirty="0" smtClean="0" sz="1100" spc="-67">
                <a:latin typeface="Sylfaen"/>
                <a:cs typeface="Sylfaen"/>
              </a:rPr>
              <a:t>ი</a:t>
            </a:r>
            <a:r>
              <a:rPr dirty="0" smtClean="0" sz="1100" spc="-67">
                <a:latin typeface="Sylfaen"/>
                <a:cs typeface="Sylfaen"/>
              </a:rPr>
              <a:t>ს</a:t>
            </a:r>
            <a:r>
              <a:rPr dirty="0" smtClean="0" sz="1100" spc="-67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802505" y="5655039"/>
            <a:ext cx="85879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">
                <a:latin typeface="Sylfaen"/>
                <a:cs typeface="Sylfaen"/>
              </a:rPr>
              <a:t>შ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მ</a:t>
            </a:r>
            <a:r>
              <a:rPr dirty="0" smtClean="0" sz="1100" spc="-1">
                <a:latin typeface="Sylfaen"/>
                <a:cs typeface="Sylfaen"/>
              </a:rPr>
              <a:t>ო</a:t>
            </a:r>
            <a:r>
              <a:rPr dirty="0" smtClean="0" sz="1100" spc="-1">
                <a:latin typeface="Sylfaen"/>
                <a:cs typeface="Sylfaen"/>
              </a:rPr>
              <a:t>ქ</a:t>
            </a:r>
            <a:r>
              <a:rPr dirty="0" smtClean="0" sz="1100" spc="-1">
                <a:latin typeface="Sylfaen"/>
                <a:cs typeface="Sylfaen"/>
              </a:rPr>
              <a:t>მ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დ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ბა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787390" y="5655039"/>
            <a:ext cx="89579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„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ღ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ჩ</a:t>
            </a:r>
            <a:r>
              <a:rPr dirty="0" smtClean="0" sz="1100" spc="4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ს</a:t>
            </a:r>
            <a:r>
              <a:rPr dirty="0" smtClean="0" sz="1100" spc="4">
                <a:latin typeface="Sylfaen"/>
                <a:cs typeface="Sylfaen"/>
              </a:rPr>
              <a:t>“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02004" y="5949171"/>
            <a:ext cx="578047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7">
                <a:latin typeface="Sylfaen"/>
                <a:cs typeface="Sylfaen"/>
              </a:rPr>
              <a:t>ა</a:t>
            </a:r>
            <a:r>
              <a:rPr dirty="0" smtClean="0" sz="1100" spc="7">
                <a:latin typeface="Sylfaen"/>
                <a:cs typeface="Sylfaen"/>
              </a:rPr>
              <a:t>ვა</a:t>
            </a:r>
            <a:r>
              <a:rPr dirty="0" smtClean="0" sz="1100" spc="7">
                <a:latin typeface="Sylfaen"/>
                <a:cs typeface="Sylfaen"/>
              </a:rPr>
              <a:t>ნ</a:t>
            </a:r>
            <a:r>
              <a:rPr dirty="0" smtClean="0" sz="1100" spc="7">
                <a:latin typeface="Sylfaen"/>
                <a:cs typeface="Sylfaen"/>
              </a:rPr>
              <a:t>გ</a:t>
            </a:r>
            <a:r>
              <a:rPr dirty="0" smtClean="0" sz="1100" spc="7">
                <a:latin typeface="Sylfaen"/>
                <a:cs typeface="Sylfaen"/>
              </a:rPr>
              <a:t>ა</a:t>
            </a:r>
            <a:r>
              <a:rPr dirty="0" smtClean="0" sz="1100" spc="7">
                <a:latin typeface="Sylfaen"/>
                <a:cs typeface="Sylfaen"/>
              </a:rPr>
              <a:t>რ</a:t>
            </a:r>
            <a:r>
              <a:rPr dirty="0" smtClean="0" sz="1100" spc="7">
                <a:latin typeface="Sylfaen"/>
                <a:cs typeface="Sylfaen"/>
              </a:rPr>
              <a:t>დ</a:t>
            </a:r>
            <a:r>
              <a:rPr dirty="0" smtClean="0" sz="1100" spc="7">
                <a:latin typeface="Sylfaen"/>
                <a:cs typeface="Sylfaen"/>
              </a:rPr>
              <a:t>ი</a:t>
            </a:r>
            <a:r>
              <a:rPr dirty="0" smtClean="0" sz="1100" spc="7">
                <a:latin typeface="Sylfaen"/>
                <a:cs typeface="Sylfaen"/>
              </a:rPr>
              <a:t>ს</a:t>
            </a:r>
            <a:r>
              <a:rPr dirty="0" smtClean="0" sz="1100" spc="7">
                <a:latin typeface="Sylfaen"/>
                <a:cs typeface="Sylfaen"/>
              </a:rPr>
              <a:t>ტ</a:t>
            </a:r>
            <a:r>
              <a:rPr dirty="0" smtClean="0" sz="1100" spc="7">
                <a:latin typeface="Sylfaen"/>
                <a:cs typeface="Sylfaen"/>
              </a:rPr>
              <a:t>მ</a:t>
            </a:r>
            <a:r>
              <a:rPr dirty="0" smtClean="0" sz="1100" spc="7">
                <a:latin typeface="Sylfaen"/>
                <a:cs typeface="Sylfaen"/>
              </a:rPr>
              <a:t>ა</a:t>
            </a:r>
            <a:r>
              <a:rPr dirty="0" smtClean="0" sz="1100" spc="7">
                <a:latin typeface="Sylfaen"/>
                <a:cs typeface="Sylfaen"/>
              </a:rPr>
              <a:t> </a:t>
            </a:r>
            <a:r>
              <a:rPr dirty="0" smtClean="0" sz="1100" spc="7">
                <a:latin typeface="Sylfaen"/>
                <a:cs typeface="Sylfaen"/>
              </a:rPr>
              <a:t>ხ</a:t>
            </a:r>
            <a:r>
              <a:rPr dirty="0" smtClean="0" sz="1100" spc="7">
                <a:latin typeface="Sylfaen"/>
                <a:cs typeface="Sylfaen"/>
              </a:rPr>
              <a:t>ე</a:t>
            </a:r>
            <a:r>
              <a:rPr dirty="0" smtClean="0" sz="1100" spc="7">
                <a:latin typeface="Sylfaen"/>
                <a:cs typeface="Sylfaen"/>
              </a:rPr>
              <a:t>ლ</a:t>
            </a:r>
            <a:r>
              <a:rPr dirty="0" smtClean="0" sz="1100" spc="7">
                <a:latin typeface="Sylfaen"/>
                <a:cs typeface="Sylfaen"/>
              </a:rPr>
              <a:t>ოვ</a:t>
            </a:r>
            <a:r>
              <a:rPr dirty="0" smtClean="0" sz="1100" spc="7">
                <a:latin typeface="Sylfaen"/>
                <a:cs typeface="Sylfaen"/>
              </a:rPr>
              <a:t>ა</a:t>
            </a:r>
            <a:r>
              <a:rPr dirty="0" smtClean="0" sz="1100" spc="7">
                <a:latin typeface="Sylfaen"/>
                <a:cs typeface="Sylfaen"/>
              </a:rPr>
              <a:t>ნ</a:t>
            </a:r>
            <a:r>
              <a:rPr dirty="0" smtClean="0" sz="1100" spc="7">
                <a:latin typeface="Sylfaen"/>
                <a:cs typeface="Sylfaen"/>
              </a:rPr>
              <a:t>ე</a:t>
            </a:r>
            <a:r>
              <a:rPr dirty="0" smtClean="0" sz="1100" spc="7">
                <a:latin typeface="Sylfaen"/>
                <a:cs typeface="Sylfaen"/>
              </a:rPr>
              <a:t>ბ</a:t>
            </a:r>
            <a:r>
              <a:rPr dirty="0" smtClean="0" sz="1100" spc="7">
                <a:latin typeface="Sylfaen"/>
                <a:cs typeface="Sylfaen"/>
              </a:rPr>
              <a:t>მ</a:t>
            </a:r>
            <a:r>
              <a:rPr dirty="0" smtClean="0" sz="1100" spc="7">
                <a:latin typeface="Sylfaen"/>
                <a:cs typeface="Sylfaen"/>
              </a:rPr>
              <a:t>ა</a:t>
            </a:r>
            <a:r>
              <a:rPr dirty="0" smtClean="0" sz="1100" spc="7">
                <a:latin typeface="Sylfaen"/>
                <a:cs typeface="Sylfaen"/>
              </a:rPr>
              <a:t> </a:t>
            </a:r>
            <a:r>
              <a:rPr dirty="0" smtClean="0" sz="1100" spc="7">
                <a:latin typeface="Sylfaen"/>
                <a:cs typeface="Sylfaen"/>
              </a:rPr>
              <a:t> </a:t>
            </a:r>
            <a:r>
              <a:rPr dirty="0" smtClean="0" sz="1100" spc="7">
                <a:latin typeface="Sylfaen"/>
                <a:cs typeface="Sylfaen"/>
              </a:rPr>
              <a:t>-</a:t>
            </a:r>
            <a:r>
              <a:rPr dirty="0" smtClean="0" sz="1100" spc="7">
                <a:latin typeface="Sylfaen"/>
                <a:cs typeface="Sylfaen"/>
              </a:rPr>
              <a:t> </a:t>
            </a:r>
            <a:r>
              <a:rPr dirty="0" smtClean="0" sz="1100" spc="7">
                <a:latin typeface="Sylfaen"/>
                <a:cs typeface="Sylfaen"/>
              </a:rPr>
              <a:t>ძ</a:t>
            </a:r>
            <a:r>
              <a:rPr dirty="0" smtClean="0" sz="1100" spc="7">
                <a:latin typeface="Sylfaen"/>
                <a:cs typeface="Sylfaen"/>
              </a:rPr>
              <a:t>მ</a:t>
            </a:r>
            <a:r>
              <a:rPr dirty="0" smtClean="0" sz="1100" spc="7">
                <a:latin typeface="Sylfaen"/>
                <a:cs typeface="Sylfaen"/>
              </a:rPr>
              <a:t>ე</a:t>
            </a:r>
            <a:r>
              <a:rPr dirty="0" smtClean="0" sz="1100" spc="7">
                <a:latin typeface="Sylfaen"/>
                <a:cs typeface="Sylfaen"/>
              </a:rPr>
              <a:t>ბ</a:t>
            </a:r>
            <a:r>
              <a:rPr dirty="0" smtClean="0" sz="1100" spc="7">
                <a:latin typeface="Sylfaen"/>
                <a:cs typeface="Sylfaen"/>
              </a:rPr>
              <a:t>მ</a:t>
            </a:r>
            <a:r>
              <a:rPr dirty="0" smtClean="0" sz="1100" spc="7">
                <a:latin typeface="Sylfaen"/>
                <a:cs typeface="Sylfaen"/>
              </a:rPr>
              <a:t>ა</a:t>
            </a:r>
            <a:r>
              <a:rPr dirty="0" smtClean="0" sz="1100" spc="7">
                <a:latin typeface="Sylfaen"/>
                <a:cs typeface="Sylfaen"/>
              </a:rPr>
              <a:t> </a:t>
            </a:r>
            <a:r>
              <a:rPr dirty="0" smtClean="0" sz="1100" spc="7">
                <a:latin typeface="Sylfaen"/>
                <a:cs typeface="Sylfaen"/>
              </a:rPr>
              <a:t>ი</a:t>
            </a:r>
            <a:r>
              <a:rPr dirty="0" smtClean="0" sz="1100" spc="7">
                <a:latin typeface="Sylfaen"/>
                <a:cs typeface="Sylfaen"/>
              </a:rPr>
              <a:t>ლ</a:t>
            </a:r>
            <a:r>
              <a:rPr dirty="0" smtClean="0" sz="1100" spc="7">
                <a:latin typeface="Sylfaen"/>
                <a:cs typeface="Sylfaen"/>
              </a:rPr>
              <a:t>ი</a:t>
            </a:r>
            <a:r>
              <a:rPr dirty="0" smtClean="0" sz="1100" spc="7">
                <a:latin typeface="Sylfaen"/>
                <a:cs typeface="Sylfaen"/>
              </a:rPr>
              <a:t>ა</a:t>
            </a:r>
            <a:r>
              <a:rPr dirty="0" smtClean="0" sz="1100" spc="7">
                <a:latin typeface="Sylfaen"/>
                <a:cs typeface="Sylfaen"/>
              </a:rPr>
              <a:t> </a:t>
            </a:r>
            <a:r>
              <a:rPr dirty="0" smtClean="0" sz="1100" spc="7">
                <a:latin typeface="Sylfaen"/>
                <a:cs typeface="Sylfaen"/>
              </a:rPr>
              <a:t> </a:t>
            </a:r>
            <a:r>
              <a:rPr dirty="0" smtClean="0" sz="1100" spc="7">
                <a:latin typeface="Sylfaen"/>
                <a:cs typeface="Sylfaen"/>
              </a:rPr>
              <a:t>დ</a:t>
            </a:r>
            <a:r>
              <a:rPr dirty="0" smtClean="0" sz="1100" spc="7">
                <a:latin typeface="Sylfaen"/>
                <a:cs typeface="Sylfaen"/>
              </a:rPr>
              <a:t>ა</a:t>
            </a:r>
            <a:r>
              <a:rPr dirty="0" smtClean="0" sz="1100" spc="7">
                <a:latin typeface="Sylfaen"/>
                <a:cs typeface="Sylfaen"/>
              </a:rPr>
              <a:t> </a:t>
            </a:r>
            <a:r>
              <a:rPr dirty="0" smtClean="0" sz="1100" spc="7">
                <a:latin typeface="Sylfaen"/>
                <a:cs typeface="Sylfaen"/>
              </a:rPr>
              <a:t>კ</a:t>
            </a:r>
            <a:r>
              <a:rPr dirty="0" smtClean="0" sz="1100" spc="7">
                <a:latin typeface="Sylfaen"/>
                <a:cs typeface="Sylfaen"/>
              </a:rPr>
              <a:t>ირ</a:t>
            </a:r>
            <a:r>
              <a:rPr dirty="0" smtClean="0" sz="1100" spc="7">
                <a:latin typeface="Sylfaen"/>
                <a:cs typeface="Sylfaen"/>
              </a:rPr>
              <a:t>ი</a:t>
            </a:r>
            <a:r>
              <a:rPr dirty="0" smtClean="0" sz="1100" spc="7">
                <a:latin typeface="Sylfaen"/>
                <a:cs typeface="Sylfaen"/>
              </a:rPr>
              <a:t>ლ</a:t>
            </a:r>
            <a:r>
              <a:rPr dirty="0" smtClean="0" sz="1100" spc="7">
                <a:latin typeface="Sylfaen"/>
                <a:cs typeface="Sylfaen"/>
              </a:rPr>
              <a:t>ე</a:t>
            </a:r>
            <a:r>
              <a:rPr dirty="0" smtClean="0" sz="1100" spc="7">
                <a:latin typeface="Sylfaen"/>
                <a:cs typeface="Sylfaen"/>
              </a:rPr>
              <a:t> </a:t>
            </a:r>
            <a:r>
              <a:rPr dirty="0" smtClean="0" sz="1100" spc="7">
                <a:latin typeface="Sylfaen"/>
                <a:cs typeface="Sylfaen"/>
              </a:rPr>
              <a:t> </a:t>
            </a:r>
            <a:r>
              <a:rPr dirty="0" smtClean="0" sz="1100" spc="7">
                <a:latin typeface="Sylfaen"/>
                <a:cs typeface="Sylfaen"/>
              </a:rPr>
              <a:t>ზ</a:t>
            </a:r>
            <a:r>
              <a:rPr dirty="0" smtClean="0" sz="1100" spc="7">
                <a:latin typeface="Sylfaen"/>
                <a:cs typeface="Sylfaen"/>
              </a:rPr>
              <a:t>დ</a:t>
            </a:r>
            <a:r>
              <a:rPr dirty="0" smtClean="0" sz="1100" spc="7">
                <a:latin typeface="Sylfaen"/>
                <a:cs typeface="Sylfaen"/>
              </a:rPr>
              <a:t>ა</a:t>
            </a:r>
            <a:r>
              <a:rPr dirty="0" smtClean="0" sz="1100" spc="7">
                <a:latin typeface="Sylfaen"/>
                <a:cs typeface="Sylfaen"/>
              </a:rPr>
              <a:t>ნ</a:t>
            </a:r>
            <a:r>
              <a:rPr dirty="0" smtClean="0" sz="1100" spc="7">
                <a:latin typeface="Sylfaen"/>
                <a:cs typeface="Sylfaen"/>
              </a:rPr>
              <a:t>ე</a:t>
            </a:r>
            <a:r>
              <a:rPr dirty="0" smtClean="0" sz="1100" spc="7">
                <a:latin typeface="Sylfaen"/>
                <a:cs typeface="Sylfaen"/>
              </a:rPr>
              <a:t>ვი</a:t>
            </a:r>
            <a:r>
              <a:rPr dirty="0" smtClean="0" sz="1100" spc="7">
                <a:latin typeface="Sylfaen"/>
                <a:cs typeface="Sylfaen"/>
              </a:rPr>
              <a:t>ჩ</a:t>
            </a:r>
            <a:r>
              <a:rPr dirty="0" smtClean="0" sz="1100" spc="7">
                <a:latin typeface="Sylfaen"/>
                <a:cs typeface="Sylfaen"/>
              </a:rPr>
              <a:t>ე</a:t>
            </a:r>
            <a:r>
              <a:rPr dirty="0" smtClean="0" sz="1100" spc="7">
                <a:latin typeface="Sylfaen"/>
                <a:cs typeface="Sylfaen"/>
              </a:rPr>
              <a:t>ბ</a:t>
            </a:r>
            <a:r>
              <a:rPr dirty="0" smtClean="0" sz="1100" spc="7">
                <a:latin typeface="Sylfaen"/>
                <a:cs typeface="Sylfaen"/>
              </a:rPr>
              <a:t>მ</a:t>
            </a:r>
            <a:r>
              <a:rPr dirty="0" smtClean="0" sz="1100" spc="7">
                <a:latin typeface="Sylfaen"/>
                <a:cs typeface="Sylfaen"/>
              </a:rPr>
              <a:t>ა</a:t>
            </a:r>
            <a:r>
              <a:rPr dirty="0" smtClean="0" sz="1100" spc="7">
                <a:latin typeface="Sylfaen"/>
                <a:cs typeface="Sylfaen"/>
              </a:rPr>
              <a:t> </a:t>
            </a:r>
            <a:r>
              <a:rPr dirty="0" smtClean="0" sz="1100" spc="7">
                <a:latin typeface="Sylfaen"/>
                <a:cs typeface="Sylfaen"/>
              </a:rPr>
              <a:t> </a:t>
            </a:r>
            <a:r>
              <a:rPr dirty="0" smtClean="0" sz="1100" spc="7">
                <a:latin typeface="Sylfaen"/>
                <a:cs typeface="Sylfaen"/>
              </a:rPr>
              <a:t>დ</a:t>
            </a:r>
            <a:r>
              <a:rPr dirty="0" smtClean="0" sz="1100" spc="7">
                <a:latin typeface="Sylfaen"/>
                <a:cs typeface="Sylfaen"/>
              </a:rPr>
              <a:t>ა</a:t>
            </a:r>
            <a:r>
              <a:rPr dirty="0" smtClean="0" sz="1100" spc="7">
                <a:latin typeface="Sylfaen"/>
                <a:cs typeface="Sylfaen"/>
              </a:rPr>
              <a:t> </a:t>
            </a:r>
            <a:r>
              <a:rPr dirty="0" smtClean="0" sz="1100" spc="7">
                <a:latin typeface="Sylfaen"/>
                <a:cs typeface="Sylfaen"/>
              </a:rPr>
              <a:t>მ</a:t>
            </a:r>
            <a:r>
              <a:rPr dirty="0" smtClean="0" sz="1100" spc="7">
                <a:latin typeface="Sylfaen"/>
                <a:cs typeface="Sylfaen"/>
              </a:rPr>
              <a:t>ი</a:t>
            </a:r>
            <a:r>
              <a:rPr dirty="0" smtClean="0" sz="1100" spc="7">
                <a:latin typeface="Sylfaen"/>
                <a:cs typeface="Sylfaen"/>
              </a:rPr>
              <a:t>ხ</a:t>
            </a:r>
            <a:r>
              <a:rPr dirty="0" smtClean="0" sz="1100" spc="7">
                <a:latin typeface="Sylfaen"/>
                <a:cs typeface="Sylfaen"/>
              </a:rPr>
              <a:t>ა</a:t>
            </a:r>
            <a:r>
              <a:rPr dirty="0" smtClean="0" sz="1100" spc="7">
                <a:latin typeface="Sylfaen"/>
                <a:cs typeface="Sylfaen"/>
              </a:rPr>
              <a:t>ი</a:t>
            </a:r>
            <a:r>
              <a:rPr dirty="0" smtClean="0" sz="1100" spc="7">
                <a:latin typeface="Sylfaen"/>
                <a:cs typeface="Sylfaen"/>
              </a:rPr>
              <a:t>ლ</a:t>
            </a:r>
            <a:r>
              <a:rPr dirty="0" smtClean="0" sz="1100" spc="7">
                <a:latin typeface="Sylfaen"/>
                <a:cs typeface="Sylfaen"/>
              </a:rPr>
              <a:t> </a:t>
            </a:r>
            <a:r>
              <a:rPr dirty="0" smtClean="0" sz="1100" spc="7">
                <a:latin typeface="Sylfaen"/>
                <a:cs typeface="Sylfaen"/>
              </a:rPr>
              <a:t>ლ</a:t>
            </a:r>
            <a:r>
              <a:rPr dirty="0" smtClean="0" sz="1100" spc="7">
                <a:latin typeface="Sylfaen"/>
                <a:cs typeface="Sylfaen"/>
              </a:rPr>
              <a:t>ე</a:t>
            </a:r>
            <a:r>
              <a:rPr dirty="0" smtClean="0" sz="1100" spc="7">
                <a:latin typeface="Sylfaen"/>
                <a:cs typeface="Sylfaen"/>
              </a:rPr>
              <a:t>-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02004" y="6243303"/>
            <a:ext cx="577956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0">
                <a:latin typeface="Sylfaen"/>
                <a:cs typeface="Sylfaen"/>
              </a:rPr>
              <a:t>დ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ნ</a:t>
            </a:r>
            <a:r>
              <a:rPr dirty="0" smtClean="0" sz="1100" spc="-10">
                <a:latin typeface="Sylfaen"/>
                <a:cs typeface="Sylfaen"/>
              </a:rPr>
              <a:t>ტ</a:t>
            </a:r>
            <a:r>
              <a:rPr dirty="0" smtClean="0" sz="1100" spc="-10">
                <a:latin typeface="Sylfaen"/>
                <a:cs typeface="Sylfaen"/>
              </a:rPr>
              <a:t>ი</a:t>
            </a:r>
            <a:r>
              <a:rPr dirty="0" smtClean="0" sz="1100" spc="-10">
                <a:latin typeface="Sylfaen"/>
                <a:cs typeface="Sylfaen"/>
              </a:rPr>
              <a:t>უ</a:t>
            </a:r>
            <a:r>
              <a:rPr dirty="0" smtClean="0" sz="1100" spc="-10">
                <a:latin typeface="Sylfaen"/>
                <a:cs typeface="Sylfaen"/>
              </a:rPr>
              <a:t>მ</a:t>
            </a:r>
            <a:r>
              <a:rPr dirty="0" smtClean="0" sz="1100" spc="-10">
                <a:latin typeface="Sylfaen"/>
                <a:cs typeface="Sylfaen"/>
              </a:rPr>
              <a:t>.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ფი</a:t>
            </a:r>
            <a:r>
              <a:rPr dirty="0" smtClean="0" sz="1100" spc="-10">
                <a:latin typeface="Sylfaen"/>
                <a:cs typeface="Sylfaen"/>
              </a:rPr>
              <a:t>რ</a:t>
            </a:r>
            <a:r>
              <a:rPr dirty="0" smtClean="0" sz="1100" spc="-10">
                <a:latin typeface="Sylfaen"/>
                <a:cs typeface="Sylfaen"/>
              </a:rPr>
              <a:t>ო</a:t>
            </a:r>
            <a:r>
              <a:rPr dirty="0" smtClean="0" sz="1100" spc="-10">
                <a:latin typeface="Sylfaen"/>
                <a:cs typeface="Sylfaen"/>
              </a:rPr>
              <a:t>ს</a:t>
            </a:r>
            <a:r>
              <a:rPr dirty="0" smtClean="0" sz="1100" spc="-10">
                <a:latin typeface="Sylfaen"/>
                <a:cs typeface="Sylfaen"/>
              </a:rPr>
              <a:t>მ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ნ</a:t>
            </a:r>
            <a:r>
              <a:rPr dirty="0" smtClean="0" sz="1100" spc="-10">
                <a:latin typeface="Sylfaen"/>
                <a:cs typeface="Sylfaen"/>
              </a:rPr>
              <a:t>ის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შ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-10">
                <a:latin typeface="Sylfaen"/>
                <a:cs typeface="Sylfaen"/>
              </a:rPr>
              <a:t>მ</a:t>
            </a:r>
            <a:r>
              <a:rPr dirty="0" smtClean="0" sz="1100" spc="-10">
                <a:latin typeface="Sylfaen"/>
                <a:cs typeface="Sylfaen"/>
              </a:rPr>
              <a:t>ო</a:t>
            </a:r>
            <a:r>
              <a:rPr dirty="0" smtClean="0" sz="1100" spc="-10">
                <a:latin typeface="Sylfaen"/>
                <a:cs typeface="Sylfaen"/>
              </a:rPr>
              <a:t>ქ</a:t>
            </a:r>
            <a:r>
              <a:rPr dirty="0" smtClean="0" sz="1100" spc="-10">
                <a:latin typeface="Sylfaen"/>
                <a:cs typeface="Sylfaen"/>
              </a:rPr>
              <a:t>მ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-10">
                <a:latin typeface="Sylfaen"/>
                <a:cs typeface="Sylfaen"/>
              </a:rPr>
              <a:t>დ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-10">
                <a:latin typeface="Sylfaen"/>
                <a:cs typeface="Sylfaen"/>
              </a:rPr>
              <a:t>ბ</a:t>
            </a:r>
            <a:r>
              <a:rPr dirty="0" smtClean="0" sz="1100" spc="-10">
                <a:latin typeface="Sylfaen"/>
                <a:cs typeface="Sylfaen"/>
              </a:rPr>
              <a:t>ი</a:t>
            </a:r>
            <a:r>
              <a:rPr dirty="0" smtClean="0" sz="1100" spc="-10">
                <a:latin typeface="Sylfaen"/>
                <a:cs typeface="Sylfaen"/>
              </a:rPr>
              <a:t>თ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დ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ი</a:t>
            </a:r>
            <a:r>
              <a:rPr dirty="0" smtClean="0" sz="1100" spc="-10">
                <a:latin typeface="Sylfaen"/>
                <a:cs typeface="Sylfaen"/>
              </a:rPr>
              <a:t>ნ</a:t>
            </a:r>
            <a:r>
              <a:rPr dirty="0" smtClean="0" sz="1100" spc="-10">
                <a:latin typeface="Sylfaen"/>
                <a:cs typeface="Sylfaen"/>
              </a:rPr>
              <a:t>ტ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-10">
                <a:latin typeface="Sylfaen"/>
                <a:cs typeface="Sylfaen"/>
              </a:rPr>
              <a:t>რ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-10">
                <a:latin typeface="Sylfaen"/>
                <a:cs typeface="Sylfaen"/>
              </a:rPr>
              <a:t>ს</a:t>
            </a:r>
            <a:r>
              <a:rPr dirty="0" smtClean="0" sz="1100" spc="-10">
                <a:latin typeface="Sylfaen"/>
                <a:cs typeface="Sylfaen"/>
              </a:rPr>
              <a:t>დ</a:t>
            </a:r>
            <a:r>
              <a:rPr dirty="0" smtClean="0" sz="1100" spc="-10">
                <a:latin typeface="Sylfaen"/>
                <a:cs typeface="Sylfaen"/>
              </a:rPr>
              <a:t>ნ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-10">
                <a:latin typeface="Sylfaen"/>
                <a:cs typeface="Sylfaen"/>
              </a:rPr>
              <a:t>ნ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ქ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რ</a:t>
            </a:r>
            <a:r>
              <a:rPr dirty="0" smtClean="0" sz="1100" spc="-10">
                <a:latin typeface="Sylfaen"/>
                <a:cs typeface="Sylfaen"/>
              </a:rPr>
              <a:t>თულ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დ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რ</a:t>
            </a:r>
            <a:r>
              <a:rPr dirty="0" smtClean="0" sz="1100" spc="-10">
                <a:latin typeface="Sylfaen"/>
                <a:cs typeface="Sylfaen"/>
              </a:rPr>
              <a:t>უ</a:t>
            </a:r>
            <a:r>
              <a:rPr dirty="0" smtClean="0" sz="1100" spc="-10">
                <a:latin typeface="Sylfaen"/>
                <a:cs typeface="Sylfaen"/>
              </a:rPr>
              <a:t>ს</a:t>
            </a:r>
            <a:r>
              <a:rPr dirty="0" smtClean="0" sz="1100" spc="-10">
                <a:latin typeface="Sylfaen"/>
                <a:cs typeface="Sylfaen"/>
              </a:rPr>
              <a:t>უ</a:t>
            </a:r>
            <a:r>
              <a:rPr dirty="0" smtClean="0" sz="1100" spc="-10">
                <a:latin typeface="Sylfaen"/>
                <a:cs typeface="Sylfaen"/>
              </a:rPr>
              <a:t>ლ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ვ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ნ</a:t>
            </a:r>
            <a:r>
              <a:rPr dirty="0" smtClean="0" sz="1100" spc="-10">
                <a:latin typeface="Sylfaen"/>
                <a:cs typeface="Sylfaen"/>
              </a:rPr>
              <a:t>გ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რ</a:t>
            </a:r>
            <a:r>
              <a:rPr dirty="0" smtClean="0" sz="1100" spc="-10">
                <a:latin typeface="Sylfaen"/>
                <a:cs typeface="Sylfaen"/>
              </a:rPr>
              <a:t>დ</a:t>
            </a:r>
            <a:r>
              <a:rPr dirty="0" smtClean="0" sz="1100" spc="-10">
                <a:latin typeface="Sylfaen"/>
                <a:cs typeface="Sylfaen"/>
              </a:rPr>
              <a:t>უ</a:t>
            </a:r>
            <a:r>
              <a:rPr dirty="0" smtClean="0" sz="1100" spc="-10">
                <a:latin typeface="Sylfaen"/>
                <a:cs typeface="Sylfaen"/>
              </a:rPr>
              <a:t>ლ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02004" y="6537435"/>
            <a:ext cx="578037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6">
                <a:latin typeface="Sylfaen"/>
                <a:cs typeface="Sylfaen"/>
              </a:rPr>
              <a:t>წრე</a:t>
            </a:r>
            <a:r>
              <a:rPr dirty="0" smtClean="0" sz="1100" spc="-6">
                <a:latin typeface="Sylfaen"/>
                <a:cs typeface="Sylfaen"/>
              </a:rPr>
              <a:t>ე</a:t>
            </a:r>
            <a:r>
              <a:rPr dirty="0" smtClean="0" sz="1100" spc="-6">
                <a:latin typeface="Sylfaen"/>
                <a:cs typeface="Sylfaen"/>
              </a:rPr>
              <a:t>ბშ</a:t>
            </a:r>
            <a:r>
              <a:rPr dirty="0" smtClean="0" sz="1100" spc="-6">
                <a:latin typeface="Sylfaen"/>
                <a:cs typeface="Sylfaen"/>
              </a:rPr>
              <a:t>ი</a:t>
            </a:r>
            <a:r>
              <a:rPr dirty="0" smtClean="0" sz="1100" spc="-6">
                <a:latin typeface="Sylfaen"/>
                <a:cs typeface="Sylfaen"/>
              </a:rPr>
              <a:t>,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დ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ი</a:t>
            </a:r>
            <a:r>
              <a:rPr dirty="0" smtClean="0" sz="1100" spc="-6">
                <a:latin typeface="Sylfaen"/>
                <a:cs typeface="Sylfaen"/>
              </a:rPr>
              <a:t>წ</a:t>
            </a:r>
            <a:r>
              <a:rPr dirty="0" smtClean="0" sz="1100" spc="-6">
                <a:latin typeface="Sylfaen"/>
                <a:cs typeface="Sylfaen"/>
              </a:rPr>
              <a:t>ყ</a:t>
            </a:r>
            <a:r>
              <a:rPr dirty="0" smtClean="0" sz="1100" spc="-6">
                <a:latin typeface="Sylfaen"/>
                <a:cs typeface="Sylfaen"/>
              </a:rPr>
              <a:t>ე</a:t>
            </a:r>
            <a:r>
              <a:rPr dirty="0" smtClean="0" sz="1100" spc="-6">
                <a:latin typeface="Sylfaen"/>
                <a:cs typeface="Sylfaen"/>
              </a:rPr>
              <a:t>ს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მ</a:t>
            </a:r>
            <a:r>
              <a:rPr dirty="0" smtClean="0" sz="1100" spc="-6">
                <a:latin typeface="Sylfaen"/>
                <a:cs typeface="Sylfaen"/>
              </a:rPr>
              <a:t>ხ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ტ</a:t>
            </a:r>
            <a:r>
              <a:rPr dirty="0" smtClean="0" sz="1100" spc="-6">
                <a:latin typeface="Sylfaen"/>
                <a:cs typeface="Sylfaen"/>
              </a:rPr>
              <a:t>ვ</a:t>
            </a:r>
            <a:r>
              <a:rPr dirty="0" smtClean="0" sz="1100" spc="-6">
                <a:latin typeface="Sylfaen"/>
                <a:cs typeface="Sylfaen"/>
              </a:rPr>
              <a:t>რის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ს</a:t>
            </a:r>
            <a:r>
              <a:rPr dirty="0" smtClean="0" sz="1100" spc="-6">
                <a:latin typeface="Sylfaen"/>
                <a:cs typeface="Sylfaen"/>
              </a:rPr>
              <a:t>უ</a:t>
            </a:r>
            <a:r>
              <a:rPr dirty="0" smtClean="0" sz="1100" spc="-6">
                <a:latin typeface="Sylfaen"/>
                <a:cs typeface="Sylfaen"/>
              </a:rPr>
              <a:t>რა</a:t>
            </a:r>
            <a:r>
              <a:rPr dirty="0" smtClean="0" sz="1100" spc="-6">
                <a:latin typeface="Sylfaen"/>
                <a:cs typeface="Sylfaen"/>
              </a:rPr>
              <a:t>თ</a:t>
            </a:r>
            <a:r>
              <a:rPr dirty="0" smtClean="0" sz="1100" spc="-6">
                <a:latin typeface="Sylfaen"/>
                <a:cs typeface="Sylfaen"/>
              </a:rPr>
              <a:t>ე</a:t>
            </a:r>
            <a:r>
              <a:rPr dirty="0" smtClean="0" sz="1100" spc="-6">
                <a:latin typeface="Sylfaen"/>
                <a:cs typeface="Sylfaen"/>
              </a:rPr>
              <a:t>ბ</a:t>
            </a:r>
            <a:r>
              <a:rPr dirty="0" smtClean="0" sz="1100" spc="-6">
                <a:latin typeface="Sylfaen"/>
                <a:cs typeface="Sylfaen"/>
              </a:rPr>
              <a:t>ის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შ</a:t>
            </a:r>
            <a:r>
              <a:rPr dirty="0" smtClean="0" sz="1100" spc="-6">
                <a:latin typeface="Sylfaen"/>
                <a:cs typeface="Sylfaen"/>
              </a:rPr>
              <a:t>ე</a:t>
            </a:r>
            <a:r>
              <a:rPr dirty="0" smtClean="0" sz="1100" spc="-6">
                <a:latin typeface="Sylfaen"/>
                <a:cs typeface="Sylfaen"/>
              </a:rPr>
              <a:t>გ</a:t>
            </a:r>
            <a:r>
              <a:rPr dirty="0" smtClean="0" sz="1100" spc="-6">
                <a:latin typeface="Sylfaen"/>
                <a:cs typeface="Sylfaen"/>
              </a:rPr>
              <a:t>რო</a:t>
            </a:r>
            <a:r>
              <a:rPr dirty="0" smtClean="0" sz="1100" spc="-6">
                <a:latin typeface="Sylfaen"/>
                <a:cs typeface="Sylfaen"/>
              </a:rPr>
              <a:t>ვ</a:t>
            </a:r>
            <a:r>
              <a:rPr dirty="0" smtClean="0" sz="1100" spc="-6">
                <a:latin typeface="Sylfaen"/>
                <a:cs typeface="Sylfaen"/>
              </a:rPr>
              <a:t>ე</a:t>
            </a:r>
            <a:r>
              <a:rPr dirty="0" smtClean="0" sz="1100" spc="-6">
                <a:latin typeface="Sylfaen"/>
                <a:cs typeface="Sylfaen"/>
              </a:rPr>
              <a:t>ბა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დ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პ</a:t>
            </a:r>
            <a:r>
              <a:rPr dirty="0" smtClean="0" sz="1100" spc="-6">
                <a:latin typeface="Sylfaen"/>
                <a:cs typeface="Sylfaen"/>
              </a:rPr>
              <a:t>ოპ</a:t>
            </a:r>
            <a:r>
              <a:rPr dirty="0" smtClean="0" sz="1100" spc="-6">
                <a:latin typeface="Sylfaen"/>
                <a:cs typeface="Sylfaen"/>
              </a:rPr>
              <a:t>უ</a:t>
            </a:r>
            <a:r>
              <a:rPr dirty="0" smtClean="0" sz="1100" spc="-6">
                <a:latin typeface="Sylfaen"/>
                <a:cs typeface="Sylfaen"/>
              </a:rPr>
              <a:t>ლ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რ</a:t>
            </a:r>
            <a:r>
              <a:rPr dirty="0" smtClean="0" sz="1100" spc="-6">
                <a:latin typeface="Sylfaen"/>
                <a:cs typeface="Sylfaen"/>
              </a:rPr>
              <a:t>იზ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ც</a:t>
            </a:r>
            <a:r>
              <a:rPr dirty="0" smtClean="0" sz="1100" spc="-6">
                <a:latin typeface="Sylfaen"/>
                <a:cs typeface="Sylfaen"/>
              </a:rPr>
              <a:t>ი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.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ნ</a:t>
            </a:r>
            <a:r>
              <a:rPr dirty="0" smtClean="0" sz="1100" spc="-6">
                <a:latin typeface="Sylfaen"/>
                <a:cs typeface="Sylfaen"/>
              </a:rPr>
              <a:t>ი</a:t>
            </a:r>
            <a:r>
              <a:rPr dirty="0" smtClean="0" sz="1100" spc="-6">
                <a:latin typeface="Sylfaen"/>
                <a:cs typeface="Sylfaen"/>
              </a:rPr>
              <a:t>კ</a:t>
            </a:r>
            <a:r>
              <a:rPr dirty="0" smtClean="0" sz="1100" spc="-6">
                <a:latin typeface="Sylfaen"/>
                <a:cs typeface="Sylfaen"/>
              </a:rPr>
              <a:t>ო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ფი</a:t>
            </a:r>
            <a:r>
              <a:rPr dirty="0" smtClean="0" sz="1100" spc="-6">
                <a:latin typeface="Sylfaen"/>
                <a:cs typeface="Sylfaen"/>
              </a:rPr>
              <a:t>რ</a:t>
            </a:r>
            <a:r>
              <a:rPr dirty="0" smtClean="0" sz="1100" spc="-6">
                <a:latin typeface="Sylfaen"/>
                <a:cs typeface="Sylfaen"/>
              </a:rPr>
              <a:t>ო</a:t>
            </a:r>
            <a:r>
              <a:rPr dirty="0" smtClean="0" sz="1100" spc="-6">
                <a:latin typeface="Sylfaen"/>
                <a:cs typeface="Sylfaen"/>
              </a:rPr>
              <a:t>ს</a:t>
            </a:r>
            <a:r>
              <a:rPr dirty="0" smtClean="0" sz="1100" spc="-6">
                <a:latin typeface="Sylfaen"/>
                <a:cs typeface="Sylfaen"/>
              </a:rPr>
              <a:t>მ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ნ</a:t>
            </a:r>
            <a:r>
              <a:rPr dirty="0" smtClean="0" sz="1100" spc="-6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02004" y="6831567"/>
            <a:ext cx="578067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1918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05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წ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72">
                <a:latin typeface="Sylfaen"/>
                <a:cs typeface="Sylfaen"/>
              </a:rPr>
              <a:t> </a:t>
            </a:r>
            <a:r>
              <a:rPr dirty="0" smtClean="0" sz="1100" spc="-54">
                <a:latin typeface="Sylfaen"/>
                <a:cs typeface="Sylfaen"/>
              </a:rPr>
              <a:t>თ</a:t>
            </a:r>
            <a:r>
              <a:rPr dirty="0" smtClean="0" sz="1100" spc="-29">
                <a:latin typeface="Sylfaen"/>
                <a:cs typeface="Sylfaen"/>
              </a:rPr>
              <a:t>ბ</a:t>
            </a:r>
            <a:r>
              <a:rPr dirty="0" smtClean="0" sz="1100" spc="-46">
                <a:latin typeface="Sylfaen"/>
                <a:cs typeface="Sylfaen"/>
              </a:rPr>
              <a:t>ი</a:t>
            </a:r>
            <a:r>
              <a:rPr dirty="0" smtClean="0" sz="1100" spc="-59">
                <a:latin typeface="Sylfaen"/>
                <a:cs typeface="Sylfaen"/>
              </a:rPr>
              <a:t>ლ</a:t>
            </a:r>
            <a:r>
              <a:rPr dirty="0" smtClean="0" sz="1100" spc="-36">
                <a:latin typeface="Sylfaen"/>
                <a:cs typeface="Sylfaen"/>
              </a:rPr>
              <a:t>ი</a:t>
            </a:r>
            <a:r>
              <a:rPr dirty="0" smtClean="0" sz="1100" spc="-37">
                <a:latin typeface="Sylfaen"/>
                <a:cs typeface="Sylfaen"/>
              </a:rPr>
              <a:t>ს</a:t>
            </a:r>
            <a:r>
              <a:rPr dirty="0" smtClean="0" sz="1100" spc="-34">
                <a:latin typeface="Sylfaen"/>
                <a:cs typeface="Sylfaen"/>
              </a:rPr>
              <a:t>ის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212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-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რთ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3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ფში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35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გ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6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დ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-66">
                <a:latin typeface="Sylfaen"/>
                <a:cs typeface="Sylfaen"/>
              </a:rPr>
              <a:t>ც</a:t>
            </a:r>
            <a:r>
              <a:rPr dirty="0" smtClean="0" sz="1100" spc="9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46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79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ხ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-4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ზ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04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ტ</a:t>
            </a:r>
            <a:r>
              <a:rPr dirty="0" smtClean="0" sz="1100" spc="0">
                <a:latin typeface="Sylfaen"/>
                <a:cs typeface="Sylfaen"/>
              </a:rPr>
              <a:t>ვრ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02004" y="7125699"/>
            <a:ext cx="81836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ც</a:t>
            </a:r>
            <a:r>
              <a:rPr dirty="0" smtClean="0" sz="1100" spc="0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830070" y="7125699"/>
            <a:ext cx="83014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51">
                <a:latin typeface="Sylfaen"/>
                <a:cs typeface="Sylfaen"/>
              </a:rPr>
              <a:t>მ</a:t>
            </a:r>
            <a:r>
              <a:rPr dirty="0" smtClean="0" sz="1100" spc="-51">
                <a:latin typeface="Sylfaen"/>
                <a:cs typeface="Sylfaen"/>
              </a:rPr>
              <a:t>ი</a:t>
            </a:r>
            <a:r>
              <a:rPr dirty="0" smtClean="0" sz="1100" spc="-51">
                <a:latin typeface="Sylfaen"/>
                <a:cs typeface="Sylfaen"/>
              </a:rPr>
              <a:t>უ</a:t>
            </a:r>
            <a:r>
              <a:rPr dirty="0" smtClean="0" sz="1100" spc="-51">
                <a:latin typeface="Sylfaen"/>
                <a:cs typeface="Sylfaen"/>
              </a:rPr>
              <a:t>ხ</a:t>
            </a:r>
            <a:r>
              <a:rPr dirty="0" smtClean="0" sz="1100" spc="-51">
                <a:latin typeface="Sylfaen"/>
                <a:cs typeface="Sylfaen"/>
              </a:rPr>
              <a:t>ე</a:t>
            </a:r>
            <a:r>
              <a:rPr dirty="0" smtClean="0" sz="1100" spc="-51">
                <a:latin typeface="Sylfaen"/>
                <a:cs typeface="Sylfaen"/>
              </a:rPr>
              <a:t>დ</a:t>
            </a:r>
            <a:r>
              <a:rPr dirty="0" smtClean="0" sz="1100" spc="-51">
                <a:latin typeface="Sylfaen"/>
                <a:cs typeface="Sylfaen"/>
              </a:rPr>
              <a:t>ა</a:t>
            </a:r>
            <a:r>
              <a:rPr dirty="0" smtClean="0" sz="1100" spc="-51">
                <a:latin typeface="Sylfaen"/>
                <a:cs typeface="Sylfaen"/>
              </a:rPr>
              <a:t>ვ</a:t>
            </a:r>
            <a:r>
              <a:rPr dirty="0" smtClean="0" sz="1100" spc="-51">
                <a:latin typeface="Sylfaen"/>
                <a:cs typeface="Sylfaen"/>
              </a:rPr>
              <a:t>ა</a:t>
            </a:r>
            <a:r>
              <a:rPr dirty="0" smtClean="0" sz="1100" spc="-51">
                <a:latin typeface="Sylfaen"/>
                <a:cs typeface="Sylfaen"/>
              </a:rPr>
              <a:t>დ</a:t>
            </a:r>
            <a:r>
              <a:rPr dirty="0" smtClean="0" sz="1100" spc="-51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770759" y="7125699"/>
            <a:ext cx="83468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">
                <a:latin typeface="Sylfaen"/>
                <a:cs typeface="Sylfaen"/>
              </a:rPr>
              <a:t>ფი</a:t>
            </a:r>
            <a:r>
              <a:rPr dirty="0" smtClean="0" sz="1100" spc="-1">
                <a:latin typeface="Sylfaen"/>
                <a:cs typeface="Sylfaen"/>
              </a:rPr>
              <a:t>რ</a:t>
            </a:r>
            <a:r>
              <a:rPr dirty="0" smtClean="0" sz="1100" spc="-1">
                <a:latin typeface="Sylfaen"/>
                <a:cs typeface="Sylfaen"/>
              </a:rPr>
              <a:t>ო</a:t>
            </a:r>
            <a:r>
              <a:rPr dirty="0" smtClean="0" sz="1100" spc="-1">
                <a:latin typeface="Sylfaen"/>
                <a:cs typeface="Sylfaen"/>
              </a:rPr>
              <a:t>ს</a:t>
            </a:r>
            <a:r>
              <a:rPr dirty="0" smtClean="0" sz="1100" spc="-1">
                <a:latin typeface="Sylfaen"/>
                <a:cs typeface="Sylfaen"/>
              </a:rPr>
              <a:t>მ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ნ</a:t>
            </a:r>
            <a:r>
              <a:rPr dirty="0" smtClean="0" sz="1100" spc="-1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715639" y="7125699"/>
            <a:ext cx="85753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">
                <a:latin typeface="Sylfaen"/>
                <a:cs typeface="Sylfaen"/>
              </a:rPr>
              <a:t>შ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მ</a:t>
            </a:r>
            <a:r>
              <a:rPr dirty="0" smtClean="0" sz="1100" spc="-3">
                <a:latin typeface="Sylfaen"/>
                <a:cs typeface="Sylfaen"/>
              </a:rPr>
              <a:t>ო</a:t>
            </a:r>
            <a:r>
              <a:rPr dirty="0" smtClean="0" sz="1100" spc="-3">
                <a:latin typeface="Sylfaen"/>
                <a:cs typeface="Sylfaen"/>
              </a:rPr>
              <a:t>ქ</a:t>
            </a:r>
            <a:r>
              <a:rPr dirty="0" smtClean="0" sz="1100" spc="-3">
                <a:latin typeface="Sylfaen"/>
                <a:cs typeface="Sylfaen"/>
              </a:rPr>
              <a:t>მ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დ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ბა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685157" y="7125699"/>
            <a:ext cx="80734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თ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ნ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-4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02986" y="7125699"/>
            <a:ext cx="65801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9">
                <a:latin typeface="Sylfaen"/>
                <a:cs typeface="Sylfaen"/>
              </a:rPr>
              <a:t>მ</a:t>
            </a:r>
            <a:r>
              <a:rPr dirty="0" smtClean="0" sz="1100" spc="19">
                <a:latin typeface="Sylfaen"/>
                <a:cs typeface="Sylfaen"/>
              </a:rPr>
              <a:t>ხ</a:t>
            </a:r>
            <a:r>
              <a:rPr dirty="0" smtClean="0" sz="1100" spc="19">
                <a:latin typeface="Sylfaen"/>
                <a:cs typeface="Sylfaen"/>
              </a:rPr>
              <a:t>ო</a:t>
            </a:r>
            <a:r>
              <a:rPr dirty="0" smtClean="0" sz="1100" spc="19">
                <a:latin typeface="Sylfaen"/>
                <a:cs typeface="Sylfaen"/>
              </a:rPr>
              <a:t>ლ</a:t>
            </a:r>
            <a:r>
              <a:rPr dirty="0" smtClean="0" sz="1100" spc="19">
                <a:latin typeface="Sylfaen"/>
                <a:cs typeface="Sylfaen"/>
              </a:rPr>
              <a:t>ო</a:t>
            </a:r>
            <a:r>
              <a:rPr dirty="0" smtClean="0" sz="1100" spc="19">
                <a:latin typeface="Sylfaen"/>
                <a:cs typeface="Sylfaen"/>
              </a:rPr>
              <a:t>დ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72606" y="7125699"/>
            <a:ext cx="30988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63">
                <a:latin typeface="Sylfaen"/>
                <a:cs typeface="Sylfaen"/>
              </a:rPr>
              <a:t>მ</a:t>
            </a:r>
            <a:r>
              <a:rPr dirty="0" smtClean="0" sz="1100" spc="-63">
                <a:latin typeface="Sylfaen"/>
                <a:cs typeface="Sylfaen"/>
              </a:rPr>
              <a:t>ი</a:t>
            </a:r>
            <a:r>
              <a:rPr dirty="0" smtClean="0" sz="1100" spc="-63">
                <a:latin typeface="Sylfaen"/>
                <a:cs typeface="Sylfaen"/>
              </a:rPr>
              <a:t>ს</a:t>
            </a:r>
            <a:r>
              <a:rPr dirty="0" smtClean="0" sz="1100" spc="-63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2004" y="7420212"/>
            <a:ext cx="186336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2">
                <a:latin typeface="Sylfaen"/>
                <a:cs typeface="Sylfaen"/>
              </a:rPr>
              <a:t>ს</a:t>
            </a:r>
            <a:r>
              <a:rPr dirty="0" smtClean="0" sz="1100" spc="-12">
                <a:latin typeface="Sylfaen"/>
                <a:cs typeface="Sylfaen"/>
              </a:rPr>
              <a:t>ი</a:t>
            </a:r>
            <a:r>
              <a:rPr dirty="0" smtClean="0" sz="1100" spc="-12">
                <a:latin typeface="Sylfaen"/>
                <a:cs typeface="Sylfaen"/>
              </a:rPr>
              <a:t>კ</a:t>
            </a:r>
            <a:r>
              <a:rPr dirty="0" smtClean="0" sz="1100" spc="-12">
                <a:latin typeface="Sylfaen"/>
                <a:cs typeface="Sylfaen"/>
              </a:rPr>
              <a:t>ვდ</a:t>
            </a:r>
            <a:r>
              <a:rPr dirty="0" smtClean="0" sz="1100" spc="-12">
                <a:latin typeface="Sylfaen"/>
                <a:cs typeface="Sylfaen"/>
              </a:rPr>
              <a:t>ი</a:t>
            </a:r>
            <a:r>
              <a:rPr dirty="0" smtClean="0" sz="1100" spc="-12">
                <a:latin typeface="Sylfaen"/>
                <a:cs typeface="Sylfaen"/>
              </a:rPr>
              <a:t>ლ</a:t>
            </a:r>
            <a:r>
              <a:rPr dirty="0" smtClean="0" sz="1100" spc="-12">
                <a:latin typeface="Sylfaen"/>
                <a:cs typeface="Sylfaen"/>
              </a:rPr>
              <a:t>ის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შ</a:t>
            </a:r>
            <a:r>
              <a:rPr dirty="0" smtClean="0" sz="1100" spc="-12">
                <a:latin typeface="Sylfaen"/>
                <a:cs typeface="Sylfaen"/>
              </a:rPr>
              <a:t>ე</a:t>
            </a:r>
            <a:r>
              <a:rPr dirty="0" smtClean="0" sz="1100" spc="-12">
                <a:latin typeface="Sylfaen"/>
                <a:cs typeface="Sylfaen"/>
              </a:rPr>
              <a:t>მ</a:t>
            </a:r>
            <a:r>
              <a:rPr dirty="0" smtClean="0" sz="1100" spc="-12">
                <a:latin typeface="Sylfaen"/>
                <a:cs typeface="Sylfaen"/>
              </a:rPr>
              <a:t>დ</a:t>
            </a:r>
            <a:r>
              <a:rPr dirty="0" smtClean="0" sz="1100" spc="-12">
                <a:latin typeface="Sylfaen"/>
                <a:cs typeface="Sylfaen"/>
              </a:rPr>
              <a:t>ე</a:t>
            </a:r>
            <a:r>
              <a:rPr dirty="0" smtClean="0" sz="1100" spc="-12">
                <a:latin typeface="Sylfaen"/>
                <a:cs typeface="Sylfaen"/>
              </a:rPr>
              <a:t>გ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ღ</a:t>
            </a:r>
            <a:r>
              <a:rPr dirty="0" smtClean="0" sz="1100" spc="-12">
                <a:latin typeface="Sylfaen"/>
                <a:cs typeface="Sylfaen"/>
              </a:rPr>
              <a:t>ი</a:t>
            </a:r>
            <a:r>
              <a:rPr dirty="0" smtClean="0" sz="1100" spc="-12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რ</a:t>
            </a:r>
            <a:r>
              <a:rPr dirty="0" smtClean="0" sz="1100" spc="-12">
                <a:latin typeface="Sylfaen"/>
                <a:cs typeface="Sylfaen"/>
              </a:rPr>
              <a:t>ე</a:t>
            </a:r>
            <a:r>
              <a:rPr dirty="0" smtClean="0" sz="1100" spc="-12">
                <a:latin typeface="Sylfaen"/>
                <a:cs typeface="Sylfaen"/>
              </a:rPr>
              <a:t>ს</a:t>
            </a:r>
            <a:r>
              <a:rPr dirty="0" smtClean="0" sz="1100" spc="-12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73276" y="7712820"/>
            <a:ext cx="2689615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ოფ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76">
                <a:latin typeface="Sylfaen"/>
                <a:cs typeface="Sylfaen"/>
              </a:rPr>
              <a:t> </a:t>
            </a:r>
            <a:r>
              <a:rPr dirty="0" smtClean="0" sz="1100" spc="-76">
                <a:latin typeface="Sylfaen"/>
                <a:cs typeface="Sylfaen"/>
              </a:rPr>
              <a:t>ბუ</a:t>
            </a:r>
            <a:r>
              <a:rPr dirty="0" smtClean="0" sz="1100" spc="-68">
                <a:latin typeface="Sylfaen"/>
                <a:cs typeface="Sylfaen"/>
              </a:rPr>
              <a:t>ნ</a:t>
            </a:r>
            <a:r>
              <a:rPr dirty="0" smtClean="0" sz="1100" spc="-53">
                <a:latin typeface="Sylfaen"/>
                <a:cs typeface="Sylfaen"/>
              </a:rPr>
              <a:t>ე</a:t>
            </a:r>
            <a:r>
              <a:rPr dirty="0" smtClean="0" sz="1100" spc="-64">
                <a:latin typeface="Sylfaen"/>
                <a:cs typeface="Sylfaen"/>
              </a:rPr>
              <a:t>ბი</a:t>
            </a:r>
            <a:r>
              <a:rPr dirty="0" smtClean="0" sz="1100" spc="-73">
                <a:latin typeface="Sylfaen"/>
                <a:cs typeface="Sylfaen"/>
              </a:rPr>
              <a:t>ს</a:t>
            </a:r>
            <a:r>
              <a:rPr dirty="0" smtClean="0" sz="1100" spc="-51">
                <a:latin typeface="Sylfaen"/>
                <a:cs typeface="Sylfaen"/>
              </a:rPr>
              <a:t>ა</a:t>
            </a:r>
            <a:r>
              <a:rPr dirty="0" smtClean="0" sz="1100" spc="-30">
                <a:latin typeface="Sylfaen"/>
                <a:cs typeface="Sylfaen"/>
              </a:rPr>
              <a:t>  </a:t>
            </a:r>
            <a:r>
              <a:rPr dirty="0" smtClean="0" sz="1100" spc="15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57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ყ</a:t>
            </a:r>
            <a:r>
              <a:rPr dirty="0" smtClean="0" sz="1100" spc="92">
                <a:latin typeface="Sylfaen"/>
                <a:cs typeface="Sylfaen"/>
              </a:rPr>
              <a:t>ო</a:t>
            </a:r>
            <a:r>
              <a:rPr dirty="0" smtClean="0" sz="1100" spc="80">
                <a:latin typeface="Sylfaen"/>
                <a:cs typeface="Sylfaen"/>
              </a:rPr>
              <a:t>ფ</a:t>
            </a:r>
            <a:r>
              <a:rPr dirty="0" smtClean="0" sz="1100" spc="46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-</a:t>
            </a:r>
            <a:r>
              <a:rPr dirty="0" smtClean="0" sz="1100" spc="-66">
                <a:latin typeface="Sylfaen"/>
                <a:cs typeface="Sylfaen"/>
              </a:rPr>
              <a:t>ც</a:t>
            </a:r>
            <a:r>
              <a:rPr dirty="0" smtClean="0" sz="1100" spc="-74">
                <a:latin typeface="Sylfaen"/>
                <a:cs typeface="Sylfaen"/>
              </a:rPr>
              <a:t>ხ</a:t>
            </a:r>
            <a:r>
              <a:rPr dirty="0" smtClean="0" sz="1100" spc="40">
                <a:latin typeface="Sylfaen"/>
                <a:cs typeface="Sylfaen"/>
              </a:rPr>
              <a:t>ოვრ</a:t>
            </a:r>
            <a:r>
              <a:rPr dirty="0" smtClean="0" sz="1100" spc="25">
                <a:latin typeface="Sylfaen"/>
                <a:cs typeface="Sylfaen"/>
              </a:rPr>
              <a:t>ე</a:t>
            </a:r>
            <a:r>
              <a:rPr dirty="0" smtClean="0" sz="1100" spc="-57">
                <a:latin typeface="Sylfaen"/>
                <a:cs typeface="Sylfaen"/>
              </a:rPr>
              <a:t>ბის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2004" y="8006952"/>
            <a:ext cx="658018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8">
                <a:latin typeface="Sylfaen"/>
                <a:cs typeface="Sylfaen"/>
              </a:rPr>
              <a:t>ა</a:t>
            </a:r>
            <a:r>
              <a:rPr dirty="0" smtClean="0" sz="1100" spc="8">
                <a:latin typeface="Sylfaen"/>
                <a:cs typeface="Sylfaen"/>
              </a:rPr>
              <a:t>მ</a:t>
            </a:r>
            <a:r>
              <a:rPr dirty="0" smtClean="0" sz="1100" spc="8">
                <a:latin typeface="Sylfaen"/>
                <a:cs typeface="Sylfaen"/>
              </a:rPr>
              <a:t>ს</a:t>
            </a:r>
            <a:r>
              <a:rPr dirty="0" smtClean="0" sz="1100" spc="8">
                <a:latin typeface="Sylfaen"/>
                <a:cs typeface="Sylfaen"/>
              </a:rPr>
              <a:t>ა</a:t>
            </a:r>
            <a:r>
              <a:rPr dirty="0" smtClean="0" sz="1100" spc="8">
                <a:latin typeface="Sylfaen"/>
                <a:cs typeface="Sylfaen"/>
              </a:rPr>
              <a:t>ხ</a:t>
            </a:r>
            <a:r>
              <a:rPr dirty="0" smtClean="0" sz="1100" spc="8">
                <a:latin typeface="Sylfaen"/>
                <a:cs typeface="Sylfaen"/>
              </a:rPr>
              <a:t>ვ</a:t>
            </a:r>
            <a:r>
              <a:rPr dirty="0" smtClean="0" sz="1100" spc="8">
                <a:latin typeface="Sylfaen"/>
                <a:cs typeface="Sylfaen"/>
              </a:rPr>
              <a:t>ე</a:t>
            </a:r>
            <a:r>
              <a:rPr dirty="0" smtClean="0" sz="1100" spc="8">
                <a:latin typeface="Sylfaen"/>
                <a:cs typeface="Sylfaen"/>
              </a:rPr>
              <a:t>ლ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80718" y="8006952"/>
            <a:ext cx="586334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0">
                <a:latin typeface="Sylfaen"/>
                <a:cs typeface="Sylfaen"/>
              </a:rPr>
              <a:t>ჟ</a:t>
            </a:r>
            <a:r>
              <a:rPr dirty="0" smtClean="0" sz="1100" spc="10">
                <a:latin typeface="Sylfaen"/>
                <a:cs typeface="Sylfaen"/>
              </a:rPr>
              <a:t>ა</a:t>
            </a:r>
            <a:r>
              <a:rPr dirty="0" smtClean="0" sz="1100" spc="10">
                <a:latin typeface="Sylfaen"/>
                <a:cs typeface="Sylfaen"/>
              </a:rPr>
              <a:t>ნ</a:t>
            </a:r>
            <a:r>
              <a:rPr dirty="0" smtClean="0" sz="1100" spc="10">
                <a:latin typeface="Sylfaen"/>
                <a:cs typeface="Sylfaen"/>
              </a:rPr>
              <a:t>რ</a:t>
            </a:r>
            <a:r>
              <a:rPr dirty="0" smtClean="0" sz="1100" spc="10">
                <a:latin typeface="Sylfaen"/>
                <a:cs typeface="Sylfaen"/>
              </a:rPr>
              <a:t>ულ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86711" y="8006952"/>
            <a:ext cx="448968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ც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55163" y="8006952"/>
            <a:ext cx="907448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5">
                <a:latin typeface="Sylfaen"/>
                <a:cs typeface="Sylfaen"/>
              </a:rPr>
              <a:t>წ</a:t>
            </a:r>
            <a:r>
              <a:rPr dirty="0" smtClean="0" sz="1100" spc="5">
                <a:latin typeface="Sylfaen"/>
                <a:cs typeface="Sylfaen"/>
              </a:rPr>
              <a:t>ა</a:t>
            </a:r>
            <a:r>
              <a:rPr dirty="0" smtClean="0" sz="1100" spc="5">
                <a:latin typeface="Sylfaen"/>
                <a:cs typeface="Sylfaen"/>
              </a:rPr>
              <a:t>რ</a:t>
            </a:r>
            <a:r>
              <a:rPr dirty="0" smtClean="0" sz="1100" spc="5">
                <a:latin typeface="Sylfaen"/>
                <a:cs typeface="Sylfaen"/>
              </a:rPr>
              <a:t>მ</a:t>
            </a:r>
            <a:r>
              <a:rPr dirty="0" smtClean="0" sz="1100" spc="5">
                <a:latin typeface="Sylfaen"/>
                <a:cs typeface="Sylfaen"/>
              </a:rPr>
              <a:t>ო</a:t>
            </a:r>
            <a:r>
              <a:rPr dirty="0" smtClean="0" sz="1100" spc="5">
                <a:latin typeface="Sylfaen"/>
                <a:cs typeface="Sylfaen"/>
              </a:rPr>
              <a:t>ა</a:t>
            </a:r>
            <a:r>
              <a:rPr dirty="0" smtClean="0" sz="1100" spc="5">
                <a:latin typeface="Sylfaen"/>
                <a:cs typeface="Sylfaen"/>
              </a:rPr>
              <a:t>დ</a:t>
            </a:r>
            <a:r>
              <a:rPr dirty="0" smtClean="0" sz="1100" spc="5">
                <a:latin typeface="Sylfaen"/>
                <a:cs typeface="Sylfaen"/>
              </a:rPr>
              <a:t>გ</a:t>
            </a:r>
            <a:r>
              <a:rPr dirty="0" smtClean="0" sz="1100" spc="5">
                <a:latin typeface="Sylfaen"/>
                <a:cs typeface="Sylfaen"/>
              </a:rPr>
              <a:t>ე</a:t>
            </a:r>
            <a:r>
              <a:rPr dirty="0" smtClean="0" sz="1100" spc="5">
                <a:latin typeface="Sylfaen"/>
                <a:cs typeface="Sylfaen"/>
              </a:rPr>
              <a:t>ნ</a:t>
            </a:r>
            <a:r>
              <a:rPr dirty="0" smtClean="0" sz="1100" spc="5">
                <a:latin typeface="Sylfaen"/>
                <a:cs typeface="Sylfaen"/>
              </a:rPr>
              <a:t>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004" y="8301084"/>
            <a:ext cx="2959795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5">
                <a:latin typeface="Sylfaen"/>
                <a:cs typeface="Sylfaen"/>
              </a:rPr>
              <a:t>ს</a:t>
            </a:r>
            <a:r>
              <a:rPr dirty="0" smtClean="0" sz="1100" spc="5">
                <a:latin typeface="Sylfaen"/>
                <a:cs typeface="Sylfaen"/>
              </a:rPr>
              <a:t>უ</a:t>
            </a:r>
            <a:r>
              <a:rPr dirty="0" smtClean="0" sz="1100" spc="5">
                <a:latin typeface="Sylfaen"/>
                <a:cs typeface="Sylfaen"/>
              </a:rPr>
              <a:t>რა</a:t>
            </a:r>
            <a:r>
              <a:rPr dirty="0" smtClean="0" sz="1100" spc="5">
                <a:latin typeface="Sylfaen"/>
                <a:cs typeface="Sylfaen"/>
              </a:rPr>
              <a:t>თი</a:t>
            </a:r>
            <a:r>
              <a:rPr dirty="0" smtClean="0" sz="1100" spc="5">
                <a:latin typeface="Sylfaen"/>
                <a:cs typeface="Sylfaen"/>
              </a:rPr>
              <a:t> </a:t>
            </a:r>
            <a:r>
              <a:rPr dirty="0" smtClean="0" sz="1100" spc="5">
                <a:latin typeface="Sylfaen"/>
                <a:cs typeface="Sylfaen"/>
              </a:rPr>
              <a:t> </a:t>
            </a:r>
            <a:r>
              <a:rPr dirty="0" smtClean="0" sz="1100" spc="5">
                <a:latin typeface="Sylfaen"/>
                <a:cs typeface="Sylfaen"/>
              </a:rPr>
              <a:t>,,</a:t>
            </a:r>
            <a:r>
              <a:rPr dirty="0" smtClean="0" sz="1100" spc="5">
                <a:latin typeface="Sylfaen"/>
                <a:cs typeface="Sylfaen"/>
              </a:rPr>
              <a:t>ქ</a:t>
            </a:r>
            <a:r>
              <a:rPr dirty="0" smtClean="0" sz="1100" spc="5">
                <a:latin typeface="Sylfaen"/>
                <a:cs typeface="Sylfaen"/>
              </a:rPr>
              <a:t>ა</a:t>
            </a:r>
            <a:r>
              <a:rPr dirty="0" smtClean="0" sz="1100" spc="5">
                <a:latin typeface="Sylfaen"/>
                <a:cs typeface="Sylfaen"/>
              </a:rPr>
              <a:t>ლ</a:t>
            </a:r>
            <a:r>
              <a:rPr dirty="0" smtClean="0" sz="1100" spc="5">
                <a:latin typeface="Sylfaen"/>
                <a:cs typeface="Sylfaen"/>
              </a:rPr>
              <a:t>ი</a:t>
            </a:r>
            <a:r>
              <a:rPr dirty="0" smtClean="0" sz="1100" spc="5">
                <a:latin typeface="Sylfaen"/>
                <a:cs typeface="Sylfaen"/>
              </a:rPr>
              <a:t> </a:t>
            </a:r>
            <a:r>
              <a:rPr dirty="0" smtClean="0" sz="1100" spc="5">
                <a:latin typeface="Sylfaen"/>
                <a:cs typeface="Sylfaen"/>
              </a:rPr>
              <a:t> </a:t>
            </a:r>
            <a:r>
              <a:rPr dirty="0" smtClean="0" sz="1100" spc="5">
                <a:latin typeface="Sylfaen"/>
                <a:cs typeface="Sylfaen"/>
              </a:rPr>
              <a:t>წვ</a:t>
            </a:r>
            <a:r>
              <a:rPr dirty="0" smtClean="0" sz="1100" spc="5">
                <a:latin typeface="Sylfaen"/>
                <a:cs typeface="Sylfaen"/>
              </a:rPr>
              <a:t>ე</a:t>
            </a:r>
            <a:r>
              <a:rPr dirty="0" smtClean="0" sz="1100" spc="5">
                <a:latin typeface="Sylfaen"/>
                <a:cs typeface="Sylfaen"/>
              </a:rPr>
              <a:t>ლ</a:t>
            </a:r>
            <a:r>
              <a:rPr dirty="0" smtClean="0" sz="1100" spc="5">
                <a:latin typeface="Sylfaen"/>
                <a:cs typeface="Sylfaen"/>
              </a:rPr>
              <a:t>ის</a:t>
            </a:r>
            <a:r>
              <a:rPr dirty="0" smtClean="0" sz="1100" spc="5">
                <a:latin typeface="Sylfaen"/>
                <a:cs typeface="Sylfaen"/>
              </a:rPr>
              <a:t> </a:t>
            </a:r>
            <a:r>
              <a:rPr dirty="0" smtClean="0" sz="1100" spc="5">
                <a:latin typeface="Sylfaen"/>
                <a:cs typeface="Sylfaen"/>
              </a:rPr>
              <a:t> </a:t>
            </a:r>
            <a:r>
              <a:rPr dirty="0" smtClean="0" sz="1100" spc="5">
                <a:latin typeface="Sylfaen"/>
                <a:cs typeface="Sylfaen"/>
              </a:rPr>
              <a:t>ძ</a:t>
            </a:r>
            <a:r>
              <a:rPr dirty="0" smtClean="0" sz="1100" spc="5">
                <a:latin typeface="Sylfaen"/>
                <a:cs typeface="Sylfaen"/>
              </a:rPr>
              <a:t>რო</a:t>
            </a:r>
            <a:r>
              <a:rPr dirty="0" smtClean="0" sz="1100" spc="5">
                <a:latin typeface="Sylfaen"/>
                <a:cs typeface="Sylfaen"/>
              </a:rPr>
              <a:t>ხ</a:t>
            </a:r>
            <a:r>
              <a:rPr dirty="0" smtClean="0" sz="1100" spc="5">
                <a:latin typeface="Sylfaen"/>
                <a:cs typeface="Sylfaen"/>
              </a:rPr>
              <a:t>ა</a:t>
            </a:r>
            <a:r>
              <a:rPr dirty="0" smtClean="0" sz="1100" spc="5">
                <a:latin typeface="Sylfaen"/>
                <a:cs typeface="Sylfaen"/>
              </a:rPr>
              <a:t>ს</a:t>
            </a:r>
            <a:r>
              <a:rPr dirty="0" smtClean="0" sz="1100" spc="5">
                <a:latin typeface="Sylfaen"/>
                <a:cs typeface="Sylfaen"/>
              </a:rPr>
              <a:t>”</a:t>
            </a:r>
            <a:r>
              <a:rPr dirty="0" smtClean="0" sz="1100" spc="5">
                <a:latin typeface="Sylfaen"/>
                <a:cs typeface="Sylfaen"/>
              </a:rPr>
              <a:t>,</a:t>
            </a:r>
            <a:r>
              <a:rPr dirty="0" smtClean="0" sz="1100" spc="5">
                <a:latin typeface="Sylfaen"/>
                <a:cs typeface="Sylfaen"/>
              </a:rPr>
              <a:t> </a:t>
            </a:r>
            <a:r>
              <a:rPr dirty="0" smtClean="0" sz="1100" spc="5">
                <a:latin typeface="Sylfaen"/>
                <a:cs typeface="Sylfaen"/>
              </a:rPr>
              <a:t> </a:t>
            </a:r>
            <a:r>
              <a:rPr dirty="0" smtClean="0" sz="1100" spc="5">
                <a:latin typeface="Sylfaen"/>
                <a:cs typeface="Sylfaen"/>
              </a:rPr>
              <a:t>რო</a:t>
            </a:r>
            <a:r>
              <a:rPr dirty="0" smtClean="0" sz="1100" spc="5">
                <a:latin typeface="Sylfaen"/>
                <a:cs typeface="Sylfaen"/>
              </a:rPr>
              <a:t>მ</a:t>
            </a:r>
            <a:r>
              <a:rPr dirty="0" smtClean="0" sz="1100" spc="5">
                <a:latin typeface="Sylfaen"/>
                <a:cs typeface="Sylfaen"/>
              </a:rPr>
              <a:t>ე</a:t>
            </a:r>
            <a:r>
              <a:rPr dirty="0" smtClean="0" sz="1100" spc="5">
                <a:latin typeface="Sylfaen"/>
                <a:cs typeface="Sylfaen"/>
              </a:rPr>
              <a:t>ლ</a:t>
            </a:r>
            <a:r>
              <a:rPr dirty="0" smtClean="0" sz="1100" spc="5">
                <a:latin typeface="Sylfaen"/>
                <a:cs typeface="Sylfaen"/>
              </a:rPr>
              <a:t>იც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2004" y="8595216"/>
            <a:ext cx="2960435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8">
                <a:latin typeface="Sylfaen"/>
                <a:cs typeface="Sylfaen"/>
              </a:rPr>
              <a:t>მ</a:t>
            </a:r>
            <a:r>
              <a:rPr dirty="0" smtClean="0" sz="1100" spc="-45">
                <a:latin typeface="Sylfaen"/>
                <a:cs typeface="Sylfaen"/>
              </a:rPr>
              <a:t>ხ</a:t>
            </a:r>
            <a:r>
              <a:rPr dirty="0" smtClean="0" sz="1100" spc="-28">
                <a:latin typeface="Sylfaen"/>
                <a:cs typeface="Sylfaen"/>
              </a:rPr>
              <a:t>ა</a:t>
            </a:r>
            <a:r>
              <a:rPr dirty="0" smtClean="0" sz="1100" spc="-50">
                <a:latin typeface="Sylfaen"/>
                <a:cs typeface="Sylfaen"/>
              </a:rPr>
              <a:t>ტ</a:t>
            </a:r>
            <a:r>
              <a:rPr dirty="0" smtClean="0" sz="1100" spc="-39">
                <a:latin typeface="Sylfaen"/>
                <a:cs typeface="Sylfaen"/>
              </a:rPr>
              <a:t>ვრ</a:t>
            </a:r>
            <a:r>
              <a:rPr dirty="0" smtClean="0" sz="1100" spc="-68">
                <a:latin typeface="Sylfaen"/>
                <a:cs typeface="Sylfaen"/>
              </a:rPr>
              <a:t>უ</a:t>
            </a:r>
            <a:r>
              <a:rPr dirty="0" smtClean="0" sz="1100" spc="-59">
                <a:latin typeface="Sylfaen"/>
                <a:cs typeface="Sylfaen"/>
              </a:rPr>
              <a:t>ლ</a:t>
            </a:r>
            <a:r>
              <a:rPr dirty="0" smtClean="0" sz="1100" spc="-36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  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-9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ზ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ით</a:t>
            </a:r>
            <a:r>
              <a:rPr dirty="0" smtClean="0" sz="1100" spc="139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162">
                <a:latin typeface="Sylfaen"/>
                <a:cs typeface="Sylfaen"/>
              </a:rPr>
              <a:t>ზ</a:t>
            </a:r>
            <a:r>
              <a:rPr dirty="0" smtClean="0" sz="1100" spc="-100">
                <a:latin typeface="Sylfaen"/>
                <a:cs typeface="Sylfaen"/>
              </a:rPr>
              <a:t>ე</a:t>
            </a:r>
            <a:r>
              <a:rPr dirty="0" smtClean="0" sz="1100" spc="-286">
                <a:latin typeface="Sylfaen"/>
                <a:cs typeface="Sylfaen"/>
              </a:rPr>
              <a:t>უ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63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9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87">
                <a:latin typeface="Sylfaen"/>
                <a:cs typeface="Sylfaen"/>
              </a:rPr>
              <a:t>რ</a:t>
            </a:r>
            <a:r>
              <a:rPr dirty="0" smtClean="0" sz="1100" spc="-41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-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2004" y="8889348"/>
            <a:ext cx="2047773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6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რ</a:t>
            </a:r>
            <a:r>
              <a:rPr dirty="0" smtClean="0" sz="1100" spc="-28">
                <a:latin typeface="Sylfaen"/>
                <a:cs typeface="Sylfaen"/>
              </a:rPr>
              <a:t>თ</a:t>
            </a:r>
            <a:r>
              <a:rPr dirty="0" smtClean="0" sz="1100" spc="-12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   </a:t>
            </a:r>
            <a:r>
              <a:rPr dirty="0" smtClean="0" sz="1100" spc="22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ძ</a:t>
            </a:r>
            <a:r>
              <a:rPr dirty="0" smtClean="0" sz="1100" spc="-10">
                <a:latin typeface="Sylfaen"/>
                <a:cs typeface="Sylfaen"/>
              </a:rPr>
              <a:t>ვ</a:t>
            </a:r>
            <a:r>
              <a:rPr dirty="0" smtClean="0" sz="1100" spc="-27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რფა</a:t>
            </a:r>
            <a:r>
              <a:rPr dirty="0" smtClean="0" sz="1100" spc="-15">
                <a:latin typeface="Sylfaen"/>
                <a:cs typeface="Sylfaen"/>
              </a:rPr>
              <a:t>ს</a:t>
            </a:r>
            <a:r>
              <a:rPr dirty="0" smtClean="0" sz="1100" spc="-12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   </a:t>
            </a:r>
            <a:r>
              <a:rPr dirty="0" smtClean="0" sz="1100" spc="57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24">
                <a:latin typeface="Sylfaen"/>
                <a:cs typeface="Sylfaen"/>
              </a:rPr>
              <a:t>ქ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25">
                <a:latin typeface="Sylfaen"/>
                <a:cs typeface="Sylfaen"/>
              </a:rPr>
              <a:t>პ</a:t>
            </a:r>
            <a:r>
              <a:rPr dirty="0" smtClean="0" sz="1100" spc="30">
                <a:latin typeface="Sylfaen"/>
                <a:cs typeface="Sylfaen"/>
              </a:rPr>
              <a:t>ო</a:t>
            </a:r>
            <a:r>
              <a:rPr dirty="0" smtClean="0" sz="1100" spc="25">
                <a:latin typeface="Sylfaen"/>
                <a:cs typeface="Sylfaen"/>
              </a:rPr>
              <a:t>ნ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114">
                <a:latin typeface="Sylfaen"/>
                <a:cs typeface="Sylfaen"/>
              </a:rPr>
              <a:t>ტ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51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43555" y="8889348"/>
            <a:ext cx="818556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2">
                <a:latin typeface="Sylfaen"/>
                <a:cs typeface="Sylfaen"/>
              </a:rPr>
              <a:t>ნ</a:t>
            </a:r>
            <a:r>
              <a:rPr dirty="0" smtClean="0" sz="1100" spc="-32">
                <a:latin typeface="Sylfaen"/>
                <a:cs typeface="Sylfaen"/>
              </a:rPr>
              <a:t>ა</a:t>
            </a:r>
            <a:r>
              <a:rPr dirty="0" smtClean="0" sz="1100" spc="-32">
                <a:latin typeface="Sylfaen"/>
                <a:cs typeface="Sylfaen"/>
              </a:rPr>
              <a:t>მ</a:t>
            </a:r>
            <a:r>
              <a:rPr dirty="0" smtClean="0" sz="1100" spc="-32">
                <a:latin typeface="Sylfaen"/>
                <a:cs typeface="Sylfaen"/>
              </a:rPr>
              <a:t>უ</a:t>
            </a:r>
            <a:r>
              <a:rPr dirty="0" smtClean="0" sz="1100" spc="-32">
                <a:latin typeface="Sylfaen"/>
                <a:cs typeface="Sylfaen"/>
              </a:rPr>
              <a:t>შ</a:t>
            </a:r>
            <a:r>
              <a:rPr dirty="0" smtClean="0" sz="1100" spc="-32">
                <a:latin typeface="Sylfaen"/>
                <a:cs typeface="Sylfaen"/>
              </a:rPr>
              <a:t>ე</a:t>
            </a:r>
            <a:r>
              <a:rPr dirty="0" smtClean="0" sz="1100" spc="-32">
                <a:latin typeface="Sylfaen"/>
                <a:cs typeface="Sylfaen"/>
              </a:rPr>
              <a:t>ვ</a:t>
            </a:r>
            <a:r>
              <a:rPr dirty="0" smtClean="0" sz="1100" spc="-32">
                <a:latin typeface="Sylfaen"/>
                <a:cs typeface="Sylfaen"/>
              </a:rPr>
              <a:t>ა</a:t>
            </a:r>
            <a:r>
              <a:rPr dirty="0" smtClean="0" sz="1100" spc="-32">
                <a:latin typeface="Sylfaen"/>
                <a:cs typeface="Sylfaen"/>
              </a:rPr>
              <a:t>რში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9183480"/>
            <a:ext cx="778457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7">
                <a:latin typeface="Sylfaen"/>
                <a:cs typeface="Sylfaen"/>
              </a:rPr>
              <a:t>მ</a:t>
            </a:r>
            <a:r>
              <a:rPr dirty="0" smtClean="0" sz="1100" spc="-27">
                <a:latin typeface="Sylfaen"/>
                <a:cs typeface="Sylfaen"/>
              </a:rPr>
              <a:t>ო</a:t>
            </a:r>
            <a:r>
              <a:rPr dirty="0" smtClean="0" sz="1100" spc="-27">
                <a:latin typeface="Sylfaen"/>
                <a:cs typeface="Sylfaen"/>
              </a:rPr>
              <a:t>ც</a:t>
            </a:r>
            <a:r>
              <a:rPr dirty="0" smtClean="0" sz="1100" spc="-27">
                <a:latin typeface="Sylfaen"/>
                <a:cs typeface="Sylfaen"/>
              </a:rPr>
              <a:t>ე</a:t>
            </a:r>
            <a:r>
              <a:rPr dirty="0" smtClean="0" sz="1100" spc="-27">
                <a:latin typeface="Sylfaen"/>
                <a:cs typeface="Sylfaen"/>
              </a:rPr>
              <a:t>მ</a:t>
            </a:r>
            <a:r>
              <a:rPr dirty="0" smtClean="0" sz="1100" spc="-27">
                <a:latin typeface="Sylfaen"/>
                <a:cs typeface="Sylfaen"/>
              </a:rPr>
              <a:t>უ</a:t>
            </a:r>
            <a:r>
              <a:rPr dirty="0" smtClean="0" sz="1100" spc="-27">
                <a:latin typeface="Sylfaen"/>
                <a:cs typeface="Sylfaen"/>
              </a:rPr>
              <a:t>ლ</a:t>
            </a:r>
            <a:r>
              <a:rPr dirty="0" smtClean="0" sz="1100" spc="-27">
                <a:latin typeface="Sylfaen"/>
                <a:cs typeface="Sylfaen"/>
              </a:rPr>
              <a:t>ი</a:t>
            </a:r>
            <a:r>
              <a:rPr dirty="0" smtClean="0" sz="1100" spc="-27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25498" y="9183480"/>
            <a:ext cx="1187303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8">
                <a:latin typeface="Sylfaen"/>
                <a:cs typeface="Sylfaen"/>
              </a:rPr>
              <a:t>ფი</a:t>
            </a:r>
            <a:r>
              <a:rPr dirty="0" smtClean="0" sz="1100" spc="-18">
                <a:latin typeface="Sylfaen"/>
                <a:cs typeface="Sylfaen"/>
              </a:rPr>
              <a:t>რ</a:t>
            </a:r>
            <a:r>
              <a:rPr dirty="0" smtClean="0" sz="1100" spc="-18">
                <a:latin typeface="Sylfaen"/>
                <a:cs typeface="Sylfaen"/>
              </a:rPr>
              <a:t>ო</a:t>
            </a:r>
            <a:r>
              <a:rPr dirty="0" smtClean="0" sz="1100" spc="-18">
                <a:latin typeface="Sylfaen"/>
                <a:cs typeface="Sylfaen"/>
              </a:rPr>
              <a:t>ს</a:t>
            </a:r>
            <a:r>
              <a:rPr dirty="0" smtClean="0" sz="1100" spc="-18">
                <a:latin typeface="Sylfaen"/>
                <a:cs typeface="Sylfaen"/>
              </a:rPr>
              <a:t>მ</a:t>
            </a:r>
            <a:r>
              <a:rPr dirty="0" smtClean="0" sz="1100" spc="-18">
                <a:latin typeface="Sylfaen"/>
                <a:cs typeface="Sylfaen"/>
              </a:rPr>
              <a:t>ა</a:t>
            </a:r>
            <a:r>
              <a:rPr dirty="0" smtClean="0" sz="1100" spc="-18">
                <a:latin typeface="Sylfaen"/>
                <a:cs typeface="Sylfaen"/>
              </a:rPr>
              <a:t>ნ</a:t>
            </a:r>
            <a:r>
              <a:rPr dirty="0" smtClean="0" sz="1100" spc="-18">
                <a:latin typeface="Sylfaen"/>
                <a:cs typeface="Sylfaen"/>
              </a:rPr>
              <a:t>ი</a:t>
            </a:r>
            <a:r>
              <a:rPr dirty="0" smtClean="0" sz="1100" spc="-18">
                <a:latin typeface="Sylfaen"/>
                <a:cs typeface="Sylfaen"/>
              </a:rPr>
              <a:t>ს</a:t>
            </a:r>
            <a:r>
              <a:rPr dirty="0" smtClean="0" sz="1100" spc="-18">
                <a:latin typeface="Sylfaen"/>
                <a:cs typeface="Sylfaen"/>
              </a:rPr>
              <a:t>ე</a:t>
            </a:r>
            <a:r>
              <a:rPr dirty="0" smtClean="0" sz="1100" spc="-18">
                <a:latin typeface="Sylfaen"/>
                <a:cs typeface="Sylfaen"/>
              </a:rPr>
              <a:t>უ</a:t>
            </a:r>
            <a:r>
              <a:rPr dirty="0" smtClean="0" sz="1100" spc="-18">
                <a:latin typeface="Sylfaen"/>
                <a:cs typeface="Sylfaen"/>
              </a:rPr>
              <a:t>ლ</a:t>
            </a:r>
            <a:r>
              <a:rPr dirty="0" smtClean="0" sz="1100" spc="-18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57855" y="9183480"/>
            <a:ext cx="704988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წ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რის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9477866"/>
            <a:ext cx="1202165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4">
                <a:latin typeface="Sylfaen"/>
                <a:cs typeface="Sylfaen"/>
              </a:rPr>
              <a:t>დ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მ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ხ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ს</a:t>
            </a:r>
            <a:r>
              <a:rPr dirty="0" smtClean="0" sz="1100" spc="-14">
                <a:latin typeface="Sylfaen"/>
                <a:cs typeface="Sylfaen"/>
              </a:rPr>
              <a:t>ი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თ</a:t>
            </a:r>
            <a:r>
              <a:rPr dirty="0" smtClean="0" sz="1100" spc="-14">
                <a:latin typeface="Sylfaen"/>
                <a:cs typeface="Sylfaen"/>
              </a:rPr>
              <a:t>ე</a:t>
            </a:r>
            <a:r>
              <a:rPr dirty="0" smtClean="0" sz="1100" spc="-14">
                <a:latin typeface="Sylfaen"/>
                <a:cs typeface="Sylfaen"/>
              </a:rPr>
              <a:t>ბ</a:t>
            </a:r>
            <a:r>
              <a:rPr dirty="0" smtClean="0" sz="1100" spc="-14">
                <a:latin typeface="Sylfaen"/>
                <a:cs typeface="Sylfaen"/>
              </a:rPr>
              <a:t>ე</a:t>
            </a:r>
            <a:r>
              <a:rPr dirty="0" smtClean="0" sz="1100" spc="-14">
                <a:latin typeface="Sylfaen"/>
                <a:cs typeface="Sylfaen"/>
              </a:rPr>
              <a:t>ლ</a:t>
            </a:r>
            <a:r>
              <a:rPr dirty="0" smtClean="0" sz="1100" spc="-14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37943" y="9477866"/>
            <a:ext cx="543255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2">
                <a:latin typeface="Sylfaen"/>
                <a:cs typeface="Sylfaen"/>
              </a:rPr>
              <a:t>ნ</a:t>
            </a:r>
            <a:r>
              <a:rPr dirty="0" smtClean="0" sz="1100" spc="-42">
                <a:latin typeface="Sylfaen"/>
                <a:cs typeface="Sylfaen"/>
              </a:rPr>
              <a:t>იშ</a:t>
            </a:r>
            <a:r>
              <a:rPr dirty="0" smtClean="0" sz="1100" spc="-42">
                <a:latin typeface="Sylfaen"/>
                <a:cs typeface="Sylfaen"/>
              </a:rPr>
              <a:t>ნ</a:t>
            </a:r>
            <a:r>
              <a:rPr dirty="0" smtClean="0" sz="1100" spc="-42">
                <a:latin typeface="Sylfaen"/>
                <a:cs typeface="Sylfaen"/>
              </a:rPr>
              <a:t>ე</a:t>
            </a:r>
            <a:r>
              <a:rPr dirty="0" smtClean="0" sz="1100" spc="-42">
                <a:latin typeface="Sylfaen"/>
                <a:cs typeface="Sylfaen"/>
              </a:rPr>
              <a:t>ბ</a:t>
            </a:r>
            <a:r>
              <a:rPr dirty="0" smtClean="0" sz="1100" spc="-42">
                <a:latin typeface="Sylfaen"/>
                <a:cs typeface="Sylfaen"/>
              </a:rPr>
              <a:t>ი</a:t>
            </a:r>
            <a:r>
              <a:rPr dirty="0" smtClean="0" sz="1100" spc="-42">
                <a:latin typeface="Sylfaen"/>
                <a:cs typeface="Sylfaen"/>
              </a:rPr>
              <a:t>: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13659" y="9477866"/>
            <a:ext cx="748592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6">
                <a:latin typeface="Sylfaen"/>
                <a:cs typeface="Sylfaen"/>
              </a:rPr>
              <a:t>ლ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კ</a:t>
            </a:r>
            <a:r>
              <a:rPr dirty="0" smtClean="0" sz="1100" spc="-6">
                <a:latin typeface="Sylfaen"/>
                <a:cs typeface="Sylfaen"/>
              </a:rPr>
              <a:t>ო</a:t>
            </a:r>
            <a:r>
              <a:rPr dirty="0" smtClean="0" sz="1100" spc="-6">
                <a:latin typeface="Sylfaen"/>
                <a:cs typeface="Sylfaen"/>
              </a:rPr>
              <a:t>ნ</a:t>
            </a:r>
            <a:r>
              <a:rPr dirty="0" smtClean="0" sz="1100" spc="-6">
                <a:latin typeface="Sylfaen"/>
                <a:cs typeface="Sylfaen"/>
              </a:rPr>
              <a:t>უ</a:t>
            </a:r>
            <a:r>
              <a:rPr dirty="0" smtClean="0" sz="1100" spc="-6">
                <a:latin typeface="Sylfaen"/>
                <a:cs typeface="Sylfaen"/>
              </a:rPr>
              <a:t>რი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493002" y="9916160"/>
            <a:ext cx="189640" cy="165608"/>
          </a:xfrm>
          <a:prstGeom prst="rect">
            <a:avLst/>
          </a:prstGeom>
        </p:spPr>
        <p:txBody>
          <a:bodyPr wrap="square" lIns="0" tIns="7651" rIns="0" bIns="0" rtlCol="0">
            <a:noAutofit/>
          </a:bodyPr>
          <a:lstStyle/>
          <a:p>
            <a:pPr marL="12700">
              <a:lnSpc>
                <a:spcPts val="1205"/>
              </a:lnSpc>
            </a:pPr>
            <a:r>
              <a:rPr dirty="0" smtClean="0" sz="1100" spc="4">
                <a:latin typeface="Calibri"/>
                <a:cs typeface="Calibri"/>
              </a:rPr>
              <a:t>20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object 63"/>
          <p:cNvSpPr/>
          <p:nvPr/>
        </p:nvSpPr>
        <p:spPr>
          <a:xfrm>
            <a:off x="956310" y="4760595"/>
            <a:ext cx="1975485" cy="182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4729480" y="6246495"/>
            <a:ext cx="2091054" cy="2674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 txBox="1"/>
          <p:nvPr/>
        </p:nvSpPr>
        <p:spPr>
          <a:xfrm>
            <a:off x="902004" y="951340"/>
            <a:ext cx="578161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30">
                <a:latin typeface="Sylfaen"/>
                <a:cs typeface="Sylfaen"/>
              </a:rPr>
              <a:t>ო</a:t>
            </a:r>
            <a:r>
              <a:rPr dirty="0" smtClean="0" sz="1100" spc="25">
                <a:latin typeface="Sylfaen"/>
                <a:cs typeface="Sylfaen"/>
              </a:rPr>
              <a:t>მ</a:t>
            </a:r>
            <a:r>
              <a:rPr dirty="0" smtClean="0" sz="1100" spc="25">
                <a:latin typeface="Sylfaen"/>
                <a:cs typeface="Sylfaen"/>
              </a:rPr>
              <a:t>პ</a:t>
            </a:r>
            <a:r>
              <a:rPr dirty="0" smtClean="0" sz="1100" spc="28">
                <a:latin typeface="Sylfaen"/>
                <a:cs typeface="Sylfaen"/>
              </a:rPr>
              <a:t>ო</a:t>
            </a:r>
            <a:r>
              <a:rPr dirty="0" smtClean="0" sz="1100" spc="-210">
                <a:latin typeface="Sylfaen"/>
                <a:cs typeface="Sylfaen"/>
              </a:rPr>
              <a:t>ზ</a:t>
            </a:r>
            <a:r>
              <a:rPr dirty="0" smtClean="0" sz="1100" spc="-169">
                <a:latin typeface="Sylfaen"/>
                <a:cs typeface="Sylfaen"/>
              </a:rPr>
              <a:t>ი</a:t>
            </a:r>
            <a:r>
              <a:rPr dirty="0" smtClean="0" sz="1100" spc="-66">
                <a:latin typeface="Sylfaen"/>
                <a:cs typeface="Sylfaen"/>
              </a:rPr>
              <a:t>ც</a:t>
            </a:r>
            <a:r>
              <a:rPr dirty="0" smtClean="0" sz="1100" spc="-27">
                <a:latin typeface="Sylfaen"/>
                <a:cs typeface="Sylfaen"/>
              </a:rPr>
              <a:t>ია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50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07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ივ</a:t>
            </a:r>
            <a:r>
              <a:rPr dirty="0" smtClean="0" sz="1100" spc="-14">
                <a:latin typeface="Sylfaen"/>
                <a:cs typeface="Sylfaen"/>
              </a:rPr>
              <a:t>რ</a:t>
            </a:r>
            <a:r>
              <a:rPr dirty="0" smtClean="0" sz="1100" spc="-4">
                <a:latin typeface="Sylfaen"/>
                <a:cs typeface="Sylfaen"/>
              </a:rPr>
              <a:t>ც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261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ც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39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პ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რო</a:t>
            </a:r>
            <a:r>
              <a:rPr dirty="0" smtClean="0" sz="1100" spc="-4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ით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47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ფი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87">
                <a:latin typeface="Sylfaen"/>
                <a:cs typeface="Sylfaen"/>
              </a:rPr>
              <a:t>რ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66">
                <a:latin typeface="Sylfaen"/>
                <a:cs typeface="Sylfaen"/>
              </a:rPr>
              <a:t>ბ</a:t>
            </a:r>
            <a:r>
              <a:rPr dirty="0" smtClean="0" sz="1100" spc="-63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50">
                <a:latin typeface="Sylfaen"/>
                <a:cs typeface="Sylfaen"/>
              </a:rPr>
              <a:t> </a:t>
            </a:r>
            <a:r>
              <a:rPr dirty="0" smtClean="0" sz="1100" spc="98">
                <a:latin typeface="Sylfaen"/>
                <a:cs typeface="Sylfaen"/>
              </a:rPr>
              <a:t>ფ</a:t>
            </a:r>
            <a:r>
              <a:rPr dirty="0" smtClean="0" sz="1100" spc="83">
                <a:latin typeface="Sylfaen"/>
                <a:cs typeface="Sylfaen"/>
              </a:rPr>
              <a:t>რ</a:t>
            </a:r>
            <a:r>
              <a:rPr dirty="0" smtClean="0" sz="1100" spc="30">
                <a:latin typeface="Sylfaen"/>
                <a:cs typeface="Sylfaen"/>
              </a:rPr>
              <a:t>ო</a:t>
            </a:r>
            <a:r>
              <a:rPr dirty="0" smtClean="0" sz="1100" spc="16">
                <a:latin typeface="Sylfaen"/>
                <a:cs typeface="Sylfaen"/>
              </a:rPr>
              <a:t>ნ</a:t>
            </a:r>
            <a:r>
              <a:rPr dirty="0" smtClean="0" sz="1100" spc="-114">
                <a:latin typeface="Sylfaen"/>
                <a:cs typeface="Sylfaen"/>
              </a:rPr>
              <a:t>ტ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90">
                <a:latin typeface="Sylfaen"/>
                <a:cs typeface="Sylfaen"/>
              </a:rPr>
              <a:t>რ</a:t>
            </a:r>
            <a:r>
              <a:rPr dirty="0" smtClean="0" sz="1100" spc="83">
                <a:latin typeface="Sylfaen"/>
                <a:cs typeface="Sylfaen"/>
              </a:rPr>
              <a:t>ო</a:t>
            </a:r>
            <a:r>
              <a:rPr dirty="0" smtClean="0" sz="1100" spc="-5">
                <a:latin typeface="Sylfaen"/>
                <a:cs typeface="Sylfaen"/>
              </a:rPr>
              <a:t>ბა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44">
                <a:latin typeface="Sylfaen"/>
                <a:cs typeface="Sylfaen"/>
              </a:rPr>
              <a:t> </a:t>
            </a:r>
            <a:r>
              <a:rPr dirty="0" smtClean="0" sz="1100" spc="-150">
                <a:latin typeface="Sylfaen"/>
                <a:cs typeface="Sylfaen"/>
              </a:rPr>
              <a:t>თუ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902004" y="1245472"/>
            <a:ext cx="578117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0">
                <a:latin typeface="Sylfaen"/>
                <a:cs typeface="Sylfaen"/>
              </a:rPr>
              <a:t>მ</a:t>
            </a:r>
            <a:r>
              <a:rPr dirty="0" smtClean="0" sz="1100" spc="-10">
                <a:latin typeface="Sylfaen"/>
                <a:cs typeface="Sylfaen"/>
              </a:rPr>
              <a:t>კ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ც</a:t>
            </a:r>
            <a:r>
              <a:rPr dirty="0" smtClean="0" sz="1100" spc="-10">
                <a:latin typeface="Sylfaen"/>
                <a:cs typeface="Sylfaen"/>
              </a:rPr>
              <a:t>რი</a:t>
            </a:r>
            <a:r>
              <a:rPr dirty="0" smtClean="0" sz="1100" spc="-10">
                <a:latin typeface="Sylfaen"/>
                <a:cs typeface="Sylfaen"/>
              </a:rPr>
              <a:t>,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ი</a:t>
            </a:r>
            <a:r>
              <a:rPr dirty="0" smtClean="0" sz="1100" spc="-10">
                <a:latin typeface="Sylfaen"/>
                <a:cs typeface="Sylfaen"/>
              </a:rPr>
              <a:t>ნ</a:t>
            </a:r>
            <a:r>
              <a:rPr dirty="0" smtClean="0" sz="1100" spc="-10">
                <a:latin typeface="Sylfaen"/>
                <a:cs typeface="Sylfaen"/>
              </a:rPr>
              <a:t>ტ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-10">
                <a:latin typeface="Sylfaen"/>
                <a:cs typeface="Sylfaen"/>
              </a:rPr>
              <a:t>ნ</a:t>
            </a:r>
            <a:r>
              <a:rPr dirty="0" smtClean="0" sz="1100" spc="-10">
                <a:latin typeface="Sylfaen"/>
                <a:cs typeface="Sylfaen"/>
              </a:rPr>
              <a:t>ს</a:t>
            </a:r>
            <a:r>
              <a:rPr dirty="0" smtClean="0" sz="1100" spc="-10">
                <a:latin typeface="Sylfaen"/>
                <a:cs typeface="Sylfaen"/>
              </a:rPr>
              <a:t>ი</a:t>
            </a:r>
            <a:r>
              <a:rPr dirty="0" smtClean="0" sz="1100" spc="-10">
                <a:latin typeface="Sylfaen"/>
                <a:cs typeface="Sylfaen"/>
              </a:rPr>
              <a:t>უ</a:t>
            </a:r>
            <a:r>
              <a:rPr dirty="0" smtClean="0" sz="1100" spc="-10">
                <a:latin typeface="Sylfaen"/>
                <a:cs typeface="Sylfaen"/>
              </a:rPr>
              <a:t>რი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კ</a:t>
            </a:r>
            <a:r>
              <a:rPr dirty="0" smtClean="0" sz="1100" spc="-10">
                <a:latin typeface="Sylfaen"/>
                <a:cs typeface="Sylfaen"/>
              </a:rPr>
              <a:t>ო</a:t>
            </a:r>
            <a:r>
              <a:rPr dirty="0" smtClean="0" sz="1100" spc="-10">
                <a:latin typeface="Sylfaen"/>
                <a:cs typeface="Sylfaen"/>
              </a:rPr>
              <a:t>ლ</a:t>
            </a:r>
            <a:r>
              <a:rPr dirty="0" smtClean="0" sz="1100" spc="-10">
                <a:latin typeface="Sylfaen"/>
                <a:cs typeface="Sylfaen"/>
              </a:rPr>
              <a:t>ო</a:t>
            </a:r>
            <a:r>
              <a:rPr dirty="0" smtClean="0" sz="1100" spc="-10">
                <a:latin typeface="Sylfaen"/>
                <a:cs typeface="Sylfaen"/>
              </a:rPr>
              <a:t>რ</a:t>
            </a:r>
            <a:r>
              <a:rPr dirty="0" smtClean="0" sz="1100" spc="-10">
                <a:latin typeface="Sylfaen"/>
                <a:cs typeface="Sylfaen"/>
              </a:rPr>
              <a:t>ი</a:t>
            </a:r>
            <a:r>
              <a:rPr dirty="0" smtClean="0" sz="1100" spc="-10">
                <a:latin typeface="Sylfaen"/>
                <a:cs typeface="Sylfaen"/>
              </a:rPr>
              <a:t>ტ</a:t>
            </a:r>
            <a:r>
              <a:rPr dirty="0" smtClean="0" sz="1100" spc="-10">
                <a:latin typeface="Sylfaen"/>
                <a:cs typeface="Sylfaen"/>
              </a:rPr>
              <a:t>ი</a:t>
            </a:r>
            <a:r>
              <a:rPr dirty="0" smtClean="0" sz="1100" spc="-10">
                <a:latin typeface="Sylfaen"/>
                <a:cs typeface="Sylfaen"/>
              </a:rPr>
              <a:t>.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ს</a:t>
            </a:r>
            <a:r>
              <a:rPr dirty="0" smtClean="0" sz="1100" spc="-10">
                <a:latin typeface="Sylfaen"/>
                <a:cs typeface="Sylfaen"/>
              </a:rPr>
              <a:t>წორ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-10">
                <a:latin typeface="Sylfaen"/>
                <a:cs typeface="Sylfaen"/>
              </a:rPr>
              <a:t>დ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რ</a:t>
            </a:r>
            <a:r>
              <a:rPr dirty="0" smtClean="0" sz="1100" spc="-10">
                <a:latin typeface="Sylfaen"/>
                <a:cs typeface="Sylfaen"/>
              </a:rPr>
              <a:t>ომ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ხ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-10">
                <a:latin typeface="Sylfaen"/>
                <a:cs typeface="Sylfaen"/>
              </a:rPr>
              <a:t>ლ</a:t>
            </a:r>
            <a:r>
              <a:rPr dirty="0" smtClean="0" sz="1100" spc="-10">
                <a:latin typeface="Sylfaen"/>
                <a:cs typeface="Sylfaen"/>
              </a:rPr>
              <a:t>ო</a:t>
            </a:r>
            <a:r>
              <a:rPr dirty="0" smtClean="0" sz="1100" spc="-10">
                <a:latin typeface="Sylfaen"/>
                <a:cs typeface="Sylfaen"/>
              </a:rPr>
              <a:t>ვ</a:t>
            </a:r>
            <a:r>
              <a:rPr dirty="0" smtClean="0" sz="1100" spc="-10">
                <a:latin typeface="Sylfaen"/>
                <a:cs typeface="Sylfaen"/>
              </a:rPr>
              <a:t>ნ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-10">
                <a:latin typeface="Sylfaen"/>
                <a:cs typeface="Sylfaen"/>
              </a:rPr>
              <a:t>ბის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უ</a:t>
            </a:r>
            <a:r>
              <a:rPr dirty="0" smtClean="0" sz="1100" spc="-10">
                <a:latin typeface="Sylfaen"/>
                <a:cs typeface="Sylfaen"/>
              </a:rPr>
              <a:t>კ</a:t>
            </a:r>
            <a:r>
              <a:rPr dirty="0" smtClean="0" sz="1100" spc="-10">
                <a:latin typeface="Sylfaen"/>
                <a:cs typeface="Sylfaen"/>
              </a:rPr>
              <a:t>ვდ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ვ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-10">
                <a:latin typeface="Sylfaen"/>
                <a:cs typeface="Sylfaen"/>
              </a:rPr>
              <a:t>ბ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ს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გ</a:t>
            </a:r>
            <a:r>
              <a:rPr dirty="0" smtClean="0" sz="1100" spc="-10">
                <a:latin typeface="Sylfaen"/>
                <a:cs typeface="Sylfaen"/>
              </a:rPr>
              <a:t>ვა</a:t>
            </a:r>
            <a:r>
              <a:rPr dirty="0" smtClean="0" sz="1100" spc="-10">
                <a:latin typeface="Sylfaen"/>
                <a:cs typeface="Sylfaen"/>
              </a:rPr>
              <a:t>გ</a:t>
            </a:r>
            <a:r>
              <a:rPr dirty="0" smtClean="0" sz="1100" spc="-10">
                <a:latin typeface="Sylfaen"/>
                <a:cs typeface="Sylfaen"/>
              </a:rPr>
              <a:t>რ</a:t>
            </a:r>
            <a:r>
              <a:rPr dirty="0" smtClean="0" sz="1100" spc="-10">
                <a:latin typeface="Sylfaen"/>
                <a:cs typeface="Sylfaen"/>
              </a:rPr>
              <a:t>ძ</a:t>
            </a:r>
            <a:r>
              <a:rPr dirty="0" smtClean="0" sz="1100" spc="-10">
                <a:latin typeface="Sylfaen"/>
                <a:cs typeface="Sylfaen"/>
              </a:rPr>
              <a:t>ნ</a:t>
            </a:r>
            <a:r>
              <a:rPr dirty="0" smtClean="0" sz="1100" spc="-10">
                <a:latin typeface="Sylfaen"/>
                <a:cs typeface="Sylfaen"/>
              </a:rPr>
              <a:t>ო</a:t>
            </a:r>
            <a:r>
              <a:rPr dirty="0" smtClean="0" sz="1100" spc="-10">
                <a:latin typeface="Sylfaen"/>
                <a:cs typeface="Sylfaen"/>
              </a:rPr>
              <a:t>ბ</a:t>
            </a:r>
            <a:r>
              <a:rPr dirty="0" smtClean="0" sz="1100" spc="-10">
                <a:latin typeface="Sylfaen"/>
                <a:cs typeface="Sylfaen"/>
              </a:rPr>
              <a:t>ი</a:t>
            </a:r>
            <a:r>
              <a:rPr dirty="0" smtClean="0" sz="1100" spc="-10">
                <a:latin typeface="Sylfaen"/>
                <a:cs typeface="Sylfaen"/>
              </a:rPr>
              <a:t>ნ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-10">
                <a:latin typeface="Sylfaen"/>
                <a:cs typeface="Sylfaen"/>
              </a:rPr>
              <a:t>ბ</a:t>
            </a:r>
            <a:r>
              <a:rPr dirty="0" smtClean="0" sz="1100" spc="-10">
                <a:latin typeface="Sylfaen"/>
                <a:cs typeface="Sylfaen"/>
              </a:rPr>
              <a:t>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902004" y="1539604"/>
            <a:ext cx="578031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143">
                <a:latin typeface="Sylfaen"/>
                <a:cs typeface="Sylfaen"/>
              </a:rPr>
              <a:t> </a:t>
            </a:r>
            <a:r>
              <a:rPr dirty="0" smtClean="0" sz="1100" spc="-28">
                <a:latin typeface="Sylfaen"/>
                <a:cs typeface="Sylfaen"/>
              </a:rPr>
              <a:t>ნ</a:t>
            </a:r>
            <a:r>
              <a:rPr dirty="0" smtClean="0" sz="1100" spc="-38">
                <a:latin typeface="Sylfaen"/>
                <a:cs typeface="Sylfaen"/>
              </a:rPr>
              <a:t>ა</a:t>
            </a:r>
            <a:r>
              <a:rPr dirty="0" smtClean="0" sz="1100" spc="-35">
                <a:latin typeface="Sylfaen"/>
                <a:cs typeface="Sylfaen"/>
              </a:rPr>
              <a:t>ხ</a:t>
            </a:r>
            <a:r>
              <a:rPr dirty="0" smtClean="0" sz="1100" spc="-38">
                <a:latin typeface="Sylfaen"/>
                <a:cs typeface="Sylfaen"/>
              </a:rPr>
              <a:t>ა</a:t>
            </a:r>
            <a:r>
              <a:rPr dirty="0" smtClean="0" sz="1100" spc="-50">
                <a:latin typeface="Sylfaen"/>
                <a:cs typeface="Sylfaen"/>
              </a:rPr>
              <a:t>ტ</a:t>
            </a:r>
            <a:r>
              <a:rPr dirty="0" smtClean="0" sz="1100" spc="-32">
                <a:latin typeface="Sylfaen"/>
                <a:cs typeface="Sylfaen"/>
              </a:rPr>
              <a:t>ი</a:t>
            </a:r>
            <a:r>
              <a:rPr dirty="0" smtClean="0" sz="1100" spc="-17">
                <a:latin typeface="Sylfaen"/>
                <a:cs typeface="Sylfaen"/>
              </a:rPr>
              <a:t>!</a:t>
            </a:r>
            <a:r>
              <a:rPr dirty="0" smtClean="0" sz="1100" spc="-16">
                <a:latin typeface="Sylfaen"/>
                <a:cs typeface="Sylfaen"/>
              </a:rPr>
              <a:t>  </a:t>
            </a:r>
            <a:r>
              <a:rPr dirty="0" smtClean="0" sz="1100" spc="98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ხ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ოვ</a:t>
            </a:r>
            <a:r>
              <a:rPr dirty="0" smtClean="0" sz="1100" spc="-4">
                <a:latin typeface="Sylfaen"/>
                <a:cs typeface="Sylfaen"/>
              </a:rPr>
              <a:t>ნ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95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162">
                <a:latin typeface="Sylfaen"/>
                <a:cs typeface="Sylfaen"/>
              </a:rPr>
              <a:t>ზ</a:t>
            </a:r>
            <a:r>
              <a:rPr dirty="0" smtClean="0" sz="1100" spc="-100">
                <a:latin typeface="Sylfaen"/>
                <a:cs typeface="Sylfaen"/>
              </a:rPr>
              <a:t>ე</a:t>
            </a:r>
            <a:r>
              <a:rPr dirty="0" smtClean="0" sz="1100" spc="-286">
                <a:latin typeface="Sylfaen"/>
                <a:cs typeface="Sylfaen"/>
              </a:rPr>
              <a:t>უ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63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-104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ფ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222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ჭ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142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36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-14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3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1</a:t>
            </a:r>
            <a:r>
              <a:rPr dirty="0" smtClean="0" sz="1100" spc="-9">
                <a:latin typeface="Sylfaen"/>
                <a:cs typeface="Sylfaen"/>
              </a:rPr>
              <a:t>9</a:t>
            </a:r>
            <a:r>
              <a:rPr dirty="0" smtClean="0" sz="1100" spc="0">
                <a:latin typeface="Sylfaen"/>
                <a:cs typeface="Sylfaen"/>
              </a:rPr>
              <a:t>98</a:t>
            </a:r>
            <a:r>
              <a:rPr dirty="0" smtClean="0" sz="1100" spc="16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წ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247">
                <a:latin typeface="Sylfaen"/>
                <a:cs typeface="Sylfaen"/>
              </a:rPr>
              <a:t> </a:t>
            </a:r>
            <a:r>
              <a:rPr dirty="0" smtClean="0" sz="1100" spc="-40">
                <a:latin typeface="Sylfaen"/>
                <a:cs typeface="Sylfaen"/>
              </a:rPr>
              <a:t>კ</a:t>
            </a:r>
            <a:r>
              <a:rPr dirty="0" smtClean="0" sz="1100" spc="-52">
                <a:latin typeface="Sylfaen"/>
                <a:cs typeface="Sylfaen"/>
              </a:rPr>
              <a:t>ი</a:t>
            </a:r>
            <a:r>
              <a:rPr dirty="0" smtClean="0" sz="1100" spc="-60">
                <a:latin typeface="Sylfaen"/>
                <a:cs typeface="Sylfaen"/>
              </a:rPr>
              <a:t>დ</a:t>
            </a:r>
            <a:r>
              <a:rPr dirty="0" smtClean="0" sz="1100" spc="-32">
                <a:latin typeface="Sylfaen"/>
                <a:cs typeface="Sylfaen"/>
              </a:rPr>
              <a:t>ე</a:t>
            </a:r>
            <a:r>
              <a:rPr dirty="0" smtClean="0" sz="1100" spc="-37">
                <a:latin typeface="Sylfaen"/>
                <a:cs typeface="Sylfaen"/>
              </a:rPr>
              <a:t>ვ</a:t>
            </a:r>
            <a:r>
              <a:rPr dirty="0" smtClean="0" sz="1100" spc="165">
                <a:latin typeface="Sylfaen"/>
                <a:cs typeface="Sylfaen"/>
              </a:rPr>
              <a:t> </a:t>
            </a:r>
            <a:r>
              <a:rPr dirty="0" smtClean="0" sz="1100" spc="27">
                <a:latin typeface="Sylfaen"/>
                <a:cs typeface="Sylfaen"/>
              </a:rPr>
              <a:t>ორი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902004" y="1833736"/>
            <a:ext cx="577989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5">
                <a:latin typeface="Sylfaen"/>
                <a:cs typeface="Sylfaen"/>
              </a:rPr>
              <a:t>ნ</a:t>
            </a:r>
            <a:r>
              <a:rPr dirty="0" smtClean="0" sz="1100" spc="5">
                <a:latin typeface="Sylfaen"/>
                <a:cs typeface="Sylfaen"/>
              </a:rPr>
              <a:t>ა</a:t>
            </a:r>
            <a:r>
              <a:rPr dirty="0" smtClean="0" sz="1100" spc="5">
                <a:latin typeface="Sylfaen"/>
                <a:cs typeface="Sylfaen"/>
              </a:rPr>
              <a:t>ხ</a:t>
            </a:r>
            <a:r>
              <a:rPr dirty="0" smtClean="0" sz="1100" spc="5">
                <a:latin typeface="Sylfaen"/>
                <a:cs typeface="Sylfaen"/>
              </a:rPr>
              <a:t>ა</a:t>
            </a:r>
            <a:r>
              <a:rPr dirty="0" smtClean="0" sz="1100" spc="5">
                <a:latin typeface="Sylfaen"/>
                <a:cs typeface="Sylfaen"/>
              </a:rPr>
              <a:t>ტ</a:t>
            </a:r>
            <a:r>
              <a:rPr dirty="0" smtClean="0" sz="1100" spc="5">
                <a:latin typeface="Sylfaen"/>
                <a:cs typeface="Sylfaen"/>
              </a:rPr>
              <a:t>ი</a:t>
            </a:r>
            <a:r>
              <a:rPr dirty="0" smtClean="0" sz="1100" spc="5">
                <a:latin typeface="Sylfaen"/>
                <a:cs typeface="Sylfaen"/>
              </a:rPr>
              <a:t> </a:t>
            </a:r>
            <a:r>
              <a:rPr dirty="0" smtClean="0" sz="1100" spc="5">
                <a:latin typeface="Sylfaen"/>
                <a:cs typeface="Sylfaen"/>
              </a:rPr>
              <a:t> </a:t>
            </a:r>
            <a:r>
              <a:rPr dirty="0" smtClean="0" sz="1100" spc="5">
                <a:latin typeface="Sylfaen"/>
                <a:cs typeface="Sylfaen"/>
              </a:rPr>
              <a:t>გ</a:t>
            </a:r>
            <a:r>
              <a:rPr dirty="0" smtClean="0" sz="1100" spc="5">
                <a:latin typeface="Sylfaen"/>
                <a:cs typeface="Sylfaen"/>
              </a:rPr>
              <a:t>ა</a:t>
            </a:r>
            <a:r>
              <a:rPr dirty="0" smtClean="0" sz="1100" spc="5">
                <a:latin typeface="Sylfaen"/>
                <a:cs typeface="Sylfaen"/>
              </a:rPr>
              <a:t>დ</a:t>
            </a:r>
            <a:r>
              <a:rPr dirty="0" smtClean="0" sz="1100" spc="5">
                <a:latin typeface="Sylfaen"/>
                <a:cs typeface="Sylfaen"/>
              </a:rPr>
              <a:t>ა</a:t>
            </a:r>
            <a:r>
              <a:rPr dirty="0" smtClean="0" sz="1100" spc="5">
                <a:latin typeface="Sylfaen"/>
                <a:cs typeface="Sylfaen"/>
              </a:rPr>
              <a:t>ს</a:t>
            </a:r>
            <a:r>
              <a:rPr dirty="0" smtClean="0" sz="1100" spc="5">
                <a:latin typeface="Sylfaen"/>
                <a:cs typeface="Sylfaen"/>
              </a:rPr>
              <a:t>ც</a:t>
            </a:r>
            <a:r>
              <a:rPr dirty="0" smtClean="0" sz="1100" spc="5">
                <a:latin typeface="Sylfaen"/>
                <a:cs typeface="Sylfaen"/>
              </a:rPr>
              <a:t>ა</a:t>
            </a:r>
            <a:r>
              <a:rPr dirty="0" smtClean="0" sz="1100" spc="5">
                <a:latin typeface="Sylfaen"/>
                <a:cs typeface="Sylfaen"/>
              </a:rPr>
              <a:t>,</a:t>
            </a:r>
            <a:r>
              <a:rPr dirty="0" smtClean="0" sz="1100" spc="5">
                <a:latin typeface="Sylfaen"/>
                <a:cs typeface="Sylfaen"/>
              </a:rPr>
              <a:t> </a:t>
            </a:r>
            <a:r>
              <a:rPr dirty="0" smtClean="0" sz="1100" spc="5">
                <a:latin typeface="Sylfaen"/>
                <a:cs typeface="Sylfaen"/>
              </a:rPr>
              <a:t>ე</a:t>
            </a:r>
            <a:r>
              <a:rPr dirty="0" smtClean="0" sz="1100" spc="5">
                <a:latin typeface="Sylfaen"/>
                <a:cs typeface="Sylfaen"/>
              </a:rPr>
              <a:t>ს</a:t>
            </a:r>
            <a:r>
              <a:rPr dirty="0" smtClean="0" sz="1100" spc="5">
                <a:latin typeface="Sylfaen"/>
                <a:cs typeface="Sylfaen"/>
              </a:rPr>
              <a:t> </a:t>
            </a:r>
            <a:r>
              <a:rPr dirty="0" smtClean="0" sz="1100" spc="5">
                <a:latin typeface="Sylfaen"/>
                <a:cs typeface="Sylfaen"/>
              </a:rPr>
              <a:t>გ</a:t>
            </a:r>
            <a:r>
              <a:rPr dirty="0" smtClean="0" sz="1100" spc="5">
                <a:latin typeface="Sylfaen"/>
                <a:cs typeface="Sylfaen"/>
              </a:rPr>
              <a:t>ა</a:t>
            </a:r>
            <a:r>
              <a:rPr dirty="0" smtClean="0" sz="1100" spc="5">
                <a:latin typeface="Sylfaen"/>
                <a:cs typeface="Sylfaen"/>
              </a:rPr>
              <a:t>ხ</a:t>
            </a:r>
            <a:r>
              <a:rPr dirty="0" smtClean="0" sz="1100" spc="5">
                <a:latin typeface="Sylfaen"/>
                <a:cs typeface="Sylfaen"/>
              </a:rPr>
              <a:t>ლ</a:t>
            </a:r>
            <a:r>
              <a:rPr dirty="0" smtClean="0" sz="1100" spc="5">
                <a:latin typeface="Sylfaen"/>
                <a:cs typeface="Sylfaen"/>
              </a:rPr>
              <a:t>დ</a:t>
            </a:r>
            <a:r>
              <a:rPr dirty="0" smtClean="0" sz="1100" spc="5">
                <a:latin typeface="Sylfaen"/>
                <a:cs typeface="Sylfaen"/>
              </a:rPr>
              <a:t>ა</a:t>
            </a:r>
            <a:r>
              <a:rPr dirty="0" smtClean="0" sz="1100" spc="5">
                <a:latin typeface="Sylfaen"/>
                <a:cs typeface="Sylfaen"/>
              </a:rPr>
              <a:t>თ</a:t>
            </a:r>
            <a:r>
              <a:rPr dirty="0" smtClean="0" sz="1100" spc="5">
                <a:latin typeface="Sylfaen"/>
                <a:cs typeface="Sylfaen"/>
              </a:rPr>
              <a:t> </a:t>
            </a:r>
            <a:r>
              <a:rPr dirty="0" smtClean="0" sz="1100" spc="5">
                <a:latin typeface="Sylfaen"/>
                <a:cs typeface="Sylfaen"/>
              </a:rPr>
              <a:t>ა</a:t>
            </a:r>
            <a:r>
              <a:rPr dirty="0" smtClean="0" sz="1100" spc="5">
                <a:latin typeface="Sylfaen"/>
                <a:cs typeface="Sylfaen"/>
              </a:rPr>
              <a:t>ხ</a:t>
            </a:r>
            <a:r>
              <a:rPr dirty="0" smtClean="0" sz="1100" spc="5">
                <a:latin typeface="Sylfaen"/>
                <a:cs typeface="Sylfaen"/>
              </a:rPr>
              <a:t>ა</a:t>
            </a:r>
            <a:r>
              <a:rPr dirty="0" smtClean="0" sz="1100" spc="5">
                <a:latin typeface="Sylfaen"/>
                <a:cs typeface="Sylfaen"/>
              </a:rPr>
              <a:t>ლ</a:t>
            </a:r>
            <a:r>
              <a:rPr dirty="0" smtClean="0" sz="1100" spc="5">
                <a:latin typeface="Sylfaen"/>
                <a:cs typeface="Sylfaen"/>
              </a:rPr>
              <a:t>ი</a:t>
            </a:r>
            <a:r>
              <a:rPr dirty="0" smtClean="0" sz="1100" spc="5">
                <a:latin typeface="Sylfaen"/>
                <a:cs typeface="Sylfaen"/>
              </a:rPr>
              <a:t> </a:t>
            </a:r>
            <a:r>
              <a:rPr dirty="0" smtClean="0" sz="1100" spc="5">
                <a:latin typeface="Sylfaen"/>
                <a:cs typeface="Sylfaen"/>
              </a:rPr>
              <a:t> </a:t>
            </a:r>
            <a:r>
              <a:rPr dirty="0" smtClean="0" sz="1100" spc="5">
                <a:latin typeface="Sylfaen"/>
                <a:cs typeface="Sylfaen"/>
              </a:rPr>
              <a:t>ქ</a:t>
            </a:r>
            <a:r>
              <a:rPr dirty="0" smtClean="0" sz="1100" spc="5">
                <a:latin typeface="Sylfaen"/>
                <a:cs typeface="Sylfaen"/>
              </a:rPr>
              <a:t>ა</a:t>
            </a:r>
            <a:r>
              <a:rPr dirty="0" smtClean="0" sz="1100" spc="5">
                <a:latin typeface="Sylfaen"/>
                <a:cs typeface="Sylfaen"/>
              </a:rPr>
              <a:t>რთ</a:t>
            </a:r>
            <a:r>
              <a:rPr dirty="0" smtClean="0" sz="1100" spc="5">
                <a:latin typeface="Sylfaen"/>
                <a:cs typeface="Sylfaen"/>
              </a:rPr>
              <a:t>უ</a:t>
            </a:r>
            <a:r>
              <a:rPr dirty="0" smtClean="0" sz="1100" spc="5">
                <a:latin typeface="Sylfaen"/>
                <a:cs typeface="Sylfaen"/>
              </a:rPr>
              <a:t>ლ</a:t>
            </a:r>
            <a:r>
              <a:rPr dirty="0" smtClean="0" sz="1100" spc="5">
                <a:latin typeface="Sylfaen"/>
                <a:cs typeface="Sylfaen"/>
              </a:rPr>
              <a:t>ი</a:t>
            </a:r>
            <a:r>
              <a:rPr dirty="0" smtClean="0" sz="1100" spc="5">
                <a:latin typeface="Sylfaen"/>
                <a:cs typeface="Sylfaen"/>
              </a:rPr>
              <a:t> </a:t>
            </a:r>
            <a:r>
              <a:rPr dirty="0" smtClean="0" sz="1100" spc="5">
                <a:latin typeface="Sylfaen"/>
                <a:cs typeface="Sylfaen"/>
              </a:rPr>
              <a:t>მ</a:t>
            </a:r>
            <a:r>
              <a:rPr dirty="0" smtClean="0" sz="1100" spc="5">
                <a:latin typeface="Sylfaen"/>
                <a:cs typeface="Sylfaen"/>
              </a:rPr>
              <a:t>ხ</a:t>
            </a:r>
            <a:r>
              <a:rPr dirty="0" smtClean="0" sz="1100" spc="5">
                <a:latin typeface="Sylfaen"/>
                <a:cs typeface="Sylfaen"/>
              </a:rPr>
              <a:t>ა</a:t>
            </a:r>
            <a:r>
              <a:rPr dirty="0" smtClean="0" sz="1100" spc="5">
                <a:latin typeface="Sylfaen"/>
                <a:cs typeface="Sylfaen"/>
              </a:rPr>
              <a:t>ტ</a:t>
            </a:r>
            <a:r>
              <a:rPr dirty="0" smtClean="0" sz="1100" spc="5">
                <a:latin typeface="Sylfaen"/>
                <a:cs typeface="Sylfaen"/>
              </a:rPr>
              <a:t>ვრ</a:t>
            </a:r>
            <a:r>
              <a:rPr dirty="0" smtClean="0" sz="1100" spc="5">
                <a:latin typeface="Sylfaen"/>
                <a:cs typeface="Sylfaen"/>
              </a:rPr>
              <a:t>ო</a:t>
            </a:r>
            <a:r>
              <a:rPr dirty="0" smtClean="0" sz="1100" spc="5">
                <a:latin typeface="Sylfaen"/>
                <a:cs typeface="Sylfaen"/>
              </a:rPr>
              <a:t>ბის</a:t>
            </a:r>
            <a:r>
              <a:rPr dirty="0" smtClean="0" sz="1100" spc="5">
                <a:latin typeface="Sylfaen"/>
                <a:cs typeface="Sylfaen"/>
              </a:rPr>
              <a:t> </a:t>
            </a:r>
            <a:r>
              <a:rPr dirty="0" smtClean="0" sz="1100" spc="5">
                <a:latin typeface="Sylfaen"/>
                <a:cs typeface="Sylfaen"/>
              </a:rPr>
              <a:t>ე</a:t>
            </a:r>
            <a:r>
              <a:rPr dirty="0" smtClean="0" sz="1100" spc="5">
                <a:latin typeface="Sylfaen"/>
                <a:cs typeface="Sylfaen"/>
              </a:rPr>
              <a:t>რ</a:t>
            </a:r>
            <a:r>
              <a:rPr dirty="0" smtClean="0" sz="1100" spc="5">
                <a:latin typeface="Sylfaen"/>
                <a:cs typeface="Sylfaen"/>
              </a:rPr>
              <a:t>თ</a:t>
            </a:r>
            <a:r>
              <a:rPr dirty="0" smtClean="0" sz="1100" spc="5">
                <a:latin typeface="Sylfaen"/>
                <a:cs typeface="Sylfaen"/>
              </a:rPr>
              <a:t>-</a:t>
            </a:r>
            <a:r>
              <a:rPr dirty="0" smtClean="0" sz="1100" spc="5">
                <a:latin typeface="Sylfaen"/>
                <a:cs typeface="Sylfaen"/>
              </a:rPr>
              <a:t>ე</a:t>
            </a:r>
            <a:r>
              <a:rPr dirty="0" smtClean="0" sz="1100" spc="5">
                <a:latin typeface="Sylfaen"/>
                <a:cs typeface="Sylfaen"/>
              </a:rPr>
              <a:t>რ</a:t>
            </a:r>
            <a:r>
              <a:rPr dirty="0" smtClean="0" sz="1100" spc="5">
                <a:latin typeface="Sylfaen"/>
                <a:cs typeface="Sylfaen"/>
              </a:rPr>
              <a:t>თი</a:t>
            </a:r>
            <a:r>
              <a:rPr dirty="0" smtClean="0" sz="1100" spc="5">
                <a:latin typeface="Sylfaen"/>
                <a:cs typeface="Sylfaen"/>
              </a:rPr>
              <a:t> </a:t>
            </a:r>
            <a:r>
              <a:rPr dirty="0" smtClean="0" sz="1100" spc="5">
                <a:latin typeface="Sylfaen"/>
                <a:cs typeface="Sylfaen"/>
              </a:rPr>
              <a:t>მ</a:t>
            </a:r>
            <a:r>
              <a:rPr dirty="0" smtClean="0" sz="1100" spc="5">
                <a:latin typeface="Sylfaen"/>
                <a:cs typeface="Sylfaen"/>
              </a:rPr>
              <a:t>ნ</a:t>
            </a:r>
            <a:r>
              <a:rPr dirty="0" smtClean="0" sz="1100" spc="5">
                <a:latin typeface="Sylfaen"/>
                <a:cs typeface="Sylfaen"/>
              </a:rPr>
              <a:t>იშ</a:t>
            </a:r>
            <a:r>
              <a:rPr dirty="0" smtClean="0" sz="1100" spc="5">
                <a:latin typeface="Sylfaen"/>
                <a:cs typeface="Sylfaen"/>
              </a:rPr>
              <a:t>ვ</a:t>
            </a:r>
            <a:r>
              <a:rPr dirty="0" smtClean="0" sz="1100" spc="5">
                <a:latin typeface="Sylfaen"/>
                <a:cs typeface="Sylfaen"/>
              </a:rPr>
              <a:t>ნ</a:t>
            </a:r>
            <a:r>
              <a:rPr dirty="0" smtClean="0" sz="1100" spc="5">
                <a:latin typeface="Sylfaen"/>
                <a:cs typeface="Sylfaen"/>
              </a:rPr>
              <a:t>ე</a:t>
            </a:r>
            <a:r>
              <a:rPr dirty="0" smtClean="0" sz="1100" spc="5">
                <a:latin typeface="Sylfaen"/>
                <a:cs typeface="Sylfaen"/>
              </a:rPr>
              <a:t>ლ</a:t>
            </a:r>
            <a:r>
              <a:rPr dirty="0" smtClean="0" sz="1100" spc="5">
                <a:latin typeface="Sylfaen"/>
                <a:cs typeface="Sylfaen"/>
              </a:rPr>
              <a:t>ოვ</a:t>
            </a:r>
            <a:r>
              <a:rPr dirty="0" smtClean="0" sz="1100" spc="5">
                <a:latin typeface="Sylfaen"/>
                <a:cs typeface="Sylfaen"/>
              </a:rPr>
              <a:t>ა</a:t>
            </a:r>
            <a:r>
              <a:rPr dirty="0" smtClean="0" sz="1100" spc="5">
                <a:latin typeface="Sylfaen"/>
                <a:cs typeface="Sylfaen"/>
              </a:rPr>
              <a:t>ნ</a:t>
            </a:r>
            <a:r>
              <a:rPr dirty="0" smtClean="0" sz="1100" spc="5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902004" y="2127868"/>
            <a:ext cx="578083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">
                <a:latin typeface="Sylfaen"/>
                <a:cs typeface="Sylfaen"/>
              </a:rPr>
              <a:t>წარ</a:t>
            </a:r>
            <a:r>
              <a:rPr dirty="0" smtClean="0" sz="1100" spc="-1">
                <a:latin typeface="Sylfaen"/>
                <a:cs typeface="Sylfaen"/>
              </a:rPr>
              <a:t>მ</a:t>
            </a:r>
            <a:r>
              <a:rPr dirty="0" smtClean="0" sz="1100" spc="-1">
                <a:latin typeface="Sylfaen"/>
                <a:cs typeface="Sylfaen"/>
              </a:rPr>
              <a:t>ო</a:t>
            </a:r>
            <a:r>
              <a:rPr dirty="0" smtClean="0" sz="1100" spc="-1">
                <a:latin typeface="Sylfaen"/>
                <a:cs typeface="Sylfaen"/>
              </a:rPr>
              <a:t>მ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დ</a:t>
            </a:r>
            <a:r>
              <a:rPr dirty="0" smtClean="0" sz="1100" spc="-1">
                <a:latin typeface="Sylfaen"/>
                <a:cs typeface="Sylfaen"/>
              </a:rPr>
              <a:t>გ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ნ</a:t>
            </a:r>
            <a:r>
              <a:rPr dirty="0" smtClean="0" sz="1100" spc="-1">
                <a:latin typeface="Sylfaen"/>
                <a:cs typeface="Sylfaen"/>
              </a:rPr>
              <a:t>ლ</a:t>
            </a:r>
            <a:r>
              <a:rPr dirty="0" smtClean="0" sz="1100" spc="-1">
                <a:latin typeface="Sylfaen"/>
                <a:cs typeface="Sylfaen"/>
              </a:rPr>
              <a:t>ის</a:t>
            </a:r>
            <a:r>
              <a:rPr dirty="0" smtClean="0" sz="1100" spc="-1">
                <a:latin typeface="Sylfaen"/>
                <a:cs typeface="Sylfaen"/>
              </a:rPr>
              <a:t>,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ს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ქ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რთვ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ლ</a:t>
            </a:r>
            <a:r>
              <a:rPr dirty="0" smtClean="0" sz="1100" spc="-1">
                <a:latin typeface="Sylfaen"/>
                <a:cs typeface="Sylfaen"/>
              </a:rPr>
              <a:t>ოს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ს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ხ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ლ</a:t>
            </a:r>
            <a:r>
              <a:rPr dirty="0" smtClean="0" sz="1100" spc="-1">
                <a:latin typeface="Sylfaen"/>
                <a:cs typeface="Sylfaen"/>
              </a:rPr>
              <a:t>ხ</a:t>
            </a:r>
            <a:r>
              <a:rPr dirty="0" smtClean="0" sz="1100" spc="-1">
                <a:latin typeface="Sylfaen"/>
                <a:cs typeface="Sylfaen"/>
              </a:rPr>
              <a:t>ო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მ</a:t>
            </a:r>
            <a:r>
              <a:rPr dirty="0" smtClean="0" sz="1100" spc="-1">
                <a:latin typeface="Sylfaen"/>
                <a:cs typeface="Sylfaen"/>
              </a:rPr>
              <a:t>ხ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ტ</a:t>
            </a:r>
            <a:r>
              <a:rPr dirty="0" smtClean="0" sz="1100" spc="-1">
                <a:latin typeface="Sylfaen"/>
                <a:cs typeface="Sylfaen"/>
              </a:rPr>
              <a:t>ვრის</a:t>
            </a:r>
            <a:r>
              <a:rPr dirty="0" smtClean="0" sz="1100" spc="-1">
                <a:latin typeface="Sylfaen"/>
                <a:cs typeface="Sylfaen"/>
              </a:rPr>
              <a:t>,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რ</a:t>
            </a:r>
            <a:r>
              <a:rPr dirty="0" smtClean="0" sz="1100" spc="-1">
                <a:latin typeface="Sylfaen"/>
                <a:cs typeface="Sylfaen"/>
              </a:rPr>
              <a:t>უ</a:t>
            </a:r>
            <a:r>
              <a:rPr dirty="0" smtClean="0" sz="1100" spc="-1">
                <a:latin typeface="Sylfaen"/>
                <a:cs typeface="Sylfaen"/>
              </a:rPr>
              <a:t>ს</a:t>
            </a:r>
            <a:r>
              <a:rPr dirty="0" smtClean="0" sz="1100" spc="-1">
                <a:latin typeface="Sylfaen"/>
                <a:cs typeface="Sylfaen"/>
              </a:rPr>
              <a:t>თ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ვ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ლ</a:t>
            </a:r>
            <a:r>
              <a:rPr dirty="0" smtClean="0" sz="1100" spc="-1">
                <a:latin typeface="Sylfaen"/>
                <a:cs typeface="Sylfaen"/>
              </a:rPr>
              <a:t>ის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პ</a:t>
            </a:r>
            <a:r>
              <a:rPr dirty="0" smtClean="0" sz="1100" spc="-1">
                <a:latin typeface="Sylfaen"/>
                <a:cs typeface="Sylfaen"/>
              </a:rPr>
              <a:t>რ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მ</a:t>
            </a:r>
            <a:r>
              <a:rPr dirty="0" smtClean="0" sz="1100" spc="-1">
                <a:latin typeface="Sylfaen"/>
                <a:cs typeface="Sylfaen"/>
              </a:rPr>
              <a:t>იის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ლ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უ</a:t>
            </a:r>
            <a:r>
              <a:rPr dirty="0" smtClean="0" sz="1100" spc="-1">
                <a:latin typeface="Sylfaen"/>
                <a:cs typeface="Sylfaen"/>
              </a:rPr>
              <a:t>რ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ტ</a:t>
            </a:r>
            <a:r>
              <a:rPr dirty="0" smtClean="0" sz="1100" spc="-1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902004" y="2420476"/>
            <a:ext cx="260073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99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ხ</a:t>
            </a:r>
            <a:r>
              <a:rPr dirty="0" smtClean="0" sz="1100" spc="-31">
                <a:latin typeface="Sylfaen"/>
                <a:cs typeface="Sylfaen"/>
              </a:rPr>
              <a:t>ვ</a:t>
            </a:r>
            <a:r>
              <a:rPr dirty="0" smtClean="0" sz="1100" spc="-27">
                <a:latin typeface="Sylfaen"/>
                <a:cs typeface="Sylfaen"/>
              </a:rPr>
              <a:t>ლ</a:t>
            </a:r>
            <a:r>
              <a:rPr dirty="0" smtClean="0" sz="1100" spc="-25">
                <a:latin typeface="Sylfaen"/>
                <a:cs typeface="Sylfaen"/>
              </a:rPr>
              <a:t>ე</a:t>
            </a:r>
            <a:r>
              <a:rPr dirty="0" smtClean="0" sz="1100" spc="-23">
                <a:latin typeface="Sylfaen"/>
                <a:cs typeface="Sylfaen"/>
              </a:rPr>
              <a:t>დ</a:t>
            </a:r>
            <a:r>
              <a:rPr dirty="0" smtClean="0" sz="1100" spc="-28">
                <a:latin typeface="Sylfaen"/>
                <a:cs typeface="Sylfaen"/>
              </a:rPr>
              <a:t>ი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26">
                <a:latin typeface="Sylfaen"/>
                <a:cs typeface="Sylfaen"/>
              </a:rPr>
              <a:t>ნ</a:t>
            </a:r>
            <a:r>
              <a:rPr dirty="0" smtClean="0" sz="1100" spc="-17">
                <a:latin typeface="Sylfaen"/>
                <a:cs typeface="Sylfaen"/>
              </a:rPr>
              <a:t>ის</a:t>
            </a:r>
            <a:r>
              <a:rPr dirty="0" smtClean="0" sz="1100" spc="-8">
                <a:latin typeface="Sylfaen"/>
                <a:cs typeface="Sylfaen"/>
              </a:rPr>
              <a:t>  </a:t>
            </a:r>
            <a:r>
              <a:rPr dirty="0" smtClean="0" sz="1100" spc="17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ტ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ბი</a:t>
            </a:r>
            <a:r>
              <a:rPr dirty="0" smtClean="0" sz="1100" spc="265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-,,</a:t>
            </a:r>
            <a:r>
              <a:rPr dirty="0" smtClean="0" sz="1100" spc="-74">
                <a:latin typeface="Sylfaen"/>
                <a:cs typeface="Sylfaen"/>
              </a:rPr>
              <a:t>ხ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79">
                <a:latin typeface="Sylfaen"/>
                <a:cs typeface="Sylfaen"/>
              </a:rPr>
              <a:t>დ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560191" y="2420476"/>
            <a:ext cx="312222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8">
                <a:latin typeface="Sylfaen"/>
                <a:cs typeface="Sylfaen"/>
              </a:rPr>
              <a:t>ა</a:t>
            </a:r>
            <a:r>
              <a:rPr dirty="0" smtClean="0" sz="1100" spc="-36">
                <a:latin typeface="Sylfaen"/>
                <a:cs typeface="Sylfaen"/>
              </a:rPr>
              <a:t>ი</a:t>
            </a:r>
            <a:r>
              <a:rPr dirty="0" smtClean="0" sz="1100" spc="-46">
                <a:latin typeface="Sylfaen"/>
                <a:cs typeface="Sylfaen"/>
              </a:rPr>
              <a:t>ვ</a:t>
            </a:r>
            <a:r>
              <a:rPr dirty="0" smtClean="0" sz="1100" spc="-28">
                <a:latin typeface="Sylfaen"/>
                <a:cs typeface="Sylfaen"/>
              </a:rPr>
              <a:t>ნ</a:t>
            </a:r>
            <a:r>
              <a:rPr dirty="0" smtClean="0" sz="1100" spc="-46">
                <a:latin typeface="Sylfaen"/>
                <a:cs typeface="Sylfaen"/>
              </a:rPr>
              <a:t>ი</a:t>
            </a:r>
            <a:r>
              <a:rPr dirty="0" smtClean="0" sz="1100" spc="-60">
                <a:latin typeface="Sylfaen"/>
                <a:cs typeface="Sylfaen"/>
              </a:rPr>
              <a:t>დ</a:t>
            </a:r>
            <a:r>
              <a:rPr dirty="0" smtClean="0" sz="1100" spc="-28">
                <a:latin typeface="Sylfaen"/>
                <a:cs typeface="Sylfaen"/>
              </a:rPr>
              <a:t>ა</a:t>
            </a:r>
            <a:r>
              <a:rPr dirty="0" smtClean="0" sz="1100" spc="-23">
                <a:latin typeface="Sylfaen"/>
                <a:cs typeface="Sylfaen"/>
              </a:rPr>
              <a:t>ნ</a:t>
            </a:r>
            <a:r>
              <a:rPr dirty="0" smtClean="0" sz="1100" spc="-25">
                <a:latin typeface="Sylfaen"/>
                <a:cs typeface="Sylfaen"/>
              </a:rPr>
              <a:t>“</a:t>
            </a:r>
            <a:r>
              <a:rPr dirty="0" smtClean="0" sz="1100" spc="-16">
                <a:latin typeface="Sylfaen"/>
                <a:cs typeface="Sylfaen"/>
              </a:rPr>
              <a:t>  </a:t>
            </a:r>
            <a:r>
              <a:rPr dirty="0" smtClean="0" sz="1100" spc="59">
                <a:latin typeface="Sylfaen"/>
                <a:cs typeface="Sylfaen"/>
              </a:rPr>
              <a:t> </a:t>
            </a:r>
            <a:r>
              <a:rPr dirty="0" smtClean="0" sz="1100" spc="-21">
                <a:latin typeface="Sylfaen"/>
                <a:cs typeface="Sylfaen"/>
              </a:rPr>
              <a:t>(</a:t>
            </a:r>
            <a:r>
              <a:rPr dirty="0" smtClean="0" sz="1100" spc="-59">
                <a:latin typeface="Sylfaen"/>
                <a:cs typeface="Sylfaen"/>
              </a:rPr>
              <a:t>ტ</a:t>
            </a:r>
            <a:r>
              <a:rPr dirty="0" smtClean="0" sz="1100" spc="-36">
                <a:latin typeface="Sylfaen"/>
                <a:cs typeface="Sylfaen"/>
              </a:rPr>
              <a:t>ი</a:t>
            </a:r>
            <a:r>
              <a:rPr dirty="0" smtClean="0" sz="1100" spc="-73">
                <a:latin typeface="Sylfaen"/>
                <a:cs typeface="Sylfaen"/>
              </a:rPr>
              <a:t>ლ</a:t>
            </a:r>
            <a:r>
              <a:rPr dirty="0" smtClean="0" sz="1100" spc="-42">
                <a:latin typeface="Sylfaen"/>
                <a:cs typeface="Sylfaen"/>
              </a:rPr>
              <a:t>ო</a:t>
            </a:r>
            <a:r>
              <a:rPr dirty="0" smtClean="0" sz="1100" spc="-25">
                <a:latin typeface="Sylfaen"/>
                <a:cs typeface="Sylfaen"/>
              </a:rPr>
              <a:t>/</a:t>
            </a:r>
            <a:r>
              <a:rPr dirty="0" smtClean="0" sz="1100" spc="-48">
                <a:latin typeface="Sylfaen"/>
                <a:cs typeface="Sylfaen"/>
              </a:rPr>
              <a:t>ზ</a:t>
            </a:r>
            <a:r>
              <a:rPr dirty="0" smtClean="0" sz="1100" spc="-36">
                <a:latin typeface="Sylfaen"/>
                <a:cs typeface="Sylfaen"/>
              </a:rPr>
              <a:t>ე</a:t>
            </a:r>
            <a:r>
              <a:rPr dirty="0" smtClean="0" sz="1100" spc="-54">
                <a:latin typeface="Sylfaen"/>
                <a:cs typeface="Sylfaen"/>
              </a:rPr>
              <a:t>თ</a:t>
            </a:r>
            <a:r>
              <a:rPr dirty="0" smtClean="0" sz="1100" spc="-32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.</a:t>
            </a:r>
            <a:r>
              <a:rPr dirty="0" smtClean="0" sz="1100" spc="-16">
                <a:latin typeface="Sylfaen"/>
                <a:cs typeface="Sylfaen"/>
              </a:rPr>
              <a:t>  </a:t>
            </a:r>
            <a:r>
              <a:rPr dirty="0" smtClean="0" sz="1100" spc="24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4</a:t>
            </a:r>
            <a:r>
              <a:rPr dirty="0" smtClean="0" sz="1100" spc="0">
                <a:latin typeface="Sylfaen"/>
                <a:cs typeface="Sylfaen"/>
              </a:rPr>
              <a:t>7X</a:t>
            </a:r>
            <a:r>
              <a:rPr dirty="0" smtClean="0" sz="1100" spc="-9">
                <a:latin typeface="Sylfaen"/>
                <a:cs typeface="Sylfaen"/>
              </a:rPr>
              <a:t>5</a:t>
            </a:r>
            <a:r>
              <a:rPr dirty="0" smtClean="0" sz="1100" spc="0">
                <a:latin typeface="Sylfaen"/>
                <a:cs typeface="Sylfaen"/>
              </a:rPr>
              <a:t>1)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70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32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„</a:t>
            </a:r>
            <a:r>
              <a:rPr dirty="0" smtClean="0" sz="1100" spc="-137">
                <a:latin typeface="Sylfaen"/>
                <a:cs typeface="Sylfaen"/>
              </a:rPr>
              <a:t>ზ</a:t>
            </a:r>
            <a:r>
              <a:rPr dirty="0" smtClean="0" sz="1100" spc="-84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55">
                <a:latin typeface="Sylfaen"/>
                <a:cs typeface="Sylfaen"/>
              </a:rPr>
              <a:t>თ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902004" y="2714608"/>
            <a:ext cx="263599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6">
                <a:latin typeface="Sylfaen"/>
                <a:cs typeface="Sylfaen"/>
              </a:rPr>
              <a:t>თ</a:t>
            </a:r>
            <a:r>
              <a:rPr dirty="0" smtClean="0" sz="1100" spc="-25">
                <a:latin typeface="Sylfaen"/>
                <a:cs typeface="Sylfaen"/>
              </a:rPr>
              <a:t>ე</a:t>
            </a:r>
            <a:r>
              <a:rPr dirty="0" smtClean="0" sz="1100" spc="-38">
                <a:latin typeface="Sylfaen"/>
                <a:cs typeface="Sylfaen"/>
              </a:rPr>
              <a:t>ლ</a:t>
            </a:r>
            <a:r>
              <a:rPr dirty="0" smtClean="0" sz="1100" spc="-18">
                <a:latin typeface="Sylfaen"/>
                <a:cs typeface="Sylfaen"/>
              </a:rPr>
              <a:t>ა</a:t>
            </a:r>
            <a:r>
              <a:rPr dirty="0" smtClean="0" sz="1100" spc="-21">
                <a:latin typeface="Sylfaen"/>
                <a:cs typeface="Sylfaen"/>
              </a:rPr>
              <a:t>ვ</a:t>
            </a:r>
            <a:r>
              <a:rPr dirty="0" smtClean="0" sz="1100" spc="-37">
                <a:latin typeface="Sylfaen"/>
                <a:cs typeface="Sylfaen"/>
              </a:rPr>
              <a:t>შ</a:t>
            </a:r>
            <a:r>
              <a:rPr dirty="0" smtClean="0" sz="1100" spc="-25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“</a:t>
            </a:r>
            <a:r>
              <a:rPr dirty="0" smtClean="0" sz="1100" spc="-10">
                <a:latin typeface="Sylfaen"/>
                <a:cs typeface="Sylfaen"/>
              </a:rPr>
              <a:t>  </a:t>
            </a:r>
            <a:r>
              <a:rPr dirty="0" smtClean="0" sz="1100" spc="236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(</a:t>
            </a:r>
            <a:r>
              <a:rPr dirty="0" smtClean="0" sz="1100" spc="-32">
                <a:latin typeface="Sylfaen"/>
                <a:cs typeface="Sylfaen"/>
              </a:rPr>
              <a:t>ტ</a:t>
            </a:r>
            <a:r>
              <a:rPr dirty="0" smtClean="0" sz="1100" spc="-25">
                <a:latin typeface="Sylfaen"/>
                <a:cs typeface="Sylfaen"/>
              </a:rPr>
              <a:t>ი</a:t>
            </a:r>
            <a:r>
              <a:rPr dirty="0" smtClean="0" sz="1100" spc="-52">
                <a:latin typeface="Sylfaen"/>
                <a:cs typeface="Sylfaen"/>
              </a:rPr>
              <a:t>ლ</a:t>
            </a:r>
            <a:r>
              <a:rPr dirty="0" smtClean="0" sz="1100" spc="-27">
                <a:latin typeface="Sylfaen"/>
                <a:cs typeface="Sylfaen"/>
              </a:rPr>
              <a:t>ო</a:t>
            </a:r>
            <a:r>
              <a:rPr dirty="0" smtClean="0" sz="1100" spc="-18">
                <a:latin typeface="Sylfaen"/>
                <a:cs typeface="Sylfaen"/>
              </a:rPr>
              <a:t>/</a:t>
            </a:r>
            <a:r>
              <a:rPr dirty="0" smtClean="0" sz="1100" spc="-32">
                <a:latin typeface="Sylfaen"/>
                <a:cs typeface="Sylfaen"/>
              </a:rPr>
              <a:t>ზ</a:t>
            </a:r>
            <a:r>
              <a:rPr dirty="0" smtClean="0" sz="1100" spc="-25">
                <a:latin typeface="Sylfaen"/>
                <a:cs typeface="Sylfaen"/>
              </a:rPr>
              <a:t>ე</a:t>
            </a:r>
            <a:r>
              <a:rPr dirty="0" smtClean="0" sz="1100" spc="-46">
                <a:latin typeface="Sylfaen"/>
                <a:cs typeface="Sylfaen"/>
              </a:rPr>
              <a:t>თ</a:t>
            </a:r>
            <a:r>
              <a:rPr dirty="0" smtClean="0" sz="1100" spc="-20">
                <a:latin typeface="Sylfaen"/>
                <a:cs typeface="Sylfaen"/>
              </a:rPr>
              <a:t>ი</a:t>
            </a:r>
            <a:r>
              <a:rPr dirty="0" smtClean="0" sz="1100" spc="-10">
                <a:latin typeface="Sylfaen"/>
                <a:cs typeface="Sylfaen"/>
              </a:rPr>
              <a:t>.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189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79X60.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39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1959).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601339" y="2714608"/>
            <a:ext cx="308081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6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ხ</a:t>
            </a:r>
            <a:r>
              <a:rPr dirty="0" smtClean="0" sz="1100" spc="-31">
                <a:latin typeface="Sylfaen"/>
                <a:cs typeface="Sylfaen"/>
              </a:rPr>
              <a:t>ვ</a:t>
            </a:r>
            <a:r>
              <a:rPr dirty="0" smtClean="0" sz="1100" spc="-27">
                <a:latin typeface="Sylfaen"/>
                <a:cs typeface="Sylfaen"/>
              </a:rPr>
              <a:t>ლ</a:t>
            </a:r>
            <a:r>
              <a:rPr dirty="0" smtClean="0" sz="1100" spc="-25">
                <a:latin typeface="Sylfaen"/>
                <a:cs typeface="Sylfaen"/>
              </a:rPr>
              <a:t>ე</a:t>
            </a:r>
            <a:r>
              <a:rPr dirty="0" smtClean="0" sz="1100" spc="-23">
                <a:latin typeface="Sylfaen"/>
                <a:cs typeface="Sylfaen"/>
              </a:rPr>
              <a:t>დ</a:t>
            </a:r>
            <a:r>
              <a:rPr dirty="0" smtClean="0" sz="1100" spc="-28">
                <a:latin typeface="Sylfaen"/>
                <a:cs typeface="Sylfaen"/>
              </a:rPr>
              <a:t>ი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26">
                <a:latin typeface="Sylfaen"/>
                <a:cs typeface="Sylfaen"/>
              </a:rPr>
              <a:t>ნ</a:t>
            </a:r>
            <a:r>
              <a:rPr dirty="0" smtClean="0" sz="1100" spc="-18">
                <a:latin typeface="Sylfaen"/>
                <a:cs typeface="Sylfaen"/>
              </a:rPr>
              <a:t>ი</a:t>
            </a:r>
            <a:r>
              <a:rPr dirty="0" smtClean="0" sz="1100" spc="-8">
                <a:latin typeface="Sylfaen"/>
                <a:cs typeface="Sylfaen"/>
              </a:rPr>
              <a:t>  </a:t>
            </a:r>
            <a:r>
              <a:rPr dirty="0" smtClean="0" sz="1100" spc="74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1922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39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წ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17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25">
                <a:latin typeface="Sylfaen"/>
                <a:cs typeface="Sylfaen"/>
              </a:rPr>
              <a:t>წავ</a:t>
            </a:r>
            <a:r>
              <a:rPr dirty="0" smtClean="0" sz="1100" spc="46">
                <a:latin typeface="Sylfaen"/>
                <a:cs typeface="Sylfaen"/>
              </a:rPr>
              <a:t>ლ</a:t>
            </a:r>
            <a:r>
              <a:rPr dirty="0" smtClean="0" sz="1100" spc="14">
                <a:latin typeface="Sylfaen"/>
                <a:cs typeface="Sylfaen"/>
              </a:rPr>
              <a:t>ო</a:t>
            </a:r>
            <a:r>
              <a:rPr dirty="0" smtClean="0" sz="1100" spc="5">
                <a:latin typeface="Sylfaen"/>
                <a:cs typeface="Sylfaen"/>
              </a:rPr>
              <a:t>ბ</a:t>
            </a:r>
            <a:r>
              <a:rPr dirty="0" smtClean="0" sz="1100" spc="-79">
                <a:latin typeface="Sylfaen"/>
                <a:cs typeface="Sylfaen"/>
              </a:rPr>
              <a:t>დ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902004" y="3008740"/>
            <a:ext cx="70078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1">
                <a:latin typeface="Sylfaen"/>
                <a:cs typeface="Sylfaen"/>
              </a:rPr>
              <a:t>თ</a:t>
            </a:r>
            <a:r>
              <a:rPr dirty="0" smtClean="0" sz="1100" spc="-41">
                <a:latin typeface="Sylfaen"/>
                <a:cs typeface="Sylfaen"/>
              </a:rPr>
              <a:t>ბ</a:t>
            </a:r>
            <a:r>
              <a:rPr dirty="0" smtClean="0" sz="1100" spc="-41">
                <a:latin typeface="Sylfaen"/>
                <a:cs typeface="Sylfaen"/>
              </a:rPr>
              <a:t>ი</a:t>
            </a:r>
            <a:r>
              <a:rPr dirty="0" smtClean="0" sz="1100" spc="-41">
                <a:latin typeface="Sylfaen"/>
                <a:cs typeface="Sylfaen"/>
              </a:rPr>
              <a:t>ლ</a:t>
            </a:r>
            <a:r>
              <a:rPr dirty="0" smtClean="0" sz="1100" spc="-41">
                <a:latin typeface="Sylfaen"/>
                <a:cs typeface="Sylfaen"/>
              </a:rPr>
              <a:t>ი</a:t>
            </a:r>
            <a:r>
              <a:rPr dirty="0" smtClean="0" sz="1100" spc="-41">
                <a:latin typeface="Sylfaen"/>
                <a:cs typeface="Sylfaen"/>
              </a:rPr>
              <a:t>ს</a:t>
            </a:r>
            <a:r>
              <a:rPr dirty="0" smtClean="0" sz="1100" spc="-41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746250" y="3008740"/>
            <a:ext cx="74831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">
                <a:latin typeface="Sylfaen"/>
                <a:cs typeface="Sylfaen"/>
              </a:rPr>
              <a:t>ს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მ</a:t>
            </a:r>
            <a:r>
              <a:rPr dirty="0" smtClean="0" sz="1100" spc="-2">
                <a:latin typeface="Sylfaen"/>
                <a:cs typeface="Sylfaen"/>
              </a:rPr>
              <a:t>ხ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ტ</a:t>
            </a:r>
            <a:r>
              <a:rPr dirty="0" smtClean="0" sz="1100" spc="-2">
                <a:latin typeface="Sylfaen"/>
                <a:cs typeface="Sylfaen"/>
              </a:rPr>
              <a:t>ვრო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638171" y="3008740"/>
            <a:ext cx="78099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0">
                <a:latin typeface="Sylfaen"/>
                <a:cs typeface="Sylfaen"/>
              </a:rPr>
              <a:t>ა</a:t>
            </a:r>
            <a:r>
              <a:rPr dirty="0" smtClean="0" sz="1100" spc="-20">
                <a:latin typeface="Sylfaen"/>
                <a:cs typeface="Sylfaen"/>
              </a:rPr>
              <a:t>კ</a:t>
            </a:r>
            <a:r>
              <a:rPr dirty="0" smtClean="0" sz="1100" spc="-20">
                <a:latin typeface="Sylfaen"/>
                <a:cs typeface="Sylfaen"/>
              </a:rPr>
              <a:t>ა</a:t>
            </a:r>
            <a:r>
              <a:rPr dirty="0" smtClean="0" sz="1100" spc="-20">
                <a:latin typeface="Sylfaen"/>
                <a:cs typeface="Sylfaen"/>
              </a:rPr>
              <a:t>დ</a:t>
            </a:r>
            <a:r>
              <a:rPr dirty="0" smtClean="0" sz="1100" spc="-20">
                <a:latin typeface="Sylfaen"/>
                <a:cs typeface="Sylfaen"/>
              </a:rPr>
              <a:t>ე</a:t>
            </a:r>
            <a:r>
              <a:rPr dirty="0" smtClean="0" sz="1100" spc="-20">
                <a:latin typeface="Sylfaen"/>
                <a:cs typeface="Sylfaen"/>
              </a:rPr>
              <a:t>მ</a:t>
            </a:r>
            <a:r>
              <a:rPr dirty="0" smtClean="0" sz="1100" spc="-20">
                <a:latin typeface="Sylfaen"/>
                <a:cs typeface="Sylfaen"/>
              </a:rPr>
              <a:t>ი</a:t>
            </a:r>
            <a:r>
              <a:rPr dirty="0" smtClean="0" sz="1100" spc="-20">
                <a:latin typeface="Sylfaen"/>
                <a:cs typeface="Sylfaen"/>
              </a:rPr>
              <a:t>ა</a:t>
            </a:r>
            <a:r>
              <a:rPr dirty="0" smtClean="0" sz="1100" spc="-20">
                <a:latin typeface="Sylfaen"/>
                <a:cs typeface="Sylfaen"/>
              </a:rPr>
              <a:t>შ</a:t>
            </a:r>
            <a:r>
              <a:rPr dirty="0" smtClean="0" sz="1100" spc="-20">
                <a:latin typeface="Sylfaen"/>
                <a:cs typeface="Sylfaen"/>
              </a:rPr>
              <a:t>ი</a:t>
            </a:r>
            <a:r>
              <a:rPr dirty="0" smtClean="0" sz="1100" spc="-20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563239" y="3008740"/>
            <a:ext cx="28674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ყ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993261" y="3008740"/>
            <a:ext cx="173145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ქა</a:t>
            </a:r>
            <a:r>
              <a:rPr dirty="0" smtClean="0" sz="1100" spc="-14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თული</a:t>
            </a:r>
            <a:r>
              <a:rPr dirty="0" smtClean="0" sz="1100" spc="0">
                <a:latin typeface="Sylfaen"/>
                <a:cs typeface="Sylfaen"/>
              </a:rPr>
              <a:t>    </a:t>
            </a:r>
            <a:r>
              <a:rPr dirty="0" smtClean="0" sz="1100" spc="14">
                <a:latin typeface="Sylfaen"/>
                <a:cs typeface="Sylfaen"/>
              </a:rPr>
              <a:t> </a:t>
            </a:r>
            <a:r>
              <a:rPr dirty="0" smtClean="0" sz="1100" spc="87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67">
                <a:latin typeface="Sylfaen"/>
                <a:cs typeface="Sylfaen"/>
              </a:rPr>
              <a:t>ი</a:t>
            </a:r>
            <a:r>
              <a:rPr dirty="0" smtClean="0" sz="1100" spc="-79">
                <a:latin typeface="Sylfaen"/>
                <a:cs typeface="Sylfaen"/>
              </a:rPr>
              <a:t>ს</a:t>
            </a:r>
            <a:r>
              <a:rPr dirty="0" smtClean="0" sz="1100" spc="-114">
                <a:latin typeface="Sylfaen"/>
                <a:cs typeface="Sylfaen"/>
              </a:rPr>
              <a:t>ტ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0">
                <a:latin typeface="Sylfaen"/>
                <a:cs typeface="Sylfaen"/>
              </a:rPr>
              <a:t>რი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869686" y="3008740"/>
            <a:ext cx="81308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">
                <a:latin typeface="Sylfaen"/>
                <a:cs typeface="Sylfaen"/>
              </a:rPr>
              <a:t>მ</a:t>
            </a:r>
            <a:r>
              <a:rPr dirty="0" smtClean="0" sz="1100" spc="-2">
                <a:latin typeface="Sylfaen"/>
                <a:cs typeface="Sylfaen"/>
              </a:rPr>
              <a:t>ხ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ტ</a:t>
            </a:r>
            <a:r>
              <a:rPr dirty="0" smtClean="0" sz="1100" spc="-2">
                <a:latin typeface="Sylfaen"/>
                <a:cs typeface="Sylfaen"/>
              </a:rPr>
              <a:t>ვ</a:t>
            </a:r>
            <a:r>
              <a:rPr dirty="0" smtClean="0" sz="1100" spc="-2">
                <a:latin typeface="Sylfaen"/>
                <a:cs typeface="Sylfaen"/>
              </a:rPr>
              <a:t>რ</a:t>
            </a:r>
            <a:r>
              <a:rPr dirty="0" smtClean="0" sz="1100" spc="-2">
                <a:latin typeface="Sylfaen"/>
                <a:cs typeface="Sylfaen"/>
              </a:rPr>
              <a:t>ო</a:t>
            </a:r>
            <a:r>
              <a:rPr dirty="0" smtClean="0" sz="1100" spc="-2">
                <a:latin typeface="Sylfaen"/>
                <a:cs typeface="Sylfaen"/>
              </a:rPr>
              <a:t>ბ</a:t>
            </a:r>
            <a:r>
              <a:rPr dirty="0" smtClean="0" sz="1100" spc="-2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02004" y="3303253"/>
            <a:ext cx="578128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2">
                <a:latin typeface="Sylfaen"/>
                <a:cs typeface="Sylfaen"/>
              </a:rPr>
              <a:t>ფ</a:t>
            </a:r>
            <a:r>
              <a:rPr dirty="0" smtClean="0" sz="1100" spc="-29">
                <a:latin typeface="Sylfaen"/>
                <a:cs typeface="Sylfaen"/>
              </a:rPr>
              <a:t>უ</a:t>
            </a:r>
            <a:r>
              <a:rPr dirty="0" smtClean="0" sz="1100" spc="-16">
                <a:latin typeface="Sylfaen"/>
                <a:cs typeface="Sylfaen"/>
              </a:rPr>
              <a:t>ძ</a:t>
            </a:r>
            <a:r>
              <a:rPr dirty="0" smtClean="0" sz="1100" spc="-25">
                <a:latin typeface="Sylfaen"/>
                <a:cs typeface="Sylfaen"/>
              </a:rPr>
              <a:t>ე</a:t>
            </a:r>
            <a:r>
              <a:rPr dirty="0" smtClean="0" sz="1100" spc="-12">
                <a:latin typeface="Sylfaen"/>
                <a:cs typeface="Sylfaen"/>
              </a:rPr>
              <a:t>მ</a:t>
            </a:r>
            <a:r>
              <a:rPr dirty="0" smtClean="0" sz="1100" spc="-32">
                <a:latin typeface="Sylfaen"/>
                <a:cs typeface="Sylfaen"/>
              </a:rPr>
              <a:t>დ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26">
                <a:latin typeface="Sylfaen"/>
                <a:cs typeface="Sylfaen"/>
              </a:rPr>
              <a:t>ბ</a:t>
            </a:r>
            <a:r>
              <a:rPr dirty="0" smtClean="0" sz="1100" spc="-27">
                <a:latin typeface="Sylfaen"/>
                <a:cs typeface="Sylfaen"/>
              </a:rPr>
              <a:t>ლ</a:t>
            </a:r>
            <a:r>
              <a:rPr dirty="0" smtClean="0" sz="1100" spc="-17">
                <a:latin typeface="Sylfaen"/>
                <a:cs typeface="Sylfaen"/>
              </a:rPr>
              <a:t>ის</a:t>
            </a:r>
            <a:r>
              <a:rPr dirty="0" smtClean="0" sz="1100" spc="96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გ</a:t>
            </a:r>
            <a:r>
              <a:rPr dirty="0" smtClean="0" sz="1100" spc="-28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გ</a:t>
            </a:r>
            <a:r>
              <a:rPr dirty="0" smtClean="0" sz="1100" spc="-23">
                <a:latin typeface="Sylfaen"/>
                <a:cs typeface="Sylfaen"/>
              </a:rPr>
              <a:t>ო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13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შვი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108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ოწ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ფ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65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1</a:t>
            </a:r>
            <a:r>
              <a:rPr dirty="0" smtClean="0" sz="1100" spc="-9">
                <a:latin typeface="Sylfaen"/>
                <a:cs typeface="Sylfaen"/>
              </a:rPr>
              <a:t>9</a:t>
            </a:r>
            <a:r>
              <a:rPr dirty="0" smtClean="0" sz="1100" spc="0">
                <a:latin typeface="Sylfaen"/>
                <a:cs typeface="Sylfaen"/>
              </a:rPr>
              <a:t>2</a:t>
            </a:r>
            <a:r>
              <a:rPr dirty="0" smtClean="0" sz="1100" spc="-9">
                <a:latin typeface="Sylfaen"/>
                <a:cs typeface="Sylfaen"/>
              </a:rPr>
              <a:t>2</a:t>
            </a:r>
            <a:r>
              <a:rPr dirty="0" smtClean="0" sz="1100" spc="0">
                <a:latin typeface="Sylfaen"/>
                <a:cs typeface="Sylfaen"/>
              </a:rPr>
              <a:t>-27</a:t>
            </a:r>
            <a:r>
              <a:rPr dirty="0" smtClean="0" sz="1100" spc="230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წ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ბში</a:t>
            </a:r>
            <a:r>
              <a:rPr dirty="0" smtClean="0" sz="1100" spc="152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14">
                <a:latin typeface="Sylfaen"/>
                <a:cs typeface="Sylfaen"/>
              </a:rPr>
              <a:t>წ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96">
                <a:latin typeface="Sylfaen"/>
                <a:cs typeface="Sylfaen"/>
              </a:rPr>
              <a:t> </a:t>
            </a:r>
            <a:r>
              <a:rPr dirty="0" smtClean="0" sz="1100" spc="39">
                <a:latin typeface="Sylfaen"/>
                <a:cs typeface="Sylfaen"/>
              </a:rPr>
              <a:t>გ</a:t>
            </a:r>
            <a:r>
              <a:rPr dirty="0" smtClean="0" sz="1100" spc="17">
                <a:latin typeface="Sylfaen"/>
                <a:cs typeface="Sylfaen"/>
              </a:rPr>
              <a:t>ა</a:t>
            </a:r>
            <a:r>
              <a:rPr dirty="0" smtClean="0" sz="1100" spc="17">
                <a:latin typeface="Sylfaen"/>
                <a:cs typeface="Sylfaen"/>
              </a:rPr>
              <a:t>ა</a:t>
            </a:r>
            <a:r>
              <a:rPr dirty="0" smtClean="0" sz="1100" spc="39">
                <a:latin typeface="Sylfaen"/>
                <a:cs typeface="Sylfaen"/>
              </a:rPr>
              <a:t>გ</a:t>
            </a:r>
            <a:r>
              <a:rPr dirty="0" smtClean="0" sz="1100" spc="44">
                <a:latin typeface="Sylfaen"/>
                <a:cs typeface="Sylfaen"/>
              </a:rPr>
              <a:t>რ</a:t>
            </a:r>
            <a:r>
              <a:rPr dirty="0" smtClean="0" sz="1100" spc="21">
                <a:latin typeface="Sylfaen"/>
                <a:cs typeface="Sylfaen"/>
              </a:rPr>
              <a:t>ძ</a:t>
            </a:r>
            <a:r>
              <a:rPr dirty="0" smtClean="0" sz="1100" spc="20">
                <a:latin typeface="Sylfaen"/>
                <a:cs typeface="Sylfaen"/>
              </a:rPr>
              <a:t>ე</a:t>
            </a:r>
            <a:r>
              <a:rPr dirty="0" smtClean="0" sz="1100" spc="68">
                <a:latin typeface="Sylfaen"/>
                <a:cs typeface="Sylfaen"/>
              </a:rPr>
              <a:t>ლ</a:t>
            </a:r>
            <a:r>
              <a:rPr dirty="0" smtClean="0" sz="1100" spc="27">
                <a:latin typeface="Sylfaen"/>
                <a:cs typeface="Sylfaen"/>
              </a:rPr>
              <a:t>ა</a:t>
            </a:r>
            <a:r>
              <a:rPr dirty="0" smtClean="0" sz="1100" spc="252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პ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რიზ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02004" y="3597385"/>
            <a:ext cx="85346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31">
                <a:latin typeface="Sylfaen"/>
                <a:cs typeface="Sylfaen"/>
              </a:rPr>
              <a:t>კ</a:t>
            </a:r>
            <a:r>
              <a:rPr dirty="0" smtClean="0" sz="1100" spc="31">
                <a:latin typeface="Sylfaen"/>
                <a:cs typeface="Sylfaen"/>
              </a:rPr>
              <a:t>ო</a:t>
            </a:r>
            <a:r>
              <a:rPr dirty="0" smtClean="0" sz="1100" spc="31">
                <a:latin typeface="Sylfaen"/>
                <a:cs typeface="Sylfaen"/>
              </a:rPr>
              <a:t>ლ</a:t>
            </a:r>
            <a:r>
              <a:rPr dirty="0" smtClean="0" sz="1100" spc="31">
                <a:latin typeface="Sylfaen"/>
                <a:cs typeface="Sylfaen"/>
              </a:rPr>
              <a:t>ა</a:t>
            </a:r>
            <a:r>
              <a:rPr dirty="0" smtClean="0" sz="1100" spc="31">
                <a:latin typeface="Sylfaen"/>
                <a:cs typeface="Sylfaen"/>
              </a:rPr>
              <a:t>რო</a:t>
            </a:r>
            <a:r>
              <a:rPr dirty="0" smtClean="0" sz="1100" spc="31">
                <a:latin typeface="Sylfaen"/>
                <a:cs typeface="Sylfaen"/>
              </a:rPr>
              <a:t>ს</a:t>
            </a:r>
            <a:r>
              <a:rPr dirty="0" smtClean="0" sz="1100" spc="31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918462" y="3597385"/>
            <a:ext cx="77985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1">
                <a:latin typeface="Sylfaen"/>
                <a:cs typeface="Sylfaen"/>
              </a:rPr>
              <a:t>ა</a:t>
            </a:r>
            <a:r>
              <a:rPr dirty="0" smtClean="0" sz="1100" spc="-21">
                <a:latin typeface="Sylfaen"/>
                <a:cs typeface="Sylfaen"/>
              </a:rPr>
              <a:t>კ</a:t>
            </a:r>
            <a:r>
              <a:rPr dirty="0" smtClean="0" sz="1100" spc="-21">
                <a:latin typeface="Sylfaen"/>
                <a:cs typeface="Sylfaen"/>
              </a:rPr>
              <a:t>ა</a:t>
            </a:r>
            <a:r>
              <a:rPr dirty="0" smtClean="0" sz="1100" spc="-21">
                <a:latin typeface="Sylfaen"/>
                <a:cs typeface="Sylfaen"/>
              </a:rPr>
              <a:t>დ</a:t>
            </a:r>
            <a:r>
              <a:rPr dirty="0" smtClean="0" sz="1100" spc="-21">
                <a:latin typeface="Sylfaen"/>
                <a:cs typeface="Sylfaen"/>
              </a:rPr>
              <a:t>ე</a:t>
            </a:r>
            <a:r>
              <a:rPr dirty="0" smtClean="0" sz="1100" spc="-21">
                <a:latin typeface="Sylfaen"/>
                <a:cs typeface="Sylfaen"/>
              </a:rPr>
              <a:t>მ</a:t>
            </a:r>
            <a:r>
              <a:rPr dirty="0" smtClean="0" sz="1100" spc="-21">
                <a:latin typeface="Sylfaen"/>
                <a:cs typeface="Sylfaen"/>
              </a:rPr>
              <a:t>ი</a:t>
            </a:r>
            <a:r>
              <a:rPr dirty="0" smtClean="0" sz="1100" spc="-21">
                <a:latin typeface="Sylfaen"/>
                <a:cs typeface="Sylfaen"/>
              </a:rPr>
              <a:t>ა</a:t>
            </a:r>
            <a:r>
              <a:rPr dirty="0" smtClean="0" sz="1100" spc="-21">
                <a:latin typeface="Sylfaen"/>
                <a:cs typeface="Sylfaen"/>
              </a:rPr>
              <a:t>შ</a:t>
            </a:r>
            <a:r>
              <a:rPr dirty="0" smtClean="0" sz="1100" spc="-21">
                <a:latin typeface="Sylfaen"/>
                <a:cs typeface="Sylfaen"/>
              </a:rPr>
              <a:t>ი</a:t>
            </a:r>
            <a:r>
              <a:rPr dirty="0" smtClean="0" sz="1100" spc="-21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862199" y="3597385"/>
            <a:ext cx="30960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8">
                <a:latin typeface="Sylfaen"/>
                <a:cs typeface="Sylfaen"/>
              </a:rPr>
              <a:t>ა</a:t>
            </a:r>
            <a:r>
              <a:rPr dirty="0" smtClean="0" sz="1100" spc="8">
                <a:latin typeface="Sylfaen"/>
                <a:cs typeface="Sylfaen"/>
              </a:rPr>
              <a:t>ქ</a:t>
            </a:r>
            <a:r>
              <a:rPr dirty="0" smtClean="0" sz="1100" spc="8">
                <a:latin typeface="Sylfaen"/>
                <a:cs typeface="Sylfaen"/>
              </a:rPr>
              <a:t>ვე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334639" y="3597385"/>
            <a:ext cx="104961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წ</a:t>
            </a:r>
            <a:r>
              <a:rPr dirty="0" smtClean="0" sz="1100" spc="4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ბ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549521" y="3597385"/>
            <a:ext cx="133509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3">
                <a:latin typeface="Sylfaen"/>
                <a:cs typeface="Sylfaen"/>
              </a:rPr>
              <a:t>„</a:t>
            </a:r>
            <a:r>
              <a:rPr dirty="0" smtClean="0" sz="1100" spc="-23">
                <a:latin typeface="Sylfaen"/>
                <a:cs typeface="Sylfaen"/>
              </a:rPr>
              <a:t>დ</a:t>
            </a:r>
            <a:r>
              <a:rPr dirty="0" smtClean="0" sz="1100" spc="-23">
                <a:latin typeface="Sylfaen"/>
                <a:cs typeface="Sylfaen"/>
              </a:rPr>
              <a:t>ა</a:t>
            </a:r>
            <a:r>
              <a:rPr dirty="0" smtClean="0" sz="1100" spc="-23">
                <a:latin typeface="Sylfaen"/>
                <a:cs typeface="Sylfaen"/>
              </a:rPr>
              <a:t>მ</a:t>
            </a:r>
            <a:r>
              <a:rPr dirty="0" smtClean="0" sz="1100" spc="-23">
                <a:latin typeface="Sylfaen"/>
                <a:cs typeface="Sylfaen"/>
              </a:rPr>
              <a:t>ოუ</a:t>
            </a:r>
            <a:r>
              <a:rPr dirty="0" smtClean="0" sz="1100" spc="-23">
                <a:latin typeface="Sylfaen"/>
                <a:cs typeface="Sylfaen"/>
              </a:rPr>
              <a:t>კ</a:t>
            </a:r>
            <a:r>
              <a:rPr dirty="0" smtClean="0" sz="1100" spc="-23">
                <a:latin typeface="Sylfaen"/>
                <a:cs typeface="Sylfaen"/>
              </a:rPr>
              <a:t>ი</a:t>
            </a:r>
            <a:r>
              <a:rPr dirty="0" smtClean="0" sz="1100" spc="-23">
                <a:latin typeface="Sylfaen"/>
                <a:cs typeface="Sylfaen"/>
              </a:rPr>
              <a:t>დ</a:t>
            </a:r>
            <a:r>
              <a:rPr dirty="0" smtClean="0" sz="1100" spc="-23">
                <a:latin typeface="Sylfaen"/>
                <a:cs typeface="Sylfaen"/>
              </a:rPr>
              <a:t>ე</a:t>
            </a:r>
            <a:r>
              <a:rPr dirty="0" smtClean="0" sz="1100" spc="-23">
                <a:latin typeface="Sylfaen"/>
                <a:cs typeface="Sylfaen"/>
              </a:rPr>
              <a:t>ბ</a:t>
            </a:r>
            <a:r>
              <a:rPr dirty="0" smtClean="0" sz="1100" spc="-23">
                <a:latin typeface="Sylfaen"/>
                <a:cs typeface="Sylfaen"/>
              </a:rPr>
              <a:t>ე</a:t>
            </a:r>
            <a:r>
              <a:rPr dirty="0" smtClean="0" sz="1100" spc="-23">
                <a:latin typeface="Sylfaen"/>
                <a:cs typeface="Sylfaen"/>
              </a:rPr>
              <a:t>ლ</a:t>
            </a:r>
            <a:r>
              <a:rPr dirty="0" smtClean="0" sz="1100" spc="-23">
                <a:latin typeface="Sylfaen"/>
                <a:cs typeface="Sylfaen"/>
              </a:rPr>
              <a:t>თ</a:t>
            </a:r>
            <a:r>
              <a:rPr dirty="0" smtClean="0" sz="1100" spc="-23">
                <a:latin typeface="Sylfaen"/>
                <a:cs typeface="Sylfaen"/>
              </a:rPr>
              <a:t>ა</a:t>
            </a:r>
            <a:r>
              <a:rPr dirty="0" smtClean="0" sz="1100" spc="-23">
                <a:latin typeface="Sylfaen"/>
                <a:cs typeface="Sylfaen"/>
              </a:rPr>
              <a:t>“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047994" y="3597385"/>
            <a:ext cx="63516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8">
                <a:latin typeface="Sylfaen"/>
                <a:cs typeface="Sylfaen"/>
              </a:rPr>
              <a:t>ს</a:t>
            </a:r>
            <a:r>
              <a:rPr dirty="0" smtClean="0" sz="1100" spc="8">
                <a:latin typeface="Sylfaen"/>
                <a:cs typeface="Sylfaen"/>
              </a:rPr>
              <a:t>ა</a:t>
            </a:r>
            <a:r>
              <a:rPr dirty="0" smtClean="0" sz="1100" spc="8">
                <a:latin typeface="Sylfaen"/>
                <a:cs typeface="Sylfaen"/>
              </a:rPr>
              <a:t>ლ</a:t>
            </a:r>
            <a:r>
              <a:rPr dirty="0" smtClean="0" sz="1100" spc="8">
                <a:latin typeface="Sylfaen"/>
                <a:cs typeface="Sylfaen"/>
              </a:rPr>
              <a:t>ო</a:t>
            </a:r>
            <a:r>
              <a:rPr dirty="0" smtClean="0" sz="1100" spc="8">
                <a:latin typeface="Sylfaen"/>
                <a:cs typeface="Sylfaen"/>
              </a:rPr>
              <a:t>ნ</a:t>
            </a:r>
            <a:r>
              <a:rPr dirty="0" smtClean="0" sz="1100" spc="8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02004" y="3891517"/>
            <a:ext cx="528843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5">
                <a:latin typeface="Sylfaen"/>
                <a:cs typeface="Sylfaen"/>
              </a:rPr>
              <a:t>გ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მ</a:t>
            </a:r>
            <a:r>
              <a:rPr dirty="0" smtClean="0" sz="1100" spc="-5">
                <a:latin typeface="Sylfaen"/>
                <a:cs typeface="Sylfaen"/>
              </a:rPr>
              <a:t>ო</a:t>
            </a:r>
            <a:r>
              <a:rPr dirty="0" smtClean="0" sz="1100" spc="-5">
                <a:latin typeface="Sylfaen"/>
                <a:cs typeface="Sylfaen"/>
              </a:rPr>
              <a:t>ფ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ნ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ბ</a:t>
            </a:r>
            <a:r>
              <a:rPr dirty="0" smtClean="0" sz="1100" spc="-5">
                <a:latin typeface="Sylfaen"/>
                <a:cs typeface="Sylfaen"/>
              </a:rPr>
              <a:t>შ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.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მ</a:t>
            </a:r>
            <a:r>
              <a:rPr dirty="0" smtClean="0" sz="1100" spc="-5">
                <a:latin typeface="Sylfaen"/>
                <a:cs typeface="Sylfaen"/>
              </a:rPr>
              <a:t>უ</a:t>
            </a:r>
            <a:r>
              <a:rPr dirty="0" smtClean="0" sz="1100" spc="-5">
                <a:latin typeface="Sylfaen"/>
                <a:cs typeface="Sylfaen"/>
              </a:rPr>
              <a:t>შ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ო</a:t>
            </a:r>
            <a:r>
              <a:rPr dirty="0" smtClean="0" sz="1100" spc="-5">
                <a:latin typeface="Sylfaen"/>
                <a:cs typeface="Sylfaen"/>
              </a:rPr>
              <a:t>ბ</a:t>
            </a:r>
            <a:r>
              <a:rPr dirty="0" smtClean="0" sz="1100" spc="-5">
                <a:latin typeface="Sylfaen"/>
                <a:cs typeface="Sylfaen"/>
              </a:rPr>
              <a:t>დ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ფ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რ</a:t>
            </a:r>
            <a:r>
              <a:rPr dirty="0" smtClean="0" sz="1100" spc="-5">
                <a:latin typeface="Sylfaen"/>
                <a:cs typeface="Sylfaen"/>
              </a:rPr>
              <a:t>წ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რა</a:t>
            </a:r>
            <a:r>
              <a:rPr dirty="0" smtClean="0" sz="1100" spc="-5">
                <a:latin typeface="Sylfaen"/>
                <a:cs typeface="Sylfaen"/>
              </a:rPr>
              <a:t>შ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,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გ</a:t>
            </a:r>
            <a:r>
              <a:rPr dirty="0" smtClean="0" sz="1100" spc="-5">
                <a:latin typeface="Sylfaen"/>
                <a:cs typeface="Sylfaen"/>
              </a:rPr>
              <a:t>რა</a:t>
            </a:r>
            <a:r>
              <a:rPr dirty="0" smtClean="0" sz="1100" spc="-5">
                <a:latin typeface="Sylfaen"/>
                <a:cs typeface="Sylfaen"/>
              </a:rPr>
              <a:t>ფ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კ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შ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,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თ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ტ</a:t>
            </a:r>
            <a:r>
              <a:rPr dirty="0" smtClean="0" sz="1100" spc="-5">
                <a:latin typeface="Sylfaen"/>
                <a:cs typeface="Sylfaen"/>
              </a:rPr>
              <a:t>რ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ს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დ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კ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ნ</a:t>
            </a:r>
            <a:r>
              <a:rPr dirty="0" smtClean="0" sz="1100" spc="-5">
                <a:latin typeface="Sylfaen"/>
                <a:cs typeface="Sylfaen"/>
              </a:rPr>
              <a:t>ოს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მ</a:t>
            </a:r>
            <a:r>
              <a:rPr dirty="0" smtClean="0" sz="1100" spc="-5">
                <a:latin typeface="Sylfaen"/>
                <a:cs typeface="Sylfaen"/>
              </a:rPr>
              <a:t>ხ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ტ</a:t>
            </a:r>
            <a:r>
              <a:rPr dirty="0" smtClean="0" sz="1100" spc="-5">
                <a:latin typeface="Sylfaen"/>
                <a:cs typeface="Sylfaen"/>
              </a:rPr>
              <a:t>ვრ</a:t>
            </a:r>
            <a:r>
              <a:rPr dirty="0" smtClean="0" sz="1100" spc="-5">
                <a:latin typeface="Sylfaen"/>
                <a:cs typeface="Sylfaen"/>
              </a:rPr>
              <a:t>ო</a:t>
            </a:r>
            <a:r>
              <a:rPr dirty="0" smtClean="0" sz="1100" spc="-5">
                <a:latin typeface="Sylfaen"/>
                <a:cs typeface="Sylfaen"/>
              </a:rPr>
              <a:t>ბ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შ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73276" y="4185649"/>
            <a:ext cx="5509180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ხ</a:t>
            </a:r>
            <a:r>
              <a:rPr dirty="0" smtClean="0" sz="1100" spc="-9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ის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ხ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ტ</a:t>
            </a:r>
            <a:r>
              <a:rPr dirty="0" smtClean="0" sz="1100" spc="-9">
                <a:latin typeface="Sylfaen"/>
                <a:cs typeface="Sylfaen"/>
              </a:rPr>
              <a:t>ვრ</a:t>
            </a:r>
            <a:r>
              <a:rPr dirty="0" smtClean="0" sz="1100" spc="-9">
                <a:latin typeface="Sylfaen"/>
                <a:cs typeface="Sylfaen"/>
              </a:rPr>
              <a:t>უ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რწ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თ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ით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ჟ</a:t>
            </a:r>
            <a:r>
              <a:rPr dirty="0" smtClean="0" sz="1100" spc="-9">
                <a:latin typeface="Sylfaen"/>
                <a:cs typeface="Sylfaen"/>
              </a:rPr>
              <a:t>ღ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ის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პ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ზ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ჟ</a:t>
            </a:r>
            <a:r>
              <a:rPr dirty="0" smtClean="0" sz="1100" spc="-9">
                <a:latin typeface="Sylfaen"/>
                <a:cs typeface="Sylfaen"/>
              </a:rPr>
              <a:t>უ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02004" y="4479781"/>
            <a:ext cx="577920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5">
                <a:latin typeface="Sylfaen"/>
                <a:cs typeface="Sylfaen"/>
              </a:rPr>
              <a:t>ფ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რ</a:t>
            </a:r>
            <a:r>
              <a:rPr dirty="0" smtClean="0" sz="1100" spc="-5">
                <a:latin typeface="Sylfaen"/>
                <a:cs typeface="Sylfaen"/>
              </a:rPr>
              <a:t>წ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რა</a:t>
            </a:r>
            <a:r>
              <a:rPr dirty="0" smtClean="0" sz="1100" spc="-5">
                <a:latin typeface="Sylfaen"/>
                <a:cs typeface="Sylfaen"/>
              </a:rPr>
              <a:t>შ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,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გ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.</a:t>
            </a:r>
            <a:r>
              <a:rPr dirty="0" smtClean="0" sz="1100" spc="-5">
                <a:latin typeface="Sylfaen"/>
                <a:cs typeface="Sylfaen"/>
              </a:rPr>
              <a:t>წ</a:t>
            </a:r>
            <a:r>
              <a:rPr dirty="0" smtClean="0" sz="1100" spc="-5">
                <a:latin typeface="Sylfaen"/>
                <a:cs typeface="Sylfaen"/>
              </a:rPr>
              <a:t>.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“</a:t>
            </a:r>
            <a:r>
              <a:rPr dirty="0" smtClean="0" sz="1100" spc="-5">
                <a:latin typeface="Sylfaen"/>
                <a:cs typeface="Sylfaen"/>
              </a:rPr>
              <a:t>გ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ნ</a:t>
            </a:r>
            <a:r>
              <a:rPr dirty="0" smtClean="0" sz="1100" spc="-5">
                <a:latin typeface="Sylfaen"/>
                <a:cs typeface="Sylfaen"/>
              </a:rPr>
              <a:t>წ</a:t>
            </a:r>
            <a:r>
              <a:rPr dirty="0" smtClean="0" sz="1100" spc="-5">
                <a:latin typeface="Sylfaen"/>
                <a:cs typeface="Sylfaen"/>
              </a:rPr>
              <a:t>ყ</a:t>
            </a:r>
            <a:r>
              <a:rPr dirty="0" smtClean="0" sz="1100" spc="-5">
                <a:latin typeface="Sylfaen"/>
                <a:cs typeface="Sylfaen"/>
              </a:rPr>
              <a:t>ო</a:t>
            </a:r>
            <a:r>
              <a:rPr dirty="0" smtClean="0" sz="1100" spc="-5">
                <a:latin typeface="Sylfaen"/>
                <a:cs typeface="Sylfaen"/>
              </a:rPr>
              <a:t>ბ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ლ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ბის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პ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ზ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ჟი</a:t>
            </a:r>
            <a:r>
              <a:rPr dirty="0" smtClean="0" sz="1100" spc="-5">
                <a:latin typeface="Sylfaen"/>
                <a:cs typeface="Sylfaen"/>
              </a:rPr>
              <a:t>ს</a:t>
            </a:r>
            <a:r>
              <a:rPr dirty="0" smtClean="0" sz="1100" spc="-5">
                <a:latin typeface="Sylfaen"/>
                <a:cs typeface="Sylfaen"/>
              </a:rPr>
              <a:t>”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თვ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ლ</a:t>
            </a:r>
            <a:r>
              <a:rPr dirty="0" smtClean="0" sz="1100" spc="-5">
                <a:latin typeface="Sylfaen"/>
                <a:cs typeface="Sylfaen"/>
              </a:rPr>
              <a:t>ს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ჩ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ნ</a:t>
            </a:r>
            <a:r>
              <a:rPr dirty="0" smtClean="0" sz="1100" spc="-5">
                <a:latin typeface="Sylfaen"/>
                <a:cs typeface="Sylfaen"/>
              </a:rPr>
              <a:t>ო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წა</a:t>
            </a:r>
            <a:r>
              <a:rPr dirty="0" smtClean="0" sz="1100" spc="-5">
                <a:latin typeface="Sylfaen"/>
                <a:cs typeface="Sylfaen"/>
              </a:rPr>
              <a:t>რ</a:t>
            </a:r>
            <a:r>
              <a:rPr dirty="0" smtClean="0" sz="1100" spc="-5">
                <a:latin typeface="Sylfaen"/>
                <a:cs typeface="Sylfaen"/>
              </a:rPr>
              <a:t>მ</a:t>
            </a:r>
            <a:r>
              <a:rPr dirty="0" smtClean="0" sz="1100" spc="-5">
                <a:latin typeface="Sylfaen"/>
                <a:cs typeface="Sylfaen"/>
              </a:rPr>
              <a:t>ო</a:t>
            </a:r>
            <a:r>
              <a:rPr dirty="0" smtClean="0" sz="1100" spc="-5">
                <a:latin typeface="Sylfaen"/>
                <a:cs typeface="Sylfaen"/>
              </a:rPr>
              <a:t>მ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დ</a:t>
            </a:r>
            <a:r>
              <a:rPr dirty="0" smtClean="0" sz="1100" spc="-5">
                <a:latin typeface="Sylfaen"/>
                <a:cs typeface="Sylfaen"/>
              </a:rPr>
              <a:t>გ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ნ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ლ</a:t>
            </a:r>
            <a:r>
              <a:rPr dirty="0" smtClean="0" sz="1100" spc="-5">
                <a:latin typeface="Sylfaen"/>
                <a:cs typeface="Sylfaen"/>
              </a:rPr>
              <a:t>ია</a:t>
            </a:r>
            <a:r>
              <a:rPr dirty="0" smtClean="0" sz="1100" spc="-5">
                <a:latin typeface="Sylfaen"/>
                <a:cs typeface="Sylfaen"/>
              </a:rPr>
              <a:t>.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ელენე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034411" y="4773913"/>
            <a:ext cx="364849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1">
                <a:latin typeface="Sylfaen"/>
                <a:cs typeface="Sylfaen"/>
              </a:rPr>
              <a:t>ა</a:t>
            </a:r>
            <a:r>
              <a:rPr dirty="0" smtClean="0" sz="1100" spc="-21">
                <a:latin typeface="Sylfaen"/>
                <a:cs typeface="Sylfaen"/>
              </a:rPr>
              <a:t>ხ</a:t>
            </a:r>
            <a:r>
              <a:rPr dirty="0" smtClean="0" sz="1100" spc="-21">
                <a:latin typeface="Sylfaen"/>
                <a:cs typeface="Sylfaen"/>
              </a:rPr>
              <a:t>ვ</a:t>
            </a:r>
            <a:r>
              <a:rPr dirty="0" smtClean="0" sz="1100" spc="-21">
                <a:latin typeface="Sylfaen"/>
                <a:cs typeface="Sylfaen"/>
              </a:rPr>
              <a:t>ლ</a:t>
            </a:r>
            <a:r>
              <a:rPr dirty="0" smtClean="0" sz="1100" spc="-21">
                <a:latin typeface="Sylfaen"/>
                <a:cs typeface="Sylfaen"/>
              </a:rPr>
              <a:t>ე</a:t>
            </a:r>
            <a:r>
              <a:rPr dirty="0" smtClean="0" sz="1100" spc="-21">
                <a:latin typeface="Sylfaen"/>
                <a:cs typeface="Sylfaen"/>
              </a:rPr>
              <a:t>დ</a:t>
            </a:r>
            <a:r>
              <a:rPr dirty="0" smtClean="0" sz="1100" spc="-21">
                <a:latin typeface="Sylfaen"/>
                <a:cs typeface="Sylfaen"/>
              </a:rPr>
              <a:t>ი</a:t>
            </a:r>
            <a:r>
              <a:rPr dirty="0" smtClean="0" sz="1100" spc="-21">
                <a:latin typeface="Sylfaen"/>
                <a:cs typeface="Sylfaen"/>
              </a:rPr>
              <a:t>ა</a:t>
            </a:r>
            <a:r>
              <a:rPr dirty="0" smtClean="0" sz="1100" spc="-21">
                <a:latin typeface="Sylfaen"/>
                <a:cs typeface="Sylfaen"/>
              </a:rPr>
              <a:t>ნ</a:t>
            </a:r>
            <a:r>
              <a:rPr dirty="0" smtClean="0" sz="1100" spc="-21">
                <a:latin typeface="Sylfaen"/>
                <a:cs typeface="Sylfaen"/>
              </a:rPr>
              <a:t>ის</a:t>
            </a:r>
            <a:r>
              <a:rPr dirty="0" smtClean="0" sz="1100" spc="-21">
                <a:latin typeface="Sylfaen"/>
                <a:cs typeface="Sylfaen"/>
              </a:rPr>
              <a:t> </a:t>
            </a:r>
            <a:r>
              <a:rPr dirty="0" smtClean="0" sz="1100" spc="-21">
                <a:latin typeface="Sylfaen"/>
                <a:cs typeface="Sylfaen"/>
              </a:rPr>
              <a:t> </a:t>
            </a:r>
            <a:r>
              <a:rPr dirty="0" smtClean="0" sz="1100" spc="-21">
                <a:latin typeface="Sylfaen"/>
                <a:cs typeface="Sylfaen"/>
              </a:rPr>
              <a:t>ი</a:t>
            </a:r>
            <a:r>
              <a:rPr dirty="0" smtClean="0" sz="1100" spc="-21">
                <a:latin typeface="Sylfaen"/>
                <a:cs typeface="Sylfaen"/>
              </a:rPr>
              <a:t>ნ</a:t>
            </a:r>
            <a:r>
              <a:rPr dirty="0" smtClean="0" sz="1100" spc="-21">
                <a:latin typeface="Sylfaen"/>
                <a:cs typeface="Sylfaen"/>
              </a:rPr>
              <a:t>ტ</a:t>
            </a:r>
            <a:r>
              <a:rPr dirty="0" smtClean="0" sz="1100" spc="-21">
                <a:latin typeface="Sylfaen"/>
                <a:cs typeface="Sylfaen"/>
              </a:rPr>
              <a:t>ი</a:t>
            </a:r>
            <a:r>
              <a:rPr dirty="0" smtClean="0" sz="1100" spc="-21">
                <a:latin typeface="Sylfaen"/>
                <a:cs typeface="Sylfaen"/>
              </a:rPr>
              <a:t>მ</a:t>
            </a:r>
            <a:r>
              <a:rPr dirty="0" smtClean="0" sz="1100" spc="-21">
                <a:latin typeface="Sylfaen"/>
                <a:cs typeface="Sylfaen"/>
              </a:rPr>
              <a:t>უ</a:t>
            </a:r>
            <a:r>
              <a:rPr dirty="0" smtClean="0" sz="1100" spc="-21">
                <a:latin typeface="Sylfaen"/>
                <a:cs typeface="Sylfaen"/>
              </a:rPr>
              <a:t>რ</a:t>
            </a:r>
            <a:r>
              <a:rPr dirty="0" smtClean="0" sz="1100" spc="-21">
                <a:latin typeface="Sylfaen"/>
                <a:cs typeface="Sylfaen"/>
              </a:rPr>
              <a:t>ი</a:t>
            </a:r>
            <a:r>
              <a:rPr dirty="0" smtClean="0" sz="1100" spc="-21">
                <a:latin typeface="Sylfaen"/>
                <a:cs typeface="Sylfaen"/>
              </a:rPr>
              <a:t> </a:t>
            </a:r>
            <a:r>
              <a:rPr dirty="0" smtClean="0" sz="1100" spc="-21">
                <a:latin typeface="Sylfaen"/>
                <a:cs typeface="Sylfaen"/>
              </a:rPr>
              <a:t> </a:t>
            </a:r>
            <a:r>
              <a:rPr dirty="0" smtClean="0" sz="1100" spc="-21">
                <a:latin typeface="Sylfaen"/>
                <a:cs typeface="Sylfaen"/>
              </a:rPr>
              <a:t>ლ</a:t>
            </a:r>
            <a:r>
              <a:rPr dirty="0" smtClean="0" sz="1100" spc="-21">
                <a:latin typeface="Sylfaen"/>
                <a:cs typeface="Sylfaen"/>
              </a:rPr>
              <a:t>ა</a:t>
            </a:r>
            <a:r>
              <a:rPr dirty="0" smtClean="0" sz="1100" spc="-21">
                <a:latin typeface="Sylfaen"/>
                <a:cs typeface="Sylfaen"/>
              </a:rPr>
              <a:t>ნ</a:t>
            </a:r>
            <a:r>
              <a:rPr dirty="0" smtClean="0" sz="1100" spc="-21">
                <a:latin typeface="Sylfaen"/>
                <a:cs typeface="Sylfaen"/>
              </a:rPr>
              <a:t>დ</a:t>
            </a:r>
            <a:r>
              <a:rPr dirty="0" smtClean="0" sz="1100" spc="-21">
                <a:latin typeface="Sylfaen"/>
                <a:cs typeface="Sylfaen"/>
              </a:rPr>
              <a:t>შა</a:t>
            </a:r>
            <a:r>
              <a:rPr dirty="0" smtClean="0" sz="1100" spc="-21">
                <a:latin typeface="Sylfaen"/>
                <a:cs typeface="Sylfaen"/>
              </a:rPr>
              <a:t>ფ</a:t>
            </a:r>
            <a:r>
              <a:rPr dirty="0" smtClean="0" sz="1100" spc="-21">
                <a:latin typeface="Sylfaen"/>
                <a:cs typeface="Sylfaen"/>
              </a:rPr>
              <a:t>ტ</a:t>
            </a:r>
            <a:r>
              <a:rPr dirty="0" smtClean="0" sz="1100" spc="-21">
                <a:latin typeface="Sylfaen"/>
                <a:cs typeface="Sylfaen"/>
              </a:rPr>
              <a:t>ე</a:t>
            </a:r>
            <a:r>
              <a:rPr dirty="0" smtClean="0" sz="1100" spc="-21">
                <a:latin typeface="Sylfaen"/>
                <a:cs typeface="Sylfaen"/>
              </a:rPr>
              <a:t>ბი</a:t>
            </a:r>
            <a:r>
              <a:rPr dirty="0" smtClean="0" sz="1100" spc="-21">
                <a:latin typeface="Sylfaen"/>
                <a:cs typeface="Sylfaen"/>
              </a:rPr>
              <a:t> </a:t>
            </a:r>
            <a:r>
              <a:rPr dirty="0" smtClean="0" sz="1100" spc="-21">
                <a:latin typeface="Sylfaen"/>
                <a:cs typeface="Sylfaen"/>
              </a:rPr>
              <a:t> </a:t>
            </a:r>
            <a:r>
              <a:rPr dirty="0" smtClean="0" sz="1100" spc="-21">
                <a:latin typeface="Sylfaen"/>
                <a:cs typeface="Sylfaen"/>
              </a:rPr>
              <a:t>ბუ</a:t>
            </a:r>
            <a:r>
              <a:rPr dirty="0" smtClean="0" sz="1100" spc="-21">
                <a:latin typeface="Sylfaen"/>
                <a:cs typeface="Sylfaen"/>
              </a:rPr>
              <a:t>ნ</a:t>
            </a:r>
            <a:r>
              <a:rPr dirty="0" smtClean="0" sz="1100" spc="-21">
                <a:latin typeface="Sylfaen"/>
                <a:cs typeface="Sylfaen"/>
              </a:rPr>
              <a:t>ე</a:t>
            </a:r>
            <a:r>
              <a:rPr dirty="0" smtClean="0" sz="1100" spc="-21">
                <a:latin typeface="Sylfaen"/>
                <a:cs typeface="Sylfaen"/>
              </a:rPr>
              <a:t>ბის</a:t>
            </a:r>
            <a:r>
              <a:rPr dirty="0" smtClean="0" sz="1100" spc="-21">
                <a:latin typeface="Sylfaen"/>
                <a:cs typeface="Sylfaen"/>
              </a:rPr>
              <a:t> </a:t>
            </a:r>
            <a:r>
              <a:rPr dirty="0" smtClean="0" sz="1100" spc="-21">
                <a:latin typeface="Sylfaen"/>
                <a:cs typeface="Sylfaen"/>
              </a:rPr>
              <a:t> </a:t>
            </a:r>
            <a:r>
              <a:rPr dirty="0" smtClean="0" sz="1100" spc="-21">
                <a:latin typeface="Sylfaen"/>
                <a:cs typeface="Sylfaen"/>
              </a:rPr>
              <a:t>ა</a:t>
            </a:r>
            <a:r>
              <a:rPr dirty="0" smtClean="0" sz="1100" spc="-21">
                <a:latin typeface="Sylfaen"/>
                <a:cs typeface="Sylfaen"/>
              </a:rPr>
              <a:t>ღ</a:t>
            </a:r>
            <a:r>
              <a:rPr dirty="0" smtClean="0" sz="1100" spc="-21">
                <a:latin typeface="Sylfaen"/>
                <a:cs typeface="Sylfaen"/>
              </a:rPr>
              <a:t>ქ</a:t>
            </a:r>
            <a:r>
              <a:rPr dirty="0" smtClean="0" sz="1100" spc="-21">
                <a:latin typeface="Sylfaen"/>
                <a:cs typeface="Sylfaen"/>
              </a:rPr>
              <a:t>მ</a:t>
            </a:r>
            <a:r>
              <a:rPr dirty="0" smtClean="0" sz="1100" spc="-21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034411" y="5066521"/>
            <a:ext cx="63824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ს</a:t>
            </a:r>
            <a:r>
              <a:rPr dirty="0" smtClean="0" sz="1100" spc="-2">
                <a:latin typeface="Sylfaen"/>
                <a:cs typeface="Sylfaen"/>
              </a:rPr>
              <a:t>პ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ქ</a:t>
            </a:r>
            <a:r>
              <a:rPr dirty="0" smtClean="0" sz="1100" spc="-2">
                <a:latin typeface="Sylfaen"/>
                <a:cs typeface="Sylfaen"/>
              </a:rPr>
              <a:t>ტ</a:t>
            </a:r>
            <a:r>
              <a:rPr dirty="0" smtClean="0" sz="1100" spc="-2">
                <a:latin typeface="Sylfaen"/>
                <a:cs typeface="Sylfaen"/>
              </a:rPr>
              <a:t>თ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990213" y="5066521"/>
            <a:ext cx="143670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6">
                <a:latin typeface="Sylfaen"/>
                <a:cs typeface="Sylfaen"/>
              </a:rPr>
              <a:t>მ</a:t>
            </a:r>
            <a:r>
              <a:rPr dirty="0" smtClean="0" sz="1100" spc="16">
                <a:latin typeface="Sylfaen"/>
                <a:cs typeface="Sylfaen"/>
              </a:rPr>
              <a:t>რა</a:t>
            </a:r>
            <a:r>
              <a:rPr dirty="0" smtClean="0" sz="1100" spc="16">
                <a:latin typeface="Sylfaen"/>
                <a:cs typeface="Sylfaen"/>
              </a:rPr>
              <a:t>ვ</a:t>
            </a:r>
            <a:r>
              <a:rPr dirty="0" smtClean="0" sz="1100" spc="16">
                <a:latin typeface="Sylfaen"/>
                <a:cs typeface="Sylfaen"/>
              </a:rPr>
              <a:t>ა</a:t>
            </a:r>
            <a:r>
              <a:rPr dirty="0" smtClean="0" sz="1100" spc="16">
                <a:latin typeface="Sylfaen"/>
                <a:cs typeface="Sylfaen"/>
              </a:rPr>
              <a:t>ლ</a:t>
            </a:r>
            <a:r>
              <a:rPr dirty="0" smtClean="0" sz="1100" spc="16">
                <a:latin typeface="Sylfaen"/>
                <a:cs typeface="Sylfaen"/>
              </a:rPr>
              <a:t>ფ</a:t>
            </a:r>
            <a:r>
              <a:rPr dirty="0" smtClean="0" sz="1100" spc="16">
                <a:latin typeface="Sylfaen"/>
                <a:cs typeface="Sylfaen"/>
              </a:rPr>
              <a:t>ე</a:t>
            </a:r>
            <a:r>
              <a:rPr dirty="0" smtClean="0" sz="1100" spc="16">
                <a:latin typeface="Sylfaen"/>
                <a:cs typeface="Sylfaen"/>
              </a:rPr>
              <a:t>რ</a:t>
            </a:r>
            <a:r>
              <a:rPr dirty="0" smtClean="0" sz="1100" spc="16">
                <a:latin typeface="Sylfaen"/>
                <a:cs typeface="Sylfaen"/>
              </a:rPr>
              <a:t>ოვ</a:t>
            </a:r>
            <a:r>
              <a:rPr dirty="0" smtClean="0" sz="1100" spc="16">
                <a:latin typeface="Sylfaen"/>
                <a:cs typeface="Sylfaen"/>
              </a:rPr>
              <a:t>ნ</a:t>
            </a:r>
            <a:r>
              <a:rPr dirty="0" smtClean="0" sz="1100" spc="16">
                <a:latin typeface="Sylfaen"/>
                <a:cs typeface="Sylfaen"/>
              </a:rPr>
              <a:t>ე</a:t>
            </a:r>
            <a:r>
              <a:rPr dirty="0" smtClean="0" sz="1100" spc="16">
                <a:latin typeface="Sylfaen"/>
                <a:cs typeface="Sylfaen"/>
              </a:rPr>
              <a:t>ბ</a:t>
            </a:r>
            <a:r>
              <a:rPr dirty="0" smtClean="0" sz="1100" spc="16">
                <a:latin typeface="Sylfaen"/>
                <a:cs typeface="Sylfaen"/>
              </a:rPr>
              <a:t>ი</a:t>
            </a:r>
            <a:r>
              <a:rPr dirty="0" smtClean="0" sz="1100" spc="16">
                <a:latin typeface="Sylfaen"/>
                <a:cs typeface="Sylfaen"/>
              </a:rPr>
              <a:t>თ</a:t>
            </a:r>
            <a:r>
              <a:rPr dirty="0" smtClean="0" sz="1100" spc="16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744718" y="5066521"/>
            <a:ext cx="93797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4">
                <a:latin typeface="Sylfaen"/>
                <a:cs typeface="Sylfaen"/>
              </a:rPr>
              <a:t>პ</a:t>
            </a:r>
            <a:r>
              <a:rPr dirty="0" smtClean="0" sz="1100" spc="-34">
                <a:latin typeface="Sylfaen"/>
                <a:cs typeface="Sylfaen"/>
              </a:rPr>
              <a:t>ო</a:t>
            </a:r>
            <a:r>
              <a:rPr dirty="0" smtClean="0" sz="1100" spc="-34">
                <a:latin typeface="Sylfaen"/>
                <a:cs typeface="Sylfaen"/>
              </a:rPr>
              <a:t>ე</a:t>
            </a:r>
            <a:r>
              <a:rPr dirty="0" smtClean="0" sz="1100" spc="-34">
                <a:latin typeface="Sylfaen"/>
                <a:cs typeface="Sylfaen"/>
              </a:rPr>
              <a:t>ტ</a:t>
            </a:r>
            <a:r>
              <a:rPr dirty="0" smtClean="0" sz="1100" spc="-34">
                <a:latin typeface="Sylfaen"/>
                <a:cs typeface="Sylfaen"/>
              </a:rPr>
              <a:t>უ</a:t>
            </a:r>
            <a:r>
              <a:rPr dirty="0" smtClean="0" sz="1100" spc="-34">
                <a:latin typeface="Sylfaen"/>
                <a:cs typeface="Sylfaen"/>
              </a:rPr>
              <a:t>რო</a:t>
            </a:r>
            <a:r>
              <a:rPr dirty="0" smtClean="0" sz="1100" spc="-34">
                <a:latin typeface="Sylfaen"/>
                <a:cs typeface="Sylfaen"/>
              </a:rPr>
              <a:t>ბ</a:t>
            </a:r>
            <a:r>
              <a:rPr dirty="0" smtClean="0" sz="1100" spc="-34">
                <a:latin typeface="Sylfaen"/>
                <a:cs typeface="Sylfaen"/>
              </a:rPr>
              <a:t>ი</a:t>
            </a:r>
            <a:r>
              <a:rPr dirty="0" smtClean="0" sz="1100" spc="-34">
                <a:latin typeface="Sylfaen"/>
                <a:cs typeface="Sylfaen"/>
              </a:rPr>
              <a:t>თ</a:t>
            </a:r>
            <a:r>
              <a:rPr dirty="0" smtClean="0" sz="1100" spc="-34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34411" y="5360907"/>
            <a:ext cx="263024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ხ</a:t>
            </a:r>
            <a:r>
              <a:rPr dirty="0" smtClean="0" sz="1100" spc="-4">
                <a:latin typeface="Sylfaen"/>
                <a:cs typeface="Sylfaen"/>
              </a:rPr>
              <a:t>ვეწ</a:t>
            </a:r>
            <a:r>
              <a:rPr dirty="0" smtClean="0" sz="1100" spc="-4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ლ</a:t>
            </a:r>
            <a:r>
              <a:rPr dirty="0" smtClean="0" sz="1100" spc="-4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ფ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რ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-4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ვ</a:t>
            </a:r>
            <a:r>
              <a:rPr dirty="0" smtClean="0" sz="1100" spc="-4">
                <a:latin typeface="Sylfaen"/>
                <a:cs typeface="Sylfaen"/>
              </a:rPr>
              <a:t>ნ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ბით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გ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მ</a:t>
            </a:r>
            <a:r>
              <a:rPr dirty="0" smtClean="0" sz="1100" spc="-4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რ</a:t>
            </a:r>
            <a:r>
              <a:rPr dirty="0" smtClean="0" sz="1100" spc="-4">
                <a:latin typeface="Sylfaen"/>
                <a:cs typeface="Sylfaen"/>
              </a:rPr>
              <a:t>ჩ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ვ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034411" y="5655039"/>
            <a:ext cx="319482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57">
                <a:latin typeface="Sylfaen"/>
                <a:cs typeface="Sylfaen"/>
              </a:rPr>
              <a:t>ტ</a:t>
            </a:r>
            <a:r>
              <a:rPr dirty="0" smtClean="0" sz="1100" spc="-52">
                <a:latin typeface="Sylfaen"/>
                <a:cs typeface="Sylfaen"/>
              </a:rPr>
              <a:t>ი</a:t>
            </a:r>
            <a:r>
              <a:rPr dirty="0" smtClean="0" sz="1100" spc="-69">
                <a:latin typeface="Sylfaen"/>
                <a:cs typeface="Sylfaen"/>
              </a:rPr>
              <a:t>ლ</a:t>
            </a:r>
            <a:r>
              <a:rPr dirty="0" smtClean="0" sz="1100" spc="-54">
                <a:latin typeface="Sylfaen"/>
                <a:cs typeface="Sylfaen"/>
              </a:rPr>
              <a:t>ო</a:t>
            </a:r>
            <a:r>
              <a:rPr dirty="0" smtClean="0" sz="1100" spc="-61">
                <a:latin typeface="Sylfaen"/>
                <a:cs typeface="Sylfaen"/>
              </a:rPr>
              <a:t>ზ</a:t>
            </a:r>
            <a:r>
              <a:rPr dirty="0" smtClean="0" sz="1100" spc="-36">
                <a:latin typeface="Sylfaen"/>
                <a:cs typeface="Sylfaen"/>
              </a:rPr>
              <a:t>ე</a:t>
            </a:r>
            <a:r>
              <a:rPr dirty="0" smtClean="0" sz="1100" spc="-19">
                <a:latin typeface="Sylfaen"/>
                <a:cs typeface="Sylfaen"/>
              </a:rPr>
              <a:t>   </a:t>
            </a:r>
            <a:r>
              <a:rPr dirty="0" smtClean="0" sz="1100" spc="174">
                <a:latin typeface="Sylfaen"/>
                <a:cs typeface="Sylfaen"/>
              </a:rPr>
              <a:t> </a:t>
            </a:r>
            <a:r>
              <a:rPr dirty="0" smtClean="0" sz="1100" spc="-34">
                <a:latin typeface="Sylfaen"/>
                <a:cs typeface="Sylfaen"/>
              </a:rPr>
              <a:t>„</a:t>
            </a:r>
            <a:r>
              <a:rPr dirty="0" smtClean="0" sz="1100" spc="-51">
                <a:latin typeface="Sylfaen"/>
                <a:cs typeface="Sylfaen"/>
              </a:rPr>
              <a:t>ხ</a:t>
            </a:r>
            <a:r>
              <a:rPr dirty="0" smtClean="0" sz="1100" spc="-46">
                <a:latin typeface="Sylfaen"/>
                <a:cs typeface="Sylfaen"/>
              </a:rPr>
              <a:t>ე</a:t>
            </a:r>
            <a:r>
              <a:rPr dirty="0" smtClean="0" sz="1100" spc="-60">
                <a:latin typeface="Sylfaen"/>
                <a:cs typeface="Sylfaen"/>
              </a:rPr>
              <a:t>დ</a:t>
            </a:r>
            <a:r>
              <a:rPr dirty="0" smtClean="0" sz="1100" spc="-42">
                <a:latin typeface="Sylfaen"/>
                <a:cs typeface="Sylfaen"/>
              </a:rPr>
              <a:t>ი</a:t>
            </a:r>
            <a:r>
              <a:rPr dirty="0" smtClean="0" sz="1100" spc="-19">
                <a:latin typeface="Sylfaen"/>
                <a:cs typeface="Sylfaen"/>
              </a:rPr>
              <a:t>   </a:t>
            </a:r>
            <a:r>
              <a:rPr dirty="0" smtClean="0" sz="1100" spc="97">
                <a:latin typeface="Sylfaen"/>
                <a:cs typeface="Sylfaen"/>
              </a:rPr>
              <a:t> </a:t>
            </a:r>
            <a:r>
              <a:rPr dirty="0" smtClean="0" sz="1100" spc="-42">
                <a:latin typeface="Sylfaen"/>
                <a:cs typeface="Sylfaen"/>
              </a:rPr>
              <a:t>ა</a:t>
            </a:r>
            <a:r>
              <a:rPr dirty="0" smtClean="0" sz="1100" spc="-39">
                <a:latin typeface="Sylfaen"/>
                <a:cs typeface="Sylfaen"/>
              </a:rPr>
              <a:t>ივნ</a:t>
            </a:r>
            <a:r>
              <a:rPr dirty="0" smtClean="0" sz="1100" spc="-52">
                <a:latin typeface="Sylfaen"/>
                <a:cs typeface="Sylfaen"/>
              </a:rPr>
              <a:t>ი</a:t>
            </a:r>
            <a:r>
              <a:rPr dirty="0" smtClean="0" sz="1100" spc="-60">
                <a:latin typeface="Sylfaen"/>
                <a:cs typeface="Sylfaen"/>
              </a:rPr>
              <a:t>დ</a:t>
            </a:r>
            <a:r>
              <a:rPr dirty="0" smtClean="0" sz="1100" spc="-42">
                <a:latin typeface="Sylfaen"/>
                <a:cs typeface="Sylfaen"/>
              </a:rPr>
              <a:t>ა</a:t>
            </a:r>
            <a:r>
              <a:rPr dirty="0" smtClean="0" sz="1100" spc="-34">
                <a:latin typeface="Sylfaen"/>
                <a:cs typeface="Sylfaen"/>
              </a:rPr>
              <a:t>ნ</a:t>
            </a:r>
            <a:r>
              <a:rPr dirty="0" smtClean="0" sz="1100" spc="-29">
                <a:latin typeface="Sylfaen"/>
                <a:cs typeface="Sylfaen"/>
              </a:rPr>
              <a:t>”</a:t>
            </a:r>
            <a:r>
              <a:rPr dirty="0" smtClean="0" sz="1100" spc="-19">
                <a:latin typeface="Sylfaen"/>
                <a:cs typeface="Sylfaen"/>
              </a:rPr>
              <a:t>   </a:t>
            </a:r>
            <a:r>
              <a:rPr dirty="0" smtClean="0" sz="1100" spc="206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პ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-159">
                <a:latin typeface="Sylfaen"/>
                <a:cs typeface="Sylfaen"/>
              </a:rPr>
              <a:t>ი</a:t>
            </a:r>
            <a:r>
              <a:rPr dirty="0" smtClean="0" sz="1100" spc="-220">
                <a:latin typeface="Sylfaen"/>
                <a:cs typeface="Sylfaen"/>
              </a:rPr>
              <a:t>ზ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ჟი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64">
                <a:latin typeface="Sylfaen"/>
                <a:cs typeface="Sylfaen"/>
              </a:rPr>
              <a:t> </a:t>
            </a:r>
            <a:r>
              <a:rPr dirty="0" smtClean="0" sz="1100" spc="-277">
                <a:latin typeface="Sylfaen"/>
                <a:cs typeface="Sylfaen"/>
              </a:rPr>
              <a:t>ზ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66">
                <a:latin typeface="Sylfaen"/>
                <a:cs typeface="Sylfaen"/>
              </a:rPr>
              <a:t>ო</a:t>
            </a:r>
            <a:r>
              <a:rPr dirty="0" smtClean="0" sz="1100" spc="-70">
                <a:latin typeface="Sylfaen"/>
                <a:cs typeface="Sylfaen"/>
              </a:rPr>
              <a:t>დ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21">
                <a:latin typeface="Sylfaen"/>
                <a:cs typeface="Sylfaen"/>
              </a:rPr>
              <a:t>ნ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331458" y="5655039"/>
            <a:ext cx="35180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034411" y="5949171"/>
            <a:ext cx="239031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8">
                <a:latin typeface="Sylfaen"/>
                <a:cs typeface="Sylfaen"/>
              </a:rPr>
              <a:t>დ</a:t>
            </a:r>
            <a:r>
              <a:rPr dirty="0" smtClean="0" sz="1100" spc="-28">
                <a:latin typeface="Sylfaen"/>
                <a:cs typeface="Sylfaen"/>
              </a:rPr>
              <a:t>ა</a:t>
            </a:r>
            <a:r>
              <a:rPr dirty="0" smtClean="0" sz="1100" spc="-28">
                <a:latin typeface="Sylfaen"/>
                <a:cs typeface="Sylfaen"/>
              </a:rPr>
              <a:t>ნ</a:t>
            </a:r>
            <a:r>
              <a:rPr dirty="0" smtClean="0" sz="1100" spc="-28">
                <a:latin typeface="Sylfaen"/>
                <a:cs typeface="Sylfaen"/>
              </a:rPr>
              <a:t>ა</a:t>
            </a:r>
            <a:r>
              <a:rPr dirty="0" smtClean="0" sz="1100" spc="-28">
                <a:latin typeface="Sylfaen"/>
                <a:cs typeface="Sylfaen"/>
              </a:rPr>
              <a:t>ხ</a:t>
            </a:r>
            <a:r>
              <a:rPr dirty="0" smtClean="0" sz="1100" spc="-28">
                <a:latin typeface="Sylfaen"/>
                <a:cs typeface="Sylfaen"/>
              </a:rPr>
              <a:t>უ</a:t>
            </a:r>
            <a:r>
              <a:rPr dirty="0" smtClean="0" sz="1100" spc="-28">
                <a:latin typeface="Sylfaen"/>
                <a:cs typeface="Sylfaen"/>
              </a:rPr>
              <a:t>ლ</a:t>
            </a:r>
            <a:r>
              <a:rPr dirty="0" smtClean="0" sz="1100" spc="-28">
                <a:latin typeface="Sylfaen"/>
                <a:cs typeface="Sylfaen"/>
              </a:rPr>
              <a:t>ი</a:t>
            </a:r>
            <a:r>
              <a:rPr dirty="0" smtClean="0" sz="1100" spc="-28">
                <a:latin typeface="Sylfaen"/>
                <a:cs typeface="Sylfaen"/>
              </a:rPr>
              <a:t>.</a:t>
            </a:r>
            <a:r>
              <a:rPr dirty="0" smtClean="0" sz="1100" spc="-28">
                <a:latin typeface="Sylfaen"/>
                <a:cs typeface="Sylfaen"/>
              </a:rPr>
              <a:t> </a:t>
            </a:r>
            <a:r>
              <a:rPr dirty="0" smtClean="0" sz="1100" spc="-28">
                <a:latin typeface="Sylfaen"/>
                <a:cs typeface="Sylfaen"/>
              </a:rPr>
              <a:t> </a:t>
            </a:r>
            <a:r>
              <a:rPr dirty="0" smtClean="0" sz="1100" spc="-28">
                <a:latin typeface="Sylfaen"/>
                <a:cs typeface="Sylfaen"/>
              </a:rPr>
              <a:t>ბუ</a:t>
            </a:r>
            <a:r>
              <a:rPr dirty="0" smtClean="0" sz="1100" spc="-28">
                <a:latin typeface="Sylfaen"/>
                <a:cs typeface="Sylfaen"/>
              </a:rPr>
              <a:t>ნ</a:t>
            </a:r>
            <a:r>
              <a:rPr dirty="0" smtClean="0" sz="1100" spc="-28">
                <a:latin typeface="Sylfaen"/>
                <a:cs typeface="Sylfaen"/>
              </a:rPr>
              <a:t>ე</a:t>
            </a:r>
            <a:r>
              <a:rPr dirty="0" smtClean="0" sz="1100" spc="-28">
                <a:latin typeface="Sylfaen"/>
                <a:cs typeface="Sylfaen"/>
              </a:rPr>
              <a:t>ბა</a:t>
            </a:r>
            <a:r>
              <a:rPr dirty="0" smtClean="0" sz="1100" spc="-28">
                <a:latin typeface="Sylfaen"/>
                <a:cs typeface="Sylfaen"/>
              </a:rPr>
              <a:t> </a:t>
            </a:r>
            <a:r>
              <a:rPr dirty="0" smtClean="0" sz="1100" spc="-28">
                <a:latin typeface="Sylfaen"/>
                <a:cs typeface="Sylfaen"/>
              </a:rPr>
              <a:t> </a:t>
            </a:r>
            <a:r>
              <a:rPr dirty="0" smtClean="0" sz="1100" spc="-28">
                <a:latin typeface="Sylfaen"/>
                <a:cs typeface="Sylfaen"/>
              </a:rPr>
              <a:t>-</a:t>
            </a:r>
            <a:r>
              <a:rPr dirty="0" smtClean="0" sz="1100" spc="-28">
                <a:latin typeface="Sylfaen"/>
                <a:cs typeface="Sylfaen"/>
              </a:rPr>
              <a:t> </a:t>
            </a:r>
            <a:r>
              <a:rPr dirty="0" smtClean="0" sz="1100" spc="-28">
                <a:latin typeface="Sylfaen"/>
                <a:cs typeface="Sylfaen"/>
              </a:rPr>
              <a:t> </a:t>
            </a:r>
            <a:r>
              <a:rPr dirty="0" smtClean="0" sz="1100" spc="-28">
                <a:latin typeface="Sylfaen"/>
                <a:cs typeface="Sylfaen"/>
              </a:rPr>
              <a:t>უ</a:t>
            </a:r>
            <a:r>
              <a:rPr dirty="0" smtClean="0" sz="1100" spc="-28">
                <a:latin typeface="Sylfaen"/>
                <a:cs typeface="Sylfaen"/>
              </a:rPr>
              <a:t>ს</a:t>
            </a:r>
            <a:r>
              <a:rPr dirty="0" smtClean="0" sz="1100" spc="-28">
                <a:latin typeface="Sylfaen"/>
                <a:cs typeface="Sylfaen"/>
              </a:rPr>
              <a:t>ა</a:t>
            </a:r>
            <a:r>
              <a:rPr dirty="0" smtClean="0" sz="1100" spc="-28">
                <a:latin typeface="Sylfaen"/>
                <a:cs typeface="Sylfaen"/>
              </a:rPr>
              <a:t>ს</a:t>
            </a:r>
            <a:r>
              <a:rPr dirty="0" smtClean="0" sz="1100" spc="-28">
                <a:latin typeface="Sylfaen"/>
                <a:cs typeface="Sylfaen"/>
              </a:rPr>
              <a:t>რ</a:t>
            </a:r>
            <a:r>
              <a:rPr dirty="0" smtClean="0" sz="1100" spc="-28">
                <a:latin typeface="Sylfaen"/>
                <a:cs typeface="Sylfaen"/>
              </a:rPr>
              <a:t>უ</a:t>
            </a:r>
            <a:r>
              <a:rPr dirty="0" smtClean="0" sz="1100" spc="-28">
                <a:latin typeface="Sylfaen"/>
                <a:cs typeface="Sylfaen"/>
              </a:rPr>
              <a:t>ლ</a:t>
            </a:r>
            <a:r>
              <a:rPr dirty="0" smtClean="0" sz="1100" spc="-28">
                <a:latin typeface="Sylfaen"/>
                <a:cs typeface="Sylfaen"/>
              </a:rPr>
              <a:t>ო</a:t>
            </a:r>
            <a:r>
              <a:rPr dirty="0" smtClean="0" sz="1100" spc="-28">
                <a:latin typeface="Sylfaen"/>
                <a:cs typeface="Sylfaen"/>
              </a:rPr>
              <a:t>ბ</a:t>
            </a:r>
            <a:r>
              <a:rPr dirty="0" smtClean="0" sz="1100" spc="-28">
                <a:latin typeface="Sylfaen"/>
                <a:cs typeface="Sylfaen"/>
              </a:rPr>
              <a:t>ა</a:t>
            </a:r>
            <a:r>
              <a:rPr dirty="0" smtClean="0" sz="1100" spc="-28">
                <a:latin typeface="Sylfaen"/>
                <a:cs typeface="Sylfaen"/>
              </a:rPr>
              <a:t>ში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453634" y="5949171"/>
            <a:ext cx="85837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2">
                <a:latin typeface="Sylfaen"/>
                <a:cs typeface="Sylfaen"/>
              </a:rPr>
              <a:t>გ</a:t>
            </a:r>
            <a:r>
              <a:rPr dirty="0" smtClean="0" sz="1100" spc="2">
                <a:latin typeface="Sylfaen"/>
                <a:cs typeface="Sylfaen"/>
              </a:rPr>
              <a:t>ა</a:t>
            </a:r>
            <a:r>
              <a:rPr dirty="0" smtClean="0" sz="1100" spc="2">
                <a:latin typeface="Sylfaen"/>
                <a:cs typeface="Sylfaen"/>
              </a:rPr>
              <a:t>დ</a:t>
            </a:r>
            <a:r>
              <a:rPr dirty="0" smtClean="0" sz="1100" spc="2">
                <a:latin typeface="Sylfaen"/>
                <a:cs typeface="Sylfaen"/>
              </a:rPr>
              <a:t>ა</a:t>
            </a:r>
            <a:r>
              <a:rPr dirty="0" smtClean="0" sz="1100" spc="2">
                <a:latin typeface="Sylfaen"/>
                <a:cs typeface="Sylfaen"/>
              </a:rPr>
              <a:t>შ</a:t>
            </a:r>
            <a:r>
              <a:rPr dirty="0" smtClean="0" sz="1100" spc="2">
                <a:latin typeface="Sylfaen"/>
                <a:cs typeface="Sylfaen"/>
              </a:rPr>
              <a:t>ლ</a:t>
            </a:r>
            <a:r>
              <a:rPr dirty="0" smtClean="0" sz="1100" spc="2">
                <a:latin typeface="Sylfaen"/>
                <a:cs typeface="Sylfaen"/>
              </a:rPr>
              <a:t>ი</a:t>
            </a:r>
            <a:r>
              <a:rPr dirty="0" smtClean="0" sz="1100" spc="2">
                <a:latin typeface="Sylfaen"/>
                <a:cs typeface="Sylfaen"/>
              </a:rPr>
              <a:t>ლ</a:t>
            </a:r>
            <a:r>
              <a:rPr dirty="0" smtClean="0" sz="1100" spc="2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342126" y="5949171"/>
            <a:ext cx="33882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">
                <a:latin typeface="Sylfaen"/>
                <a:cs typeface="Sylfaen"/>
              </a:rPr>
              <a:t>მ</a:t>
            </a:r>
            <a:r>
              <a:rPr dirty="0" smtClean="0" sz="1100" spc="-3">
                <a:latin typeface="Sylfaen"/>
                <a:cs typeface="Sylfaen"/>
              </a:rPr>
              <a:t>თ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-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034411" y="6243303"/>
            <a:ext cx="56154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">
                <a:latin typeface="Sylfaen"/>
                <a:cs typeface="Sylfaen"/>
              </a:rPr>
              <a:t>ვე</a:t>
            </a:r>
            <a:r>
              <a:rPr dirty="0" smtClean="0" sz="1100" spc="-1">
                <a:latin typeface="Sylfaen"/>
                <a:cs typeface="Sylfaen"/>
              </a:rPr>
              <a:t>ლ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ბ</a:t>
            </a:r>
            <a:r>
              <a:rPr dirty="0" smtClean="0" sz="1100" spc="-1">
                <a:latin typeface="Sylfaen"/>
                <a:cs typeface="Sylfaen"/>
              </a:rPr>
              <a:t>ი</a:t>
            </a:r>
            <a:r>
              <a:rPr dirty="0" smtClean="0" sz="1100" spc="-1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706495" y="6243303"/>
            <a:ext cx="94292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რ</a:t>
            </a:r>
            <a:r>
              <a:rPr dirty="0" smtClean="0" sz="1100" spc="-2">
                <a:latin typeface="Sylfaen"/>
                <a:cs typeface="Sylfaen"/>
              </a:rPr>
              <a:t>თ</a:t>
            </a:r>
            <a:r>
              <a:rPr dirty="0" smtClean="0" sz="1100" spc="-2">
                <a:latin typeface="Sylfaen"/>
                <a:cs typeface="Sylfaen"/>
              </a:rPr>
              <a:t>მ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ნ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თ</a:t>
            </a:r>
            <a:r>
              <a:rPr dirty="0" smtClean="0" sz="1100" spc="-2">
                <a:latin typeface="Sylfaen"/>
                <a:cs typeface="Sylfaen"/>
              </a:rPr>
              <a:t>თ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ნ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34411" y="6537435"/>
            <a:ext cx="52748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77">
                <a:latin typeface="Sylfaen"/>
                <a:cs typeface="Sylfaen"/>
              </a:rPr>
              <a:t>მ</a:t>
            </a:r>
            <a:r>
              <a:rPr dirty="0" smtClean="0" sz="1100" spc="-77">
                <a:latin typeface="Sylfaen"/>
                <a:cs typeface="Sylfaen"/>
              </a:rPr>
              <a:t>იჯრ</a:t>
            </a:r>
            <a:r>
              <a:rPr dirty="0" smtClean="0" sz="1100" spc="-77">
                <a:latin typeface="Sylfaen"/>
                <a:cs typeface="Sylfaen"/>
              </a:rPr>
              <a:t>ი</a:t>
            </a:r>
            <a:r>
              <a:rPr dirty="0" smtClean="0" sz="1100" spc="-77">
                <a:latin typeface="Sylfaen"/>
                <a:cs typeface="Sylfaen"/>
              </a:rPr>
              <a:t>თ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15180" y="6537435"/>
            <a:ext cx="53547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6">
                <a:latin typeface="Sylfaen"/>
                <a:cs typeface="Sylfaen"/>
              </a:rPr>
              <a:t>მ</a:t>
            </a:r>
            <a:r>
              <a:rPr dirty="0" smtClean="0" sz="1100" spc="-26">
                <a:latin typeface="Sylfaen"/>
                <a:cs typeface="Sylfaen"/>
              </a:rPr>
              <a:t>დ</a:t>
            </a:r>
            <a:r>
              <a:rPr dirty="0" smtClean="0" sz="1100" spc="-26">
                <a:latin typeface="Sylfaen"/>
                <a:cs typeface="Sylfaen"/>
              </a:rPr>
              <a:t>გ</a:t>
            </a:r>
            <a:r>
              <a:rPr dirty="0" smtClean="0" sz="1100" spc="-26">
                <a:latin typeface="Sylfaen"/>
                <a:cs typeface="Sylfaen"/>
              </a:rPr>
              <a:t>ო</a:t>
            </a:r>
            <a:r>
              <a:rPr dirty="0" smtClean="0" sz="1100" spc="-26">
                <a:latin typeface="Sylfaen"/>
                <a:cs typeface="Sylfaen"/>
              </a:rPr>
              <a:t>მ</a:t>
            </a:r>
            <a:r>
              <a:rPr dirty="0" smtClean="0" sz="1100" spc="-26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02004" y="6831567"/>
            <a:ext cx="65773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">
                <a:latin typeface="Sylfaen"/>
                <a:cs typeface="Sylfaen"/>
              </a:rPr>
              <a:t>ს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ხ</a:t>
            </a:r>
            <a:r>
              <a:rPr dirty="0" smtClean="0" sz="1100" spc="-2">
                <a:latin typeface="Sylfaen"/>
                <a:cs typeface="Sylfaen"/>
              </a:rPr>
              <a:t>ლ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ბ</a:t>
            </a:r>
            <a:r>
              <a:rPr dirty="0" smtClean="0" sz="1100" spc="-2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71574" y="6831567"/>
            <a:ext cx="182945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64">
                <a:latin typeface="Sylfaen"/>
                <a:cs typeface="Sylfaen"/>
              </a:rPr>
              <a:t>ხ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87">
                <a:latin typeface="Sylfaen"/>
                <a:cs typeface="Sylfaen"/>
              </a:rPr>
              <a:t>რ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ვ</a:t>
            </a:r>
            <a:r>
              <a:rPr dirty="0" smtClean="0" sz="1100" spc="-20">
                <a:latin typeface="Sylfaen"/>
                <a:cs typeface="Sylfaen"/>
              </a:rPr>
              <a:t>ე</a:t>
            </a:r>
            <a:r>
              <a:rPr dirty="0" smtClean="0" sz="1100" spc="-76">
                <a:latin typeface="Sylfaen"/>
                <a:cs typeface="Sylfaen"/>
              </a:rPr>
              <a:t>ბი</a:t>
            </a:r>
            <a:r>
              <a:rPr dirty="0" smtClean="0" sz="1100" spc="0">
                <a:latin typeface="Sylfaen"/>
                <a:cs typeface="Sylfaen"/>
              </a:rPr>
              <a:t>    </a:t>
            </a:r>
            <a:r>
              <a:rPr dirty="0" smtClean="0" sz="1100" spc="-129">
                <a:latin typeface="Sylfaen"/>
                <a:cs typeface="Sylfaen"/>
              </a:rPr>
              <a:t> </a:t>
            </a:r>
            <a:r>
              <a:rPr dirty="0" smtClean="0" sz="1100" spc="60">
                <a:latin typeface="Sylfaen"/>
                <a:cs typeface="Sylfaen"/>
              </a:rPr>
              <a:t>რო</a:t>
            </a:r>
            <a:r>
              <a:rPr dirty="0" smtClean="0" sz="1100" spc="37">
                <a:latin typeface="Sylfaen"/>
                <a:cs typeface="Sylfaen"/>
              </a:rPr>
              <a:t>მ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31">
                <a:latin typeface="Sylfaen"/>
                <a:cs typeface="Sylfaen"/>
              </a:rPr>
              <a:t>ნ</a:t>
            </a:r>
            <a:r>
              <a:rPr dirty="0" smtClean="0" sz="1100" spc="-114">
                <a:latin typeface="Sylfaen"/>
                <a:cs typeface="Sylfaen"/>
              </a:rPr>
              <a:t>ტ</a:t>
            </a:r>
            <a:r>
              <a:rPr dirty="0" smtClean="0" sz="1100" spc="-55">
                <a:latin typeface="Sylfaen"/>
                <a:cs typeface="Sylfaen"/>
              </a:rPr>
              <a:t>ი</a:t>
            </a:r>
            <a:r>
              <a:rPr dirty="0" smtClean="0" sz="1100" spc="-50">
                <a:latin typeface="Sylfaen"/>
                <a:cs typeface="Sylfaen"/>
              </a:rPr>
              <a:t>კ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13530" y="6831567"/>
            <a:ext cx="103559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">
                <a:latin typeface="Sylfaen"/>
                <a:cs typeface="Sylfaen"/>
              </a:rPr>
              <a:t>გ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ნ</a:t>
            </a:r>
            <a:r>
              <a:rPr dirty="0" smtClean="0" sz="1100" spc="-3">
                <a:latin typeface="Sylfaen"/>
                <a:cs typeface="Sylfaen"/>
              </a:rPr>
              <a:t>წ</a:t>
            </a:r>
            <a:r>
              <a:rPr dirty="0" smtClean="0" sz="1100" spc="-3">
                <a:latin typeface="Sylfaen"/>
                <a:cs typeface="Sylfaen"/>
              </a:rPr>
              <a:t>ყ</a:t>
            </a:r>
            <a:r>
              <a:rPr dirty="0" smtClean="0" sz="1100" spc="-3">
                <a:latin typeface="Sylfaen"/>
                <a:cs typeface="Sylfaen"/>
              </a:rPr>
              <a:t>ო</a:t>
            </a:r>
            <a:r>
              <a:rPr dirty="0" smtClean="0" sz="1100" spc="-3">
                <a:latin typeface="Sylfaen"/>
                <a:cs typeface="Sylfaen"/>
              </a:rPr>
              <a:t>ბ</a:t>
            </a:r>
            <a:r>
              <a:rPr dirty="0" smtClean="0" sz="1100" spc="-3">
                <a:latin typeface="Sylfaen"/>
                <a:cs typeface="Sylfaen"/>
              </a:rPr>
              <a:t>ი</a:t>
            </a:r>
            <a:r>
              <a:rPr dirty="0" smtClean="0" sz="1100" spc="-3">
                <a:latin typeface="Sylfaen"/>
                <a:cs typeface="Sylfaen"/>
              </a:rPr>
              <a:t>ლ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ბ</a:t>
            </a:r>
            <a:r>
              <a:rPr dirty="0" smtClean="0" sz="1100" spc="-3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2004" y="7125699"/>
            <a:ext cx="105999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">
                <a:latin typeface="Sylfaen"/>
                <a:cs typeface="Sylfaen"/>
              </a:rPr>
              <a:t>გ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მ</a:t>
            </a:r>
            <a:r>
              <a:rPr dirty="0" smtClean="0" sz="1100" spc="-2">
                <a:latin typeface="Sylfaen"/>
                <a:cs typeface="Sylfaen"/>
              </a:rPr>
              <a:t>ო</a:t>
            </a:r>
            <a:r>
              <a:rPr dirty="0" smtClean="0" sz="1100" spc="-2">
                <a:latin typeface="Sylfaen"/>
                <a:cs typeface="Sylfaen"/>
              </a:rPr>
              <a:t>მ</a:t>
            </a:r>
            <a:r>
              <a:rPr dirty="0" smtClean="0" sz="1100" spc="-2">
                <a:latin typeface="Sylfaen"/>
                <a:cs typeface="Sylfaen"/>
              </a:rPr>
              <a:t>ხ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ტ</a:t>
            </a:r>
            <a:r>
              <a:rPr dirty="0" smtClean="0" sz="1100" spc="-2">
                <a:latin typeface="Sylfaen"/>
                <a:cs typeface="Sylfaen"/>
              </a:rPr>
              <a:t>ვ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ლ</a:t>
            </a:r>
            <a:r>
              <a:rPr dirty="0" smtClean="0" sz="1100" spc="-2">
                <a:latin typeface="Sylfaen"/>
                <a:cs typeface="Sylfaen"/>
              </a:rPr>
              <a:t>ია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47646" y="7125699"/>
            <a:ext cx="22186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და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53995" y="7125699"/>
            <a:ext cx="64133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ტ</a:t>
            </a:r>
            <a:r>
              <a:rPr dirty="0" smtClean="0" sz="1100" spc="0">
                <a:latin typeface="Sylfaen"/>
                <a:cs typeface="Sylfaen"/>
              </a:rPr>
              <a:t>ვრის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80587" y="7125699"/>
            <a:ext cx="96928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">
                <a:latin typeface="Sylfaen"/>
                <a:cs typeface="Sylfaen"/>
              </a:rPr>
              <a:t>შ</a:t>
            </a:r>
            <a:r>
              <a:rPr dirty="0" smtClean="0" sz="1100" spc="-3">
                <a:latin typeface="Sylfaen"/>
                <a:cs typeface="Sylfaen"/>
              </a:rPr>
              <a:t>თ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გ</a:t>
            </a:r>
            <a:r>
              <a:rPr dirty="0" smtClean="0" sz="1100" spc="-3">
                <a:latin typeface="Sylfaen"/>
                <a:cs typeface="Sylfaen"/>
              </a:rPr>
              <a:t>ო</a:t>
            </a:r>
            <a:r>
              <a:rPr dirty="0" smtClean="0" sz="1100" spc="-3">
                <a:latin typeface="Sylfaen"/>
                <a:cs typeface="Sylfaen"/>
              </a:rPr>
              <a:t>ნ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ბი</a:t>
            </a:r>
            <a:r>
              <a:rPr dirty="0" smtClean="0" sz="1100" spc="-3">
                <a:latin typeface="Sylfaen"/>
                <a:cs typeface="Sylfaen"/>
              </a:rPr>
              <a:t>თ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2004" y="7420212"/>
            <a:ext cx="98668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5">
                <a:latin typeface="Sylfaen"/>
                <a:cs typeface="Sylfaen"/>
              </a:rPr>
              <a:t>გ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მ</a:t>
            </a:r>
            <a:r>
              <a:rPr dirty="0" smtClean="0" sz="1100" spc="-15">
                <a:latin typeface="Sylfaen"/>
                <a:cs typeface="Sylfaen"/>
              </a:rPr>
              <a:t>ს</a:t>
            </a:r>
            <a:r>
              <a:rPr dirty="0" smtClean="0" sz="1100" spc="-15">
                <a:latin typeface="Sylfaen"/>
                <a:cs typeface="Sylfaen"/>
              </a:rPr>
              <a:t>ჭვ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ლ</a:t>
            </a:r>
            <a:r>
              <a:rPr dirty="0" smtClean="0" sz="1100" spc="-15">
                <a:latin typeface="Sylfaen"/>
                <a:cs typeface="Sylfaen"/>
              </a:rPr>
              <a:t>უ</a:t>
            </a:r>
            <a:r>
              <a:rPr dirty="0" smtClean="0" sz="1100" spc="-15">
                <a:latin typeface="Sylfaen"/>
                <a:cs typeface="Sylfaen"/>
              </a:rPr>
              <a:t>ლ</a:t>
            </a:r>
            <a:r>
              <a:rPr dirty="0" smtClean="0" sz="1100" spc="-15">
                <a:latin typeface="Sylfaen"/>
                <a:cs typeface="Sylfaen"/>
              </a:rPr>
              <a:t>ი</a:t>
            </a:r>
            <a:r>
              <a:rPr dirty="0" smtClean="0" sz="1100" spc="-15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48002" y="7420212"/>
            <a:ext cx="145865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ხ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ტ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რს</a:t>
            </a:r>
            <a:r>
              <a:rPr dirty="0" smtClean="0" sz="1100" spc="0">
                <a:latin typeface="Sylfaen"/>
                <a:cs typeface="Sylfaen"/>
              </a:rPr>
              <a:t>    </a:t>
            </a:r>
            <a:r>
              <a:rPr dirty="0" smtClean="0" sz="1100" spc="179">
                <a:latin typeface="Sylfaen"/>
                <a:cs typeface="Sylfaen"/>
              </a:rPr>
              <a:t> </a:t>
            </a:r>
            <a:r>
              <a:rPr dirty="0" smtClean="0" sz="1100" spc="-185">
                <a:latin typeface="Sylfaen"/>
                <a:cs typeface="Sylfaen"/>
              </a:rPr>
              <a:t>იზ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-70">
                <a:latin typeface="Sylfaen"/>
                <a:cs typeface="Sylfaen"/>
              </a:rPr>
              <a:t>დ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42">
                <a:latin typeface="Sylfaen"/>
                <a:cs typeface="Sylfaen"/>
              </a:rPr>
              <a:t>ვ</a:t>
            </a:r>
            <a:r>
              <a:rPr dirty="0" smtClean="0" sz="1100" spc="-70">
                <a:latin typeface="Sylfaen"/>
                <a:cs typeface="Sylfaen"/>
              </a:rPr>
              <a:t>დ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66871" y="7420212"/>
            <a:ext cx="98405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23">
                <a:latin typeface="Sylfaen"/>
                <a:cs typeface="Sylfaen"/>
              </a:rPr>
              <a:t>ს</a:t>
            </a:r>
            <a:r>
              <a:rPr dirty="0" smtClean="0" sz="1100" spc="23">
                <a:latin typeface="Sylfaen"/>
                <a:cs typeface="Sylfaen"/>
              </a:rPr>
              <a:t>ა</a:t>
            </a:r>
            <a:r>
              <a:rPr dirty="0" smtClean="0" sz="1100" spc="23">
                <a:latin typeface="Sylfaen"/>
                <a:cs typeface="Sylfaen"/>
              </a:rPr>
              <a:t>ქ</a:t>
            </a:r>
            <a:r>
              <a:rPr dirty="0" smtClean="0" sz="1100" spc="23">
                <a:latin typeface="Sylfaen"/>
                <a:cs typeface="Sylfaen"/>
              </a:rPr>
              <a:t>ა</a:t>
            </a:r>
            <a:r>
              <a:rPr dirty="0" smtClean="0" sz="1100" spc="23">
                <a:latin typeface="Sylfaen"/>
                <a:cs typeface="Sylfaen"/>
              </a:rPr>
              <a:t>რთვ</a:t>
            </a:r>
            <a:r>
              <a:rPr dirty="0" smtClean="0" sz="1100" spc="23">
                <a:latin typeface="Sylfaen"/>
                <a:cs typeface="Sylfaen"/>
              </a:rPr>
              <a:t>ე</a:t>
            </a:r>
            <a:r>
              <a:rPr dirty="0" smtClean="0" sz="1100" spc="23">
                <a:latin typeface="Sylfaen"/>
                <a:cs typeface="Sylfaen"/>
              </a:rPr>
              <a:t>ლ</a:t>
            </a:r>
            <a:r>
              <a:rPr dirty="0" smtClean="0" sz="1100" spc="23">
                <a:latin typeface="Sylfaen"/>
                <a:cs typeface="Sylfaen"/>
              </a:rPr>
              <a:t>ოს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004" y="7712820"/>
            <a:ext cx="1032093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7">
                <a:latin typeface="Sylfaen"/>
                <a:cs typeface="Sylfaen"/>
              </a:rPr>
              <a:t>კ</a:t>
            </a:r>
            <a:r>
              <a:rPr dirty="0" smtClean="0" sz="1100" spc="-7">
                <a:latin typeface="Sylfaen"/>
                <a:cs typeface="Sylfaen"/>
              </a:rPr>
              <a:t>ო</a:t>
            </a:r>
            <a:r>
              <a:rPr dirty="0" smtClean="0" sz="1100" spc="-7">
                <a:latin typeface="Sylfaen"/>
                <a:cs typeface="Sylfaen"/>
              </a:rPr>
              <a:t>ლ</a:t>
            </a:r>
            <a:r>
              <a:rPr dirty="0" smtClean="0" sz="1100" spc="-7">
                <a:latin typeface="Sylfaen"/>
                <a:cs typeface="Sylfaen"/>
              </a:rPr>
              <a:t>ო</a:t>
            </a:r>
            <a:r>
              <a:rPr dirty="0" smtClean="0" sz="1100" spc="-7">
                <a:latin typeface="Sylfaen"/>
                <a:cs typeface="Sylfaen"/>
              </a:rPr>
              <a:t>რიტ</a:t>
            </a:r>
            <a:r>
              <a:rPr dirty="0" smtClean="0" sz="1100" spc="-7">
                <a:latin typeface="Sylfaen"/>
                <a:cs typeface="Sylfaen"/>
              </a:rPr>
              <a:t>უ</a:t>
            </a:r>
            <a:r>
              <a:rPr dirty="0" smtClean="0" sz="1100" spc="-7">
                <a:latin typeface="Sylfaen"/>
                <a:cs typeface="Sylfaen"/>
              </a:rPr>
              <a:t>ლ</a:t>
            </a:r>
            <a:r>
              <a:rPr dirty="0" smtClean="0" sz="1100" spc="-7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72386" y="7712820"/>
            <a:ext cx="1716933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3">
                <a:latin typeface="Sylfaen"/>
                <a:cs typeface="Sylfaen"/>
              </a:rPr>
              <a:t>ა</a:t>
            </a:r>
            <a:r>
              <a:rPr dirty="0" smtClean="0" sz="1100" spc="-42">
                <a:latin typeface="Sylfaen"/>
                <a:cs typeface="Sylfaen"/>
              </a:rPr>
              <a:t>დ</a:t>
            </a:r>
            <a:r>
              <a:rPr dirty="0" smtClean="0" sz="1100" spc="-33">
                <a:latin typeface="Sylfaen"/>
                <a:cs typeface="Sylfaen"/>
              </a:rPr>
              <a:t>გ</a:t>
            </a:r>
            <a:r>
              <a:rPr dirty="0" smtClean="0" sz="1100" spc="-40">
                <a:latin typeface="Sylfaen"/>
                <a:cs typeface="Sylfaen"/>
              </a:rPr>
              <a:t>ი</a:t>
            </a:r>
            <a:r>
              <a:rPr dirty="0" smtClean="0" sz="1100" spc="-48">
                <a:latin typeface="Sylfaen"/>
                <a:cs typeface="Sylfaen"/>
              </a:rPr>
              <a:t>ლ</a:t>
            </a:r>
            <a:r>
              <a:rPr dirty="0" smtClean="0" sz="1100" spc="-36">
                <a:latin typeface="Sylfaen"/>
                <a:cs typeface="Sylfaen"/>
              </a:rPr>
              <a:t>ე</a:t>
            </a:r>
            <a:r>
              <a:rPr dirty="0" smtClean="0" sz="1100" spc="-28">
                <a:latin typeface="Sylfaen"/>
                <a:cs typeface="Sylfaen"/>
              </a:rPr>
              <a:t>ბ</a:t>
            </a:r>
            <a:r>
              <a:rPr dirty="0" smtClean="0" sz="1100" spc="-26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,</a:t>
            </a:r>
            <a:r>
              <a:rPr dirty="0" smtClean="0" sz="1100" spc="-13">
                <a:latin typeface="Sylfaen"/>
                <a:cs typeface="Sylfaen"/>
              </a:rPr>
              <a:t>     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-30">
                <a:latin typeface="Sylfaen"/>
                <a:cs typeface="Sylfaen"/>
              </a:rPr>
              <a:t>ი</a:t>
            </a:r>
            <a:r>
              <a:rPr dirty="0" smtClean="0" sz="1100" spc="-32">
                <a:latin typeface="Sylfaen"/>
                <a:cs typeface="Sylfaen"/>
              </a:rPr>
              <a:t>ს</a:t>
            </a:r>
            <a:r>
              <a:rPr dirty="0" smtClean="0" sz="1100" spc="-40">
                <a:latin typeface="Sylfaen"/>
                <a:cs typeface="Sylfaen"/>
              </a:rPr>
              <a:t>ტ</a:t>
            </a:r>
            <a:r>
              <a:rPr dirty="0" smtClean="0" sz="1100" spc="-48">
                <a:latin typeface="Sylfaen"/>
                <a:cs typeface="Sylfaen"/>
              </a:rPr>
              <a:t>ო</a:t>
            </a:r>
            <a:r>
              <a:rPr dirty="0" smtClean="0" sz="1100" spc="-34">
                <a:latin typeface="Sylfaen"/>
                <a:cs typeface="Sylfaen"/>
              </a:rPr>
              <a:t>რი</a:t>
            </a:r>
            <a:r>
              <a:rPr dirty="0" smtClean="0" sz="1100" spc="-46">
                <a:latin typeface="Sylfaen"/>
                <a:cs typeface="Sylfaen"/>
              </a:rPr>
              <a:t>უ</a:t>
            </a:r>
            <a:r>
              <a:rPr dirty="0" smtClean="0" sz="1100" spc="-62">
                <a:latin typeface="Sylfaen"/>
                <a:cs typeface="Sylfaen"/>
              </a:rPr>
              <a:t>ლ</a:t>
            </a:r>
            <a:r>
              <a:rPr dirty="0" smtClean="0" sz="1100" spc="-30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27729" y="7712820"/>
            <a:ext cx="723075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7">
                <a:latin typeface="Sylfaen"/>
                <a:cs typeface="Sylfaen"/>
              </a:rPr>
              <a:t>ქ</a:t>
            </a:r>
            <a:r>
              <a:rPr dirty="0" smtClean="0" sz="1100" spc="7">
                <a:latin typeface="Sylfaen"/>
                <a:cs typeface="Sylfaen"/>
              </a:rPr>
              <a:t>ა</a:t>
            </a:r>
            <a:r>
              <a:rPr dirty="0" smtClean="0" sz="1100" spc="7">
                <a:latin typeface="Sylfaen"/>
                <a:cs typeface="Sylfaen"/>
              </a:rPr>
              <a:t>ლ</a:t>
            </a:r>
            <a:r>
              <a:rPr dirty="0" smtClean="0" sz="1100" spc="7">
                <a:latin typeface="Sylfaen"/>
                <a:cs typeface="Sylfaen"/>
              </a:rPr>
              <a:t>ა</a:t>
            </a:r>
            <a:r>
              <a:rPr dirty="0" smtClean="0" sz="1100" spc="7">
                <a:latin typeface="Sylfaen"/>
                <a:cs typeface="Sylfaen"/>
              </a:rPr>
              <a:t>ქ</a:t>
            </a:r>
            <a:r>
              <a:rPr dirty="0" smtClean="0" sz="1100" spc="7">
                <a:latin typeface="Sylfaen"/>
                <a:cs typeface="Sylfaen"/>
              </a:rPr>
              <a:t>ე</a:t>
            </a:r>
            <a:r>
              <a:rPr dirty="0" smtClean="0" sz="1100" spc="7">
                <a:latin typeface="Sylfaen"/>
                <a:cs typeface="Sylfaen"/>
              </a:rPr>
              <a:t>ბის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004" y="8006952"/>
            <a:ext cx="3748524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6">
                <a:latin typeface="Sylfaen"/>
                <a:cs typeface="Sylfaen"/>
              </a:rPr>
              <a:t>ხ</a:t>
            </a:r>
            <a:r>
              <a:rPr dirty="0" smtClean="0" sz="1100" spc="-51">
                <a:latin typeface="Sylfaen"/>
                <a:cs typeface="Sylfaen"/>
              </a:rPr>
              <a:t>ე</a:t>
            </a:r>
            <a:r>
              <a:rPr dirty="0" smtClean="0" sz="1100" spc="-70">
                <a:latin typeface="Sylfaen"/>
                <a:cs typeface="Sylfaen"/>
              </a:rPr>
              <a:t>დ</a:t>
            </a:r>
            <a:r>
              <a:rPr dirty="0" smtClean="0" sz="1100" spc="-51">
                <a:latin typeface="Sylfaen"/>
                <a:cs typeface="Sylfaen"/>
              </a:rPr>
              <a:t>ე</a:t>
            </a:r>
            <a:r>
              <a:rPr dirty="0" smtClean="0" sz="1100" spc="-47">
                <a:latin typeface="Sylfaen"/>
                <a:cs typeface="Sylfaen"/>
              </a:rPr>
              <a:t>ბი</a:t>
            </a:r>
            <a:r>
              <a:rPr dirty="0" smtClean="0" sz="1100" spc="180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წ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იწ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რო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57">
                <a:latin typeface="Sylfaen"/>
                <a:cs typeface="Sylfaen"/>
              </a:rPr>
              <a:t> </a:t>
            </a:r>
            <a:r>
              <a:rPr dirty="0" smtClean="0" sz="1100" spc="-56">
                <a:latin typeface="Sylfaen"/>
                <a:cs typeface="Sylfaen"/>
              </a:rPr>
              <a:t>პ</a:t>
            </a:r>
            <a:r>
              <a:rPr dirty="0" smtClean="0" sz="1100" spc="-42">
                <a:latin typeface="Sylfaen"/>
                <a:cs typeface="Sylfaen"/>
              </a:rPr>
              <a:t>ე</a:t>
            </a:r>
            <a:r>
              <a:rPr dirty="0" smtClean="0" sz="1100" spc="-64">
                <a:latin typeface="Sylfaen"/>
                <a:cs typeface="Sylfaen"/>
              </a:rPr>
              <a:t>ი</a:t>
            </a:r>
            <a:r>
              <a:rPr dirty="0" smtClean="0" sz="1100" spc="-72">
                <a:latin typeface="Sylfaen"/>
                <a:cs typeface="Sylfaen"/>
              </a:rPr>
              <a:t>ზ</a:t>
            </a:r>
            <a:r>
              <a:rPr dirty="0" smtClean="0" sz="1100" spc="-38">
                <a:latin typeface="Sylfaen"/>
                <a:cs typeface="Sylfaen"/>
              </a:rPr>
              <a:t>ა</a:t>
            </a:r>
            <a:r>
              <a:rPr dirty="0" smtClean="0" sz="1100" spc="-50">
                <a:latin typeface="Sylfaen"/>
                <a:cs typeface="Sylfaen"/>
              </a:rPr>
              <a:t>ჟი</a:t>
            </a:r>
            <a:r>
              <a:rPr dirty="0" smtClean="0" sz="1100" spc="198">
                <a:latin typeface="Sylfaen"/>
                <a:cs typeface="Sylfaen"/>
              </a:rPr>
              <a:t> </a:t>
            </a:r>
            <a:r>
              <a:rPr dirty="0" smtClean="0" sz="1100" spc="-42">
                <a:latin typeface="Sylfaen"/>
                <a:cs typeface="Sylfaen"/>
              </a:rPr>
              <a:t>“</a:t>
            </a:r>
            <a:r>
              <a:rPr dirty="0" smtClean="0" sz="1100" spc="-137">
                <a:latin typeface="Sylfaen"/>
                <a:cs typeface="Sylfaen"/>
              </a:rPr>
              <a:t>ზ</a:t>
            </a:r>
            <a:r>
              <a:rPr dirty="0" smtClean="0" sz="1100" spc="-75">
                <a:latin typeface="Sylfaen"/>
                <a:cs typeface="Sylfaen"/>
              </a:rPr>
              <a:t>ა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87">
                <a:latin typeface="Sylfaen"/>
                <a:cs typeface="Sylfaen"/>
              </a:rPr>
              <a:t>რ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8301084"/>
            <a:ext cx="3748811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9">
                <a:latin typeface="Sylfaen"/>
                <a:cs typeface="Sylfaen"/>
              </a:rPr>
              <a:t>თ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-6">
                <a:latin typeface="Sylfaen"/>
                <a:cs typeface="Sylfaen"/>
              </a:rPr>
              <a:t>ლ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ვ</a:t>
            </a:r>
            <a:r>
              <a:rPr dirty="0" smtClean="0" sz="1100" spc="-20">
                <a:latin typeface="Sylfaen"/>
                <a:cs typeface="Sylfaen"/>
              </a:rPr>
              <a:t>შ</a:t>
            </a:r>
            <a:r>
              <a:rPr dirty="0" smtClean="0" sz="1100" spc="-6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”</a:t>
            </a:r>
            <a:r>
              <a:rPr dirty="0" smtClean="0" sz="1100" spc="-2">
                <a:latin typeface="Sylfaen"/>
                <a:cs typeface="Sylfaen"/>
              </a:rPr>
              <a:t>  </a:t>
            </a:r>
            <a:r>
              <a:rPr dirty="0" smtClean="0" sz="1100" spc="222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წარ</a:t>
            </a:r>
            <a:r>
              <a:rPr dirty="0" smtClean="0" sz="1100" spc="-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25">
                <a:latin typeface="Sylfaen"/>
                <a:cs typeface="Sylfaen"/>
              </a:rPr>
              <a:t> </a:t>
            </a:r>
            <a:r>
              <a:rPr dirty="0" smtClean="0" sz="1100" spc="-56">
                <a:latin typeface="Sylfaen"/>
                <a:cs typeface="Sylfaen"/>
              </a:rPr>
              <a:t>ზ</a:t>
            </a:r>
            <a:r>
              <a:rPr dirty="0" smtClean="0" sz="1100" spc="-28">
                <a:latin typeface="Sylfaen"/>
                <a:cs typeface="Sylfaen"/>
              </a:rPr>
              <a:t>ა</a:t>
            </a:r>
            <a:r>
              <a:rPr dirty="0" smtClean="0" sz="1100" spc="-48">
                <a:latin typeface="Sylfaen"/>
                <a:cs typeface="Sylfaen"/>
              </a:rPr>
              <a:t>მ</a:t>
            </a:r>
            <a:r>
              <a:rPr dirty="0" smtClean="0" sz="1100" spc="-50">
                <a:latin typeface="Sylfaen"/>
                <a:cs typeface="Sylfaen"/>
              </a:rPr>
              <a:t>თრის</a:t>
            </a:r>
            <a:r>
              <a:rPr dirty="0" smtClean="0" sz="1100" spc="-19">
                <a:latin typeface="Sylfaen"/>
                <a:cs typeface="Sylfaen"/>
              </a:rPr>
              <a:t>  </a:t>
            </a:r>
            <a:r>
              <a:rPr dirty="0" smtClean="0" sz="1100" spc="233">
                <a:latin typeface="Sylfaen"/>
                <a:cs typeface="Sylfaen"/>
              </a:rPr>
              <a:t> </a:t>
            </a:r>
            <a:r>
              <a:rPr dirty="0" smtClean="0" sz="1100" spc="-25">
                <a:latin typeface="Sylfaen"/>
                <a:cs typeface="Sylfaen"/>
              </a:rPr>
              <a:t>პ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159">
                <a:latin typeface="Sylfaen"/>
                <a:cs typeface="Sylfaen"/>
              </a:rPr>
              <a:t>ი</a:t>
            </a:r>
            <a:r>
              <a:rPr dirty="0" smtClean="0" sz="1100" spc="-220">
                <a:latin typeface="Sylfaen"/>
                <a:cs typeface="Sylfaen"/>
              </a:rPr>
              <a:t>ზ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55">
                <a:latin typeface="Sylfaen"/>
                <a:cs typeface="Sylfaen"/>
              </a:rPr>
              <a:t>ჟ</a:t>
            </a:r>
            <a:r>
              <a:rPr dirty="0" smtClean="0" sz="1100" spc="46">
                <a:latin typeface="Sylfaen"/>
                <a:cs typeface="Sylfaen"/>
              </a:rPr>
              <a:t>ე</a:t>
            </a:r>
            <a:r>
              <a:rPr dirty="0" smtClean="0" sz="1100" spc="-73">
                <a:latin typeface="Sylfaen"/>
                <a:cs typeface="Sylfaen"/>
              </a:rPr>
              <a:t>ბ</a:t>
            </a:r>
            <a:r>
              <a:rPr dirty="0" smtClean="0" sz="1100" spc="-89">
                <a:latin typeface="Sylfaen"/>
                <a:cs typeface="Sylfaen"/>
              </a:rPr>
              <a:t>ი</a:t>
            </a:r>
            <a:r>
              <a:rPr dirty="0" smtClean="0" sz="1100" spc="-21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-8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ც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8595216"/>
            <a:ext cx="687181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6">
                <a:latin typeface="Sylfaen"/>
                <a:cs typeface="Sylfaen"/>
              </a:rPr>
              <a:t>რო</a:t>
            </a:r>
            <a:r>
              <a:rPr dirty="0" smtClean="0" sz="1100" spc="16">
                <a:latin typeface="Sylfaen"/>
                <a:cs typeface="Sylfaen"/>
              </a:rPr>
              <a:t>მ</a:t>
            </a:r>
            <a:r>
              <a:rPr dirty="0" smtClean="0" sz="1100" spc="16">
                <a:latin typeface="Sylfaen"/>
                <a:cs typeface="Sylfaen"/>
              </a:rPr>
              <a:t>ე</a:t>
            </a:r>
            <a:r>
              <a:rPr dirty="0" smtClean="0" sz="1100" spc="16">
                <a:latin typeface="Sylfaen"/>
                <a:cs typeface="Sylfaen"/>
              </a:rPr>
              <a:t>ლ</a:t>
            </a:r>
            <a:r>
              <a:rPr dirty="0" smtClean="0" sz="1100" spc="16">
                <a:latin typeface="Sylfaen"/>
                <a:cs typeface="Sylfaen"/>
              </a:rPr>
              <a:t>იც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59026" y="8595216"/>
            <a:ext cx="1153653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5">
                <a:latin typeface="Sylfaen"/>
                <a:cs typeface="Sylfaen"/>
              </a:rPr>
              <a:t>გ</a:t>
            </a:r>
            <a:r>
              <a:rPr dirty="0" smtClean="0" sz="1100" spc="-35">
                <a:latin typeface="Sylfaen"/>
                <a:cs typeface="Sylfaen"/>
              </a:rPr>
              <a:t>ა</a:t>
            </a:r>
            <a:r>
              <a:rPr dirty="0" smtClean="0" sz="1100" spc="-35">
                <a:latin typeface="Sylfaen"/>
                <a:cs typeface="Sylfaen"/>
              </a:rPr>
              <a:t>ნ</a:t>
            </a:r>
            <a:r>
              <a:rPr dirty="0" smtClean="0" sz="1100" spc="-35">
                <a:latin typeface="Sylfaen"/>
                <a:cs typeface="Sylfaen"/>
              </a:rPr>
              <a:t>ს</a:t>
            </a:r>
            <a:r>
              <a:rPr dirty="0" smtClean="0" sz="1100" spc="-35">
                <a:latin typeface="Sylfaen"/>
                <a:cs typeface="Sylfaen"/>
              </a:rPr>
              <a:t>ა</a:t>
            </a:r>
            <a:r>
              <a:rPr dirty="0" smtClean="0" sz="1100" spc="-35">
                <a:latin typeface="Sylfaen"/>
                <a:cs typeface="Sylfaen"/>
              </a:rPr>
              <a:t>კ</a:t>
            </a:r>
            <a:r>
              <a:rPr dirty="0" smtClean="0" sz="1100" spc="-35">
                <a:latin typeface="Sylfaen"/>
                <a:cs typeface="Sylfaen"/>
              </a:rPr>
              <a:t>უ</a:t>
            </a:r>
            <a:r>
              <a:rPr dirty="0" smtClean="0" sz="1100" spc="-35">
                <a:latin typeface="Sylfaen"/>
                <a:cs typeface="Sylfaen"/>
              </a:rPr>
              <a:t>თ</a:t>
            </a:r>
            <a:r>
              <a:rPr dirty="0" smtClean="0" sz="1100" spc="-35">
                <a:latin typeface="Sylfaen"/>
                <a:cs typeface="Sylfaen"/>
              </a:rPr>
              <a:t>რ</a:t>
            </a:r>
            <a:r>
              <a:rPr dirty="0" smtClean="0" sz="1100" spc="-35">
                <a:latin typeface="Sylfaen"/>
                <a:cs typeface="Sylfaen"/>
              </a:rPr>
              <a:t>ე</a:t>
            </a:r>
            <a:r>
              <a:rPr dirty="0" smtClean="0" sz="1100" spc="-35">
                <a:latin typeface="Sylfaen"/>
                <a:cs typeface="Sylfaen"/>
              </a:rPr>
              <a:t>ბ</a:t>
            </a:r>
            <a:r>
              <a:rPr dirty="0" smtClean="0" sz="1100" spc="-35">
                <a:latin typeface="Sylfaen"/>
                <a:cs typeface="Sylfaen"/>
              </a:rPr>
              <a:t>უ</a:t>
            </a:r>
            <a:r>
              <a:rPr dirty="0" smtClean="0" sz="1100" spc="-35">
                <a:latin typeface="Sylfaen"/>
                <a:cs typeface="Sylfaen"/>
              </a:rPr>
              <a:t>ლ</a:t>
            </a:r>
            <a:r>
              <a:rPr dirty="0" smtClean="0" sz="1100" spc="-35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82823" y="8595216"/>
            <a:ext cx="1366769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5">
                <a:latin typeface="Sylfaen"/>
                <a:cs typeface="Sylfaen"/>
              </a:rPr>
              <a:t>ც</a:t>
            </a:r>
            <a:r>
              <a:rPr dirty="0" smtClean="0" sz="1100" spc="-25">
                <a:latin typeface="Sylfaen"/>
                <a:cs typeface="Sylfaen"/>
              </a:rPr>
              <a:t>ხ</a:t>
            </a:r>
            <a:r>
              <a:rPr dirty="0" smtClean="0" sz="1100" spc="-25">
                <a:latin typeface="Sylfaen"/>
                <a:cs typeface="Sylfaen"/>
              </a:rPr>
              <a:t>ოვ</a:t>
            </a:r>
            <a:r>
              <a:rPr dirty="0" smtClean="0" sz="1100" spc="-25">
                <a:latin typeface="Sylfaen"/>
                <a:cs typeface="Sylfaen"/>
              </a:rPr>
              <a:t>ე</a:t>
            </a:r>
            <a:r>
              <a:rPr dirty="0" smtClean="0" sz="1100" spc="-25">
                <a:latin typeface="Sylfaen"/>
                <a:cs typeface="Sylfaen"/>
              </a:rPr>
              <a:t>ლ</a:t>
            </a:r>
            <a:r>
              <a:rPr dirty="0" smtClean="0" sz="1100" spc="-25">
                <a:latin typeface="Sylfaen"/>
                <a:cs typeface="Sylfaen"/>
              </a:rPr>
              <a:t>ხ</a:t>
            </a:r>
            <a:r>
              <a:rPr dirty="0" smtClean="0" sz="1100" spc="-25">
                <a:latin typeface="Sylfaen"/>
                <a:cs typeface="Sylfaen"/>
              </a:rPr>
              <a:t>ა</a:t>
            </a:r>
            <a:r>
              <a:rPr dirty="0" smtClean="0" sz="1100" spc="-25">
                <a:latin typeface="Sylfaen"/>
                <a:cs typeface="Sylfaen"/>
              </a:rPr>
              <a:t>ტ</a:t>
            </a:r>
            <a:r>
              <a:rPr dirty="0" smtClean="0" sz="1100" spc="-25">
                <a:latin typeface="Sylfaen"/>
                <a:cs typeface="Sylfaen"/>
              </a:rPr>
              <a:t>უ</a:t>
            </a:r>
            <a:r>
              <a:rPr dirty="0" smtClean="0" sz="1100" spc="-25">
                <a:latin typeface="Sylfaen"/>
                <a:cs typeface="Sylfaen"/>
              </a:rPr>
              <a:t>ლ</a:t>
            </a:r>
            <a:r>
              <a:rPr dirty="0" smtClean="0" sz="1100" spc="-25">
                <a:latin typeface="Sylfaen"/>
                <a:cs typeface="Sylfaen"/>
              </a:rPr>
              <a:t>ო</a:t>
            </a:r>
            <a:r>
              <a:rPr dirty="0" smtClean="0" sz="1100" spc="-25">
                <a:latin typeface="Sylfaen"/>
                <a:cs typeface="Sylfaen"/>
              </a:rPr>
              <a:t>ბ</a:t>
            </a:r>
            <a:r>
              <a:rPr dirty="0" smtClean="0" sz="1100" spc="-25">
                <a:latin typeface="Sylfaen"/>
                <a:cs typeface="Sylfaen"/>
              </a:rPr>
              <a:t>ი</a:t>
            </a:r>
            <a:r>
              <a:rPr dirty="0" smtClean="0" sz="1100" spc="-25">
                <a:latin typeface="Sylfaen"/>
                <a:cs typeface="Sylfaen"/>
              </a:rPr>
              <a:t>თ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8889348"/>
            <a:ext cx="823620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>
                <a:latin typeface="Sylfaen"/>
                <a:cs typeface="Sylfaen"/>
              </a:rPr>
              <a:t>ხ</a:t>
            </a:r>
            <a:r>
              <a:rPr dirty="0" smtClean="0" sz="1100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3276" y="9183480"/>
            <a:ext cx="3957599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3">
                <a:latin typeface="Sylfaen"/>
                <a:cs typeface="Sylfaen"/>
              </a:rPr>
              <a:t>ხ</a:t>
            </a:r>
            <a:r>
              <a:rPr dirty="0" smtClean="0" sz="1100" spc="-33">
                <a:latin typeface="Sylfaen"/>
                <a:cs typeface="Sylfaen"/>
              </a:rPr>
              <a:t>ე</a:t>
            </a:r>
            <a:r>
              <a:rPr dirty="0" smtClean="0" sz="1100" spc="-33">
                <a:latin typeface="Sylfaen"/>
                <a:cs typeface="Sylfaen"/>
              </a:rPr>
              <a:t>ლ</a:t>
            </a:r>
            <a:r>
              <a:rPr dirty="0" smtClean="0" sz="1100" spc="-33">
                <a:latin typeface="Sylfaen"/>
                <a:cs typeface="Sylfaen"/>
              </a:rPr>
              <a:t>ო</a:t>
            </a:r>
            <a:r>
              <a:rPr dirty="0" smtClean="0" sz="1100" spc="-33">
                <a:latin typeface="Sylfaen"/>
                <a:cs typeface="Sylfaen"/>
              </a:rPr>
              <a:t>ვ</a:t>
            </a:r>
            <a:r>
              <a:rPr dirty="0" smtClean="0" sz="1100" spc="-33">
                <a:latin typeface="Sylfaen"/>
                <a:cs typeface="Sylfaen"/>
              </a:rPr>
              <a:t>ნ</a:t>
            </a:r>
            <a:r>
              <a:rPr dirty="0" smtClean="0" sz="1100" spc="-33">
                <a:latin typeface="Sylfaen"/>
                <a:cs typeface="Sylfaen"/>
              </a:rPr>
              <a:t>ე</a:t>
            </a:r>
            <a:r>
              <a:rPr dirty="0" smtClean="0" sz="1100" spc="-33">
                <a:latin typeface="Sylfaen"/>
                <a:cs typeface="Sylfaen"/>
              </a:rPr>
              <a:t>ბის</a:t>
            </a:r>
            <a:r>
              <a:rPr dirty="0" smtClean="0" sz="1100" spc="-33">
                <a:latin typeface="Sylfaen"/>
                <a:cs typeface="Sylfaen"/>
              </a:rPr>
              <a:t> </a:t>
            </a:r>
            <a:r>
              <a:rPr dirty="0" smtClean="0" sz="1100" spc="-33">
                <a:latin typeface="Sylfaen"/>
                <a:cs typeface="Sylfaen"/>
              </a:rPr>
              <a:t>მ</a:t>
            </a:r>
            <a:r>
              <a:rPr dirty="0" smtClean="0" sz="1100" spc="-33">
                <a:latin typeface="Sylfaen"/>
                <a:cs typeface="Sylfaen"/>
              </a:rPr>
              <a:t>უ</a:t>
            </a:r>
            <a:r>
              <a:rPr dirty="0" smtClean="0" sz="1100" spc="-33">
                <a:latin typeface="Sylfaen"/>
                <a:cs typeface="Sylfaen"/>
              </a:rPr>
              <a:t>ზ</a:t>
            </a:r>
            <a:r>
              <a:rPr dirty="0" smtClean="0" sz="1100" spc="-33">
                <a:latin typeface="Sylfaen"/>
                <a:cs typeface="Sylfaen"/>
              </a:rPr>
              <a:t>ე</a:t>
            </a:r>
            <a:r>
              <a:rPr dirty="0" smtClean="0" sz="1100" spc="-33">
                <a:latin typeface="Sylfaen"/>
                <a:cs typeface="Sylfaen"/>
              </a:rPr>
              <a:t>უ</a:t>
            </a:r>
            <a:r>
              <a:rPr dirty="0" smtClean="0" sz="1100" spc="-33">
                <a:latin typeface="Sylfaen"/>
                <a:cs typeface="Sylfaen"/>
              </a:rPr>
              <a:t>მ</a:t>
            </a:r>
            <a:r>
              <a:rPr dirty="0" smtClean="0" sz="1100" spc="-33">
                <a:latin typeface="Sylfaen"/>
                <a:cs typeface="Sylfaen"/>
              </a:rPr>
              <a:t>შ</a:t>
            </a:r>
            <a:r>
              <a:rPr dirty="0" smtClean="0" sz="1100" spc="-33">
                <a:latin typeface="Sylfaen"/>
                <a:cs typeface="Sylfaen"/>
              </a:rPr>
              <a:t>ი</a:t>
            </a:r>
            <a:r>
              <a:rPr dirty="0" smtClean="0" sz="1100" spc="-33">
                <a:latin typeface="Sylfaen"/>
                <a:cs typeface="Sylfaen"/>
              </a:rPr>
              <a:t> </a:t>
            </a:r>
            <a:r>
              <a:rPr dirty="0" smtClean="0" sz="1100" spc="-33">
                <a:latin typeface="Sylfaen"/>
                <a:cs typeface="Sylfaen"/>
              </a:rPr>
              <a:t>დ</a:t>
            </a:r>
            <a:r>
              <a:rPr dirty="0" smtClean="0" sz="1100" spc="-33">
                <a:latin typeface="Sylfaen"/>
                <a:cs typeface="Sylfaen"/>
              </a:rPr>
              <a:t>ა</a:t>
            </a:r>
            <a:r>
              <a:rPr dirty="0" smtClean="0" sz="1100" spc="-33">
                <a:latin typeface="Sylfaen"/>
                <a:cs typeface="Sylfaen"/>
              </a:rPr>
              <a:t>ვა</a:t>
            </a:r>
            <a:r>
              <a:rPr dirty="0" smtClean="0" sz="1100" spc="-33">
                <a:latin typeface="Sylfaen"/>
                <a:cs typeface="Sylfaen"/>
              </a:rPr>
              <a:t>ნ</a:t>
            </a:r>
            <a:r>
              <a:rPr dirty="0" smtClean="0" sz="1100" spc="-33">
                <a:latin typeface="Sylfaen"/>
                <a:cs typeface="Sylfaen"/>
              </a:rPr>
              <a:t>ე</a:t>
            </a:r>
            <a:r>
              <a:rPr dirty="0" smtClean="0" sz="1100" spc="-33">
                <a:latin typeface="Sylfaen"/>
                <a:cs typeface="Sylfaen"/>
              </a:rPr>
              <a:t>ბ</a:t>
            </a:r>
            <a:r>
              <a:rPr dirty="0" smtClean="0" sz="1100" spc="-33">
                <a:latin typeface="Sylfaen"/>
                <a:cs typeface="Sylfaen"/>
              </a:rPr>
              <a:t>უ</a:t>
            </a:r>
            <a:r>
              <a:rPr dirty="0" smtClean="0" sz="1100" spc="-33">
                <a:latin typeface="Sylfaen"/>
                <a:cs typeface="Sylfaen"/>
              </a:rPr>
              <a:t>ლ</a:t>
            </a:r>
            <a:r>
              <a:rPr dirty="0" smtClean="0" sz="1100" spc="-33">
                <a:latin typeface="Sylfaen"/>
                <a:cs typeface="Sylfaen"/>
              </a:rPr>
              <a:t>ი</a:t>
            </a:r>
            <a:r>
              <a:rPr dirty="0" smtClean="0" sz="1100" spc="-33">
                <a:latin typeface="Sylfaen"/>
                <a:cs typeface="Sylfaen"/>
              </a:rPr>
              <a:t>ა</a:t>
            </a:r>
            <a:r>
              <a:rPr dirty="0" smtClean="0" sz="1100" spc="-33">
                <a:latin typeface="Sylfaen"/>
                <a:cs typeface="Sylfaen"/>
              </a:rPr>
              <a:t> </a:t>
            </a:r>
            <a:r>
              <a:rPr dirty="0" smtClean="0" sz="1100" spc="-33">
                <a:latin typeface="Sylfaen"/>
                <a:cs typeface="Sylfaen"/>
              </a:rPr>
              <a:t>ხ</a:t>
            </a:r>
            <a:r>
              <a:rPr dirty="0" smtClean="0" sz="1100" spc="-33">
                <a:latin typeface="Sylfaen"/>
                <a:cs typeface="Sylfaen"/>
              </a:rPr>
              <a:t>ე</a:t>
            </a:r>
            <a:r>
              <a:rPr dirty="0" smtClean="0" sz="1100" spc="-33">
                <a:latin typeface="Sylfaen"/>
                <a:cs typeface="Sylfaen"/>
              </a:rPr>
              <a:t>ლ</a:t>
            </a:r>
            <a:r>
              <a:rPr dirty="0" smtClean="0" sz="1100" spc="-33">
                <a:latin typeface="Sylfaen"/>
                <a:cs typeface="Sylfaen"/>
              </a:rPr>
              <a:t>ო</a:t>
            </a:r>
            <a:r>
              <a:rPr dirty="0" smtClean="0" sz="1100" spc="-33">
                <a:latin typeface="Sylfaen"/>
                <a:cs typeface="Sylfaen"/>
              </a:rPr>
              <a:t>ვ</a:t>
            </a:r>
            <a:r>
              <a:rPr dirty="0" smtClean="0" sz="1100" spc="-33">
                <a:latin typeface="Sylfaen"/>
                <a:cs typeface="Sylfaen"/>
              </a:rPr>
              <a:t>ნ</a:t>
            </a:r>
            <a:r>
              <a:rPr dirty="0" smtClean="0" sz="1100" spc="-33">
                <a:latin typeface="Sylfaen"/>
                <a:cs typeface="Sylfaen"/>
              </a:rPr>
              <a:t>ე</a:t>
            </a:r>
            <a:r>
              <a:rPr dirty="0" smtClean="0" sz="1100" spc="-33">
                <a:latin typeface="Sylfaen"/>
                <a:cs typeface="Sylfaen"/>
              </a:rPr>
              <a:t>ბ</a:t>
            </a:r>
            <a:r>
              <a:rPr dirty="0" smtClean="0" sz="1100" spc="-33">
                <a:latin typeface="Sylfaen"/>
                <a:cs typeface="Sylfaen"/>
              </a:rPr>
              <a:t>ი</a:t>
            </a:r>
            <a:r>
              <a:rPr dirty="0" smtClean="0" sz="1100" spc="-33">
                <a:latin typeface="Sylfaen"/>
                <a:cs typeface="Sylfaen"/>
              </a:rPr>
              <a:t>ს</a:t>
            </a:r>
            <a:r>
              <a:rPr dirty="0" smtClean="0" sz="1100" spc="-33">
                <a:latin typeface="Sylfaen"/>
                <a:cs typeface="Sylfaen"/>
              </a:rPr>
              <a:t> </a:t>
            </a:r>
            <a:r>
              <a:rPr dirty="0" smtClean="0" sz="1100" spc="-33">
                <a:latin typeface="Sylfaen"/>
                <a:cs typeface="Sylfaen"/>
              </a:rPr>
              <a:t>უ</a:t>
            </a:r>
            <a:r>
              <a:rPr dirty="0" smtClean="0" sz="1100" spc="-33">
                <a:latin typeface="Sylfaen"/>
                <a:cs typeface="Sylfaen"/>
              </a:rPr>
              <a:t>კ</a:t>
            </a:r>
            <a:r>
              <a:rPr dirty="0" smtClean="0" sz="1100" spc="-33">
                <a:latin typeface="Sylfaen"/>
                <a:cs typeface="Sylfaen"/>
              </a:rPr>
              <a:t>ვდ</a:t>
            </a:r>
            <a:r>
              <a:rPr dirty="0" smtClean="0" sz="1100" spc="-33">
                <a:latin typeface="Sylfaen"/>
                <a:cs typeface="Sylfaen"/>
              </a:rPr>
              <a:t>ა</a:t>
            </a:r>
            <a:r>
              <a:rPr dirty="0" smtClean="0" sz="1100" spc="-33">
                <a:latin typeface="Sylfaen"/>
                <a:cs typeface="Sylfaen"/>
              </a:rPr>
              <a:t>ვავ</a:t>
            </a:r>
            <a:r>
              <a:rPr dirty="0" smtClean="0" sz="1100" spc="-33">
                <a:latin typeface="Sylfaen"/>
                <a:cs typeface="Sylfaen"/>
              </a:rPr>
              <a:t>ე</a:t>
            </a:r>
            <a:r>
              <a:rPr dirty="0" smtClean="0" sz="1100" spc="-33">
                <a:latin typeface="Sylfaen"/>
                <a:cs typeface="Sylfaen"/>
              </a:rPr>
              <a:t>ბ</a:t>
            </a:r>
            <a:r>
              <a:rPr dirty="0" smtClean="0" sz="1100" spc="-33">
                <a:latin typeface="Sylfaen"/>
                <a:cs typeface="Sylfaen"/>
              </a:rPr>
              <a:t>ა</a:t>
            </a:r>
            <a:r>
              <a:rPr dirty="0" smtClean="0" sz="1100" spc="-33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493002" y="9916160"/>
            <a:ext cx="189640" cy="165608"/>
          </a:xfrm>
          <a:prstGeom prst="rect">
            <a:avLst/>
          </a:prstGeom>
        </p:spPr>
        <p:txBody>
          <a:bodyPr wrap="square" lIns="0" tIns="7651" rIns="0" bIns="0" rtlCol="0">
            <a:noAutofit/>
          </a:bodyPr>
          <a:lstStyle/>
          <a:p>
            <a:pPr marL="12700">
              <a:lnSpc>
                <a:spcPts val="1205"/>
              </a:lnSpc>
            </a:pPr>
            <a:r>
              <a:rPr dirty="0" smtClean="0" sz="1100" spc="4">
                <a:latin typeface="Calibri"/>
                <a:cs typeface="Calibri"/>
              </a:rPr>
              <a:t>21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 txBox="1"/>
          <p:nvPr/>
        </p:nvSpPr>
        <p:spPr>
          <a:xfrm>
            <a:off x="5574030" y="951340"/>
            <a:ext cx="110617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0">
                <a:latin typeface="Sylfaen"/>
                <a:cs typeface="Sylfaen"/>
              </a:rPr>
              <a:t>თ</a:t>
            </a:r>
            <a:r>
              <a:rPr dirty="0" smtClean="0" sz="1100" spc="10">
                <a:latin typeface="Sylfaen"/>
                <a:cs typeface="Sylfaen"/>
              </a:rPr>
              <a:t>ა</a:t>
            </a:r>
            <a:r>
              <a:rPr dirty="0" smtClean="0" sz="1100" spc="10">
                <a:latin typeface="Sylfaen"/>
                <a:cs typeface="Sylfaen"/>
              </a:rPr>
              <a:t>მ</a:t>
            </a:r>
            <a:r>
              <a:rPr dirty="0" smtClean="0" sz="1100" spc="10">
                <a:latin typeface="Sylfaen"/>
                <a:cs typeface="Sylfaen"/>
              </a:rPr>
              <a:t>ა</a:t>
            </a:r>
            <a:r>
              <a:rPr dirty="0" smtClean="0" sz="1100" spc="10">
                <a:latin typeface="Sylfaen"/>
                <a:cs typeface="Sylfaen"/>
              </a:rPr>
              <a:t>რ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10">
                <a:latin typeface="Sylfaen"/>
                <a:cs typeface="Sylfaen"/>
              </a:rPr>
              <a:t>შ</a:t>
            </a:r>
            <a:r>
              <a:rPr dirty="0" smtClean="0" sz="1100" spc="10">
                <a:latin typeface="Sylfaen"/>
                <a:cs typeface="Sylfaen"/>
              </a:rPr>
              <a:t>ა</a:t>
            </a:r>
            <a:r>
              <a:rPr dirty="0" smtClean="0" sz="1100" spc="10">
                <a:latin typeface="Sylfaen"/>
                <a:cs typeface="Sylfaen"/>
              </a:rPr>
              <a:t>ლ</a:t>
            </a:r>
            <a:r>
              <a:rPr dirty="0" smtClean="0" sz="1100" spc="10">
                <a:latin typeface="Sylfaen"/>
                <a:cs typeface="Sylfaen"/>
              </a:rPr>
              <a:t>ი</a:t>
            </a:r>
            <a:r>
              <a:rPr dirty="0" smtClean="0" sz="1100" spc="10">
                <a:latin typeface="Sylfaen"/>
                <a:cs typeface="Sylfaen"/>
              </a:rPr>
              <a:t>კ</a:t>
            </a:r>
            <a:r>
              <a:rPr dirty="0" smtClean="0" sz="1100" spc="10">
                <a:latin typeface="Sylfaen"/>
                <a:cs typeface="Sylfaen"/>
              </a:rPr>
              <a:t>ა</a:t>
            </a:r>
            <a:r>
              <a:rPr dirty="0" smtClean="0" sz="1100" spc="10">
                <a:latin typeface="Sylfaen"/>
                <a:cs typeface="Sylfaen"/>
              </a:rPr>
              <a:t>ძ</a:t>
            </a:r>
            <a:r>
              <a:rPr dirty="0" smtClean="0" sz="1100" spc="10">
                <a:latin typeface="Sylfaen"/>
                <a:cs typeface="Sylfaen"/>
              </a:rPr>
              <a:t>ე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721866" y="1245472"/>
            <a:ext cx="449881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9">
                <a:latin typeface="Sylfaen"/>
                <a:cs typeface="Sylfaen"/>
              </a:rPr>
              <a:t>წ</a:t>
            </a:r>
            <a:r>
              <a:rPr dirty="0" smtClean="0" sz="1100" spc="-19">
                <a:latin typeface="Sylfaen"/>
                <a:cs typeface="Sylfaen"/>
              </a:rPr>
              <a:t>ყ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ლ</a:t>
            </a:r>
            <a:r>
              <a:rPr dirty="0" smtClean="0" sz="1100" spc="-19">
                <a:latin typeface="Sylfaen"/>
                <a:cs typeface="Sylfaen"/>
              </a:rPr>
              <a:t>ქ</a:t>
            </a:r>
            <a:r>
              <a:rPr dirty="0" smtClean="0" sz="1100" spc="-19">
                <a:latin typeface="Sylfaen"/>
                <a:cs typeface="Sylfaen"/>
              </a:rPr>
              <a:t>ვ</a:t>
            </a:r>
            <a:r>
              <a:rPr dirty="0" smtClean="0" sz="1100" spc="-19">
                <a:latin typeface="Sylfaen"/>
                <a:cs typeface="Sylfaen"/>
              </a:rPr>
              <a:t>ე</a:t>
            </a:r>
            <a:r>
              <a:rPr dirty="0" smtClean="0" sz="1100" spc="-19">
                <a:latin typeface="Sylfaen"/>
                <a:cs typeface="Sylfaen"/>
              </a:rPr>
              <a:t>შა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რ</a:t>
            </a:r>
            <a:r>
              <a:rPr dirty="0" smtClean="0" sz="1100" spc="-19">
                <a:latin typeface="Sylfaen"/>
                <a:cs typeface="Sylfaen"/>
              </a:rPr>
              <a:t>ქ</a:t>
            </a:r>
            <a:r>
              <a:rPr dirty="0" smtClean="0" sz="1100" spc="-19">
                <a:latin typeface="Sylfaen"/>
                <a:cs typeface="Sylfaen"/>
              </a:rPr>
              <a:t>ე</a:t>
            </a:r>
            <a:r>
              <a:rPr dirty="0" smtClean="0" sz="1100" spc="-19">
                <a:latin typeface="Sylfaen"/>
                <a:cs typeface="Sylfaen"/>
              </a:rPr>
              <a:t>ო</a:t>
            </a:r>
            <a:r>
              <a:rPr dirty="0" smtClean="0" sz="1100" spc="-19">
                <a:latin typeface="Sylfaen"/>
                <a:cs typeface="Sylfaen"/>
              </a:rPr>
              <a:t>ლ</a:t>
            </a:r>
            <a:r>
              <a:rPr dirty="0" smtClean="0" sz="1100" spc="-19">
                <a:latin typeface="Sylfaen"/>
                <a:cs typeface="Sylfaen"/>
              </a:rPr>
              <a:t>ო</a:t>
            </a:r>
            <a:r>
              <a:rPr dirty="0" smtClean="0" sz="1100" spc="-19">
                <a:latin typeface="Sylfaen"/>
                <a:cs typeface="Sylfaen"/>
              </a:rPr>
              <a:t>გ</a:t>
            </a:r>
            <a:r>
              <a:rPr dirty="0" smtClean="0" sz="1100" spc="-19">
                <a:latin typeface="Sylfaen"/>
                <a:cs typeface="Sylfaen"/>
              </a:rPr>
              <a:t>ი</a:t>
            </a:r>
            <a:r>
              <a:rPr dirty="0" smtClean="0" sz="1100" spc="-19">
                <a:latin typeface="Sylfaen"/>
                <a:cs typeface="Sylfaen"/>
              </a:rPr>
              <a:t>ის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შ</a:t>
            </a:r>
            <a:r>
              <a:rPr dirty="0" smtClean="0" sz="1100" spc="-19">
                <a:latin typeface="Sylfaen"/>
                <a:cs typeface="Sylfaen"/>
              </a:rPr>
              <a:t>ე</a:t>
            </a:r>
            <a:r>
              <a:rPr dirty="0" smtClean="0" sz="1100" spc="-19">
                <a:latin typeface="Sylfaen"/>
                <a:cs typeface="Sylfaen"/>
              </a:rPr>
              <a:t>მ</a:t>
            </a:r>
            <a:r>
              <a:rPr dirty="0" smtClean="0" sz="1100" spc="-19">
                <a:latin typeface="Sylfaen"/>
                <a:cs typeface="Sylfaen"/>
              </a:rPr>
              <a:t>თ</a:t>
            </a:r>
            <a:r>
              <a:rPr dirty="0" smtClean="0" sz="1100" spc="-19">
                <a:latin typeface="Sylfaen"/>
                <a:cs typeface="Sylfaen"/>
              </a:rPr>
              <a:t>ხ</a:t>
            </a:r>
            <a:r>
              <a:rPr dirty="0" smtClean="0" sz="1100" spc="-19">
                <a:latin typeface="Sylfaen"/>
                <a:cs typeface="Sylfaen"/>
              </a:rPr>
              <a:t>ვევ</a:t>
            </a:r>
            <a:r>
              <a:rPr dirty="0" smtClean="0" sz="1100" spc="-19">
                <a:latin typeface="Sylfaen"/>
                <a:cs typeface="Sylfaen"/>
              </a:rPr>
              <a:t>ი</a:t>
            </a:r>
            <a:r>
              <a:rPr dirty="0" smtClean="0" sz="1100" spc="-19">
                <a:latin typeface="Sylfaen"/>
                <a:cs typeface="Sylfaen"/>
              </a:rPr>
              <a:t>თ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მ</a:t>
            </a:r>
            <a:r>
              <a:rPr dirty="0" smtClean="0" sz="1100" spc="-19">
                <a:latin typeface="Sylfaen"/>
                <a:cs typeface="Sylfaen"/>
              </a:rPr>
              <a:t>ოპ</a:t>
            </a:r>
            <a:r>
              <a:rPr dirty="0" smtClean="0" sz="1100" spc="-19">
                <a:latin typeface="Sylfaen"/>
                <a:cs typeface="Sylfaen"/>
              </a:rPr>
              <a:t>ო</a:t>
            </a:r>
            <a:r>
              <a:rPr dirty="0" smtClean="0" sz="1100" spc="-19">
                <a:latin typeface="Sylfaen"/>
                <a:cs typeface="Sylfaen"/>
              </a:rPr>
              <a:t>ვ</a:t>
            </a:r>
            <a:r>
              <a:rPr dirty="0" smtClean="0" sz="1100" spc="-19">
                <a:latin typeface="Sylfaen"/>
                <a:cs typeface="Sylfaen"/>
              </a:rPr>
              <a:t>ე</a:t>
            </a:r>
            <a:r>
              <a:rPr dirty="0" smtClean="0" sz="1100" spc="-19">
                <a:latin typeface="Sylfaen"/>
                <a:cs typeface="Sylfaen"/>
              </a:rPr>
              <a:t>ბ</a:t>
            </a:r>
            <a:r>
              <a:rPr dirty="0" smtClean="0" sz="1100" spc="-19">
                <a:latin typeface="Sylfaen"/>
                <a:cs typeface="Sylfaen"/>
              </a:rPr>
              <a:t>უ</a:t>
            </a:r>
            <a:r>
              <a:rPr dirty="0" smtClean="0" sz="1100" spc="-19">
                <a:latin typeface="Sylfaen"/>
                <a:cs typeface="Sylfaen"/>
              </a:rPr>
              <a:t>ლ</a:t>
            </a:r>
            <a:r>
              <a:rPr dirty="0" smtClean="0" sz="1100" spc="-19">
                <a:latin typeface="Sylfaen"/>
                <a:cs typeface="Sylfaen"/>
              </a:rPr>
              <a:t>ი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ზ</a:t>
            </a:r>
            <a:r>
              <a:rPr dirty="0" smtClean="0" sz="1100" spc="-19">
                <a:latin typeface="Sylfaen"/>
                <a:cs typeface="Sylfaen"/>
              </a:rPr>
              <a:t>ო</a:t>
            </a:r>
            <a:r>
              <a:rPr dirty="0" smtClean="0" sz="1100" spc="-19">
                <a:latin typeface="Sylfaen"/>
                <a:cs typeface="Sylfaen"/>
              </a:rPr>
              <a:t>გ</a:t>
            </a:r>
            <a:r>
              <a:rPr dirty="0" smtClean="0" sz="1100" spc="-19">
                <a:latin typeface="Sylfaen"/>
                <a:cs typeface="Sylfaen"/>
              </a:rPr>
              <a:t>ი</a:t>
            </a:r>
            <a:r>
              <a:rPr dirty="0" smtClean="0" sz="1100" spc="-19">
                <a:latin typeface="Sylfaen"/>
                <a:cs typeface="Sylfaen"/>
              </a:rPr>
              <a:t>ე</a:t>
            </a:r>
            <a:r>
              <a:rPr dirty="0" smtClean="0" sz="1100" spc="-19">
                <a:latin typeface="Sylfaen"/>
                <a:cs typeface="Sylfaen"/>
              </a:rPr>
              <a:t>რთი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ნ</a:t>
            </a:r>
            <a:r>
              <a:rPr dirty="0" smtClean="0" sz="1100" spc="-19">
                <a:latin typeface="Sylfaen"/>
                <a:cs typeface="Sylfaen"/>
              </a:rPr>
              <a:t>ი</a:t>
            </a:r>
            <a:r>
              <a:rPr dirty="0" smtClean="0" sz="1100" spc="-19">
                <a:latin typeface="Sylfaen"/>
                <a:cs typeface="Sylfaen"/>
              </a:rPr>
              <a:t>მ</a:t>
            </a:r>
            <a:r>
              <a:rPr dirty="0" smtClean="0" sz="1100" spc="-19">
                <a:latin typeface="Sylfaen"/>
                <a:cs typeface="Sylfaen"/>
              </a:rPr>
              <a:t>უ</a:t>
            </a:r>
            <a:r>
              <a:rPr dirty="0" smtClean="0" sz="1100" spc="-19">
                <a:latin typeface="Sylfaen"/>
                <a:cs typeface="Sylfaen"/>
              </a:rPr>
              <a:t>ში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312035" y="1539604"/>
            <a:ext cx="332076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50">
                <a:latin typeface="Sylfaen"/>
                <a:cs typeface="Sylfaen"/>
              </a:rPr>
              <a:t>(</a:t>
            </a:r>
            <a:r>
              <a:rPr dirty="0" smtClean="0" sz="1100" spc="-50">
                <a:latin typeface="Sylfaen"/>
                <a:cs typeface="Sylfaen"/>
              </a:rPr>
              <a:t>ა</a:t>
            </a:r>
            <a:r>
              <a:rPr dirty="0" smtClean="0" sz="1100" spc="-50">
                <a:latin typeface="Sylfaen"/>
                <a:cs typeface="Sylfaen"/>
              </a:rPr>
              <a:t>ჭ</a:t>
            </a:r>
            <a:r>
              <a:rPr dirty="0" smtClean="0" sz="1100" spc="-50">
                <a:latin typeface="Sylfaen"/>
                <a:cs typeface="Sylfaen"/>
              </a:rPr>
              <a:t>ა</a:t>
            </a:r>
            <a:r>
              <a:rPr dirty="0" smtClean="0" sz="1100" spc="-50">
                <a:latin typeface="Sylfaen"/>
                <a:cs typeface="Sylfaen"/>
              </a:rPr>
              <a:t>რის</a:t>
            </a:r>
            <a:r>
              <a:rPr dirty="0" smtClean="0" sz="1100" spc="-50">
                <a:latin typeface="Sylfaen"/>
                <a:cs typeface="Sylfaen"/>
              </a:rPr>
              <a:t> </a:t>
            </a:r>
            <a:r>
              <a:rPr dirty="0" smtClean="0" sz="1100" spc="-50">
                <a:latin typeface="Sylfaen"/>
                <a:cs typeface="Sylfaen"/>
              </a:rPr>
              <a:t>მ</a:t>
            </a:r>
            <a:r>
              <a:rPr dirty="0" smtClean="0" sz="1100" spc="-50">
                <a:latin typeface="Sylfaen"/>
                <a:cs typeface="Sylfaen"/>
              </a:rPr>
              <a:t>უ</a:t>
            </a:r>
            <a:r>
              <a:rPr dirty="0" smtClean="0" sz="1100" spc="-50">
                <a:latin typeface="Sylfaen"/>
                <a:cs typeface="Sylfaen"/>
              </a:rPr>
              <a:t>ზ</a:t>
            </a:r>
            <a:r>
              <a:rPr dirty="0" smtClean="0" sz="1100" spc="-50">
                <a:latin typeface="Sylfaen"/>
                <a:cs typeface="Sylfaen"/>
              </a:rPr>
              <a:t>ე</a:t>
            </a:r>
            <a:r>
              <a:rPr dirty="0" smtClean="0" sz="1100" spc="-50">
                <a:latin typeface="Sylfaen"/>
                <a:cs typeface="Sylfaen"/>
              </a:rPr>
              <a:t>უ</a:t>
            </a:r>
            <a:r>
              <a:rPr dirty="0" smtClean="0" sz="1100" spc="-50">
                <a:latin typeface="Sylfaen"/>
                <a:cs typeface="Sylfaen"/>
              </a:rPr>
              <a:t>მ</a:t>
            </a:r>
            <a:r>
              <a:rPr dirty="0" smtClean="0" sz="1100" spc="-50">
                <a:latin typeface="Sylfaen"/>
                <a:cs typeface="Sylfaen"/>
              </a:rPr>
              <a:t>ი</a:t>
            </a:r>
            <a:r>
              <a:rPr dirty="0" smtClean="0" sz="1100" spc="-50">
                <a:latin typeface="Sylfaen"/>
                <a:cs typeface="Sylfaen"/>
              </a:rPr>
              <a:t> </a:t>
            </a:r>
            <a:r>
              <a:rPr dirty="0" smtClean="0" sz="1100" spc="-50">
                <a:latin typeface="Sylfaen"/>
                <a:cs typeface="Sylfaen"/>
              </a:rPr>
              <a:t>-</a:t>
            </a:r>
            <a:r>
              <a:rPr dirty="0" smtClean="0" sz="1100" spc="-50">
                <a:latin typeface="Sylfaen"/>
                <a:cs typeface="Sylfaen"/>
              </a:rPr>
              <a:t> </a:t>
            </a:r>
            <a:r>
              <a:rPr dirty="0" smtClean="0" sz="1100" spc="-50">
                <a:latin typeface="Sylfaen"/>
                <a:cs typeface="Sylfaen"/>
              </a:rPr>
              <a:t>ბ</a:t>
            </a:r>
            <a:r>
              <a:rPr dirty="0" smtClean="0" sz="1100" spc="-50">
                <a:latin typeface="Sylfaen"/>
                <a:cs typeface="Sylfaen"/>
              </a:rPr>
              <a:t>ა</a:t>
            </a:r>
            <a:r>
              <a:rPr dirty="0" smtClean="0" sz="1100" spc="-50">
                <a:latin typeface="Sylfaen"/>
                <a:cs typeface="Sylfaen"/>
              </a:rPr>
              <a:t>თუმ</a:t>
            </a:r>
            <a:r>
              <a:rPr dirty="0" smtClean="0" sz="1100" spc="-50">
                <a:latin typeface="Sylfaen"/>
                <a:cs typeface="Sylfaen"/>
              </a:rPr>
              <a:t>ი</a:t>
            </a:r>
            <a:r>
              <a:rPr dirty="0" smtClean="0" sz="1100" spc="-50">
                <a:latin typeface="Sylfaen"/>
                <a:cs typeface="Sylfaen"/>
              </a:rPr>
              <a:t>ს</a:t>
            </a:r>
            <a:r>
              <a:rPr dirty="0" smtClean="0" sz="1100" spc="-50">
                <a:latin typeface="Sylfaen"/>
                <a:cs typeface="Sylfaen"/>
              </a:rPr>
              <a:t> </a:t>
            </a:r>
            <a:r>
              <a:rPr dirty="0" smtClean="0" sz="1100" spc="-50">
                <a:latin typeface="Sylfaen"/>
                <a:cs typeface="Sylfaen"/>
              </a:rPr>
              <a:t>არ</a:t>
            </a:r>
            <a:r>
              <a:rPr dirty="0" smtClean="0" sz="1100" spc="-50">
                <a:latin typeface="Sylfaen"/>
                <a:cs typeface="Sylfaen"/>
              </a:rPr>
              <a:t>ქ</a:t>
            </a:r>
            <a:r>
              <a:rPr dirty="0" smtClean="0" sz="1100" spc="-50">
                <a:latin typeface="Sylfaen"/>
                <a:cs typeface="Sylfaen"/>
              </a:rPr>
              <a:t>ე</a:t>
            </a:r>
            <a:r>
              <a:rPr dirty="0" smtClean="0" sz="1100" spc="-50">
                <a:latin typeface="Sylfaen"/>
                <a:cs typeface="Sylfaen"/>
              </a:rPr>
              <a:t>ო</a:t>
            </a:r>
            <a:r>
              <a:rPr dirty="0" smtClean="0" sz="1100" spc="-50">
                <a:latin typeface="Sylfaen"/>
                <a:cs typeface="Sylfaen"/>
              </a:rPr>
              <a:t>ლ</a:t>
            </a:r>
            <a:r>
              <a:rPr dirty="0" smtClean="0" sz="1100" spc="-50">
                <a:latin typeface="Sylfaen"/>
                <a:cs typeface="Sylfaen"/>
              </a:rPr>
              <a:t>ო</a:t>
            </a:r>
            <a:r>
              <a:rPr dirty="0" smtClean="0" sz="1100" spc="-50">
                <a:latin typeface="Sylfaen"/>
                <a:cs typeface="Sylfaen"/>
              </a:rPr>
              <a:t>გ</a:t>
            </a:r>
            <a:r>
              <a:rPr dirty="0" smtClean="0" sz="1100" spc="-50">
                <a:latin typeface="Sylfaen"/>
                <a:cs typeface="Sylfaen"/>
              </a:rPr>
              <a:t>ი</a:t>
            </a:r>
            <a:r>
              <a:rPr dirty="0" smtClean="0" sz="1100" spc="-50">
                <a:latin typeface="Sylfaen"/>
                <a:cs typeface="Sylfaen"/>
              </a:rPr>
              <a:t>უ</a:t>
            </a:r>
            <a:r>
              <a:rPr dirty="0" smtClean="0" sz="1100" spc="-50">
                <a:latin typeface="Sylfaen"/>
                <a:cs typeface="Sylfaen"/>
              </a:rPr>
              <a:t>რი</a:t>
            </a:r>
            <a:r>
              <a:rPr dirty="0" smtClean="0" sz="1100" spc="-50">
                <a:latin typeface="Sylfaen"/>
                <a:cs typeface="Sylfaen"/>
              </a:rPr>
              <a:t> </a:t>
            </a:r>
            <a:r>
              <a:rPr dirty="0" smtClean="0" sz="1100" spc="-50">
                <a:latin typeface="Sylfaen"/>
                <a:cs typeface="Sylfaen"/>
              </a:rPr>
              <a:t>მ</a:t>
            </a:r>
            <a:r>
              <a:rPr dirty="0" smtClean="0" sz="1100" spc="-50">
                <a:latin typeface="Sylfaen"/>
                <a:cs typeface="Sylfaen"/>
              </a:rPr>
              <a:t>უ</a:t>
            </a:r>
            <a:r>
              <a:rPr dirty="0" smtClean="0" sz="1100" spc="-50">
                <a:latin typeface="Sylfaen"/>
                <a:cs typeface="Sylfaen"/>
              </a:rPr>
              <a:t>ზ</a:t>
            </a:r>
            <a:r>
              <a:rPr dirty="0" smtClean="0" sz="1100" spc="-50">
                <a:latin typeface="Sylfaen"/>
                <a:cs typeface="Sylfaen"/>
              </a:rPr>
              <a:t>ე</a:t>
            </a:r>
            <a:r>
              <a:rPr dirty="0" smtClean="0" sz="1100" spc="-50">
                <a:latin typeface="Sylfaen"/>
                <a:cs typeface="Sylfaen"/>
              </a:rPr>
              <a:t>უ</a:t>
            </a:r>
            <a:r>
              <a:rPr dirty="0" smtClean="0" sz="1100" spc="-50">
                <a:latin typeface="Sylfaen"/>
                <a:cs typeface="Sylfaen"/>
              </a:rPr>
              <a:t>მ</a:t>
            </a:r>
            <a:r>
              <a:rPr dirty="0" smtClean="0" sz="1100" spc="-50">
                <a:latin typeface="Sylfaen"/>
                <a:cs typeface="Sylfaen"/>
              </a:rPr>
              <a:t>ი</a:t>
            </a:r>
            <a:r>
              <a:rPr dirty="0" smtClean="0" sz="1100" spc="-50">
                <a:latin typeface="Sylfaen"/>
                <a:cs typeface="Sylfaen"/>
              </a:rPr>
              <a:t>)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73276" y="1833736"/>
            <a:ext cx="550865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2012</a:t>
            </a:r>
            <a:r>
              <a:rPr dirty="0" smtClean="0" sz="1100" spc="0">
                <a:latin typeface="Sylfaen"/>
                <a:cs typeface="Sylfaen"/>
              </a:rPr>
              <a:t>–</a:t>
            </a:r>
            <a:r>
              <a:rPr dirty="0" smtClean="0" sz="1100" spc="0">
                <a:latin typeface="Sylfaen"/>
                <a:cs typeface="Sylfaen"/>
              </a:rPr>
              <a:t>2013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8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წ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ბში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2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162">
                <a:latin typeface="Sylfaen"/>
                <a:cs typeface="Sylfaen"/>
              </a:rPr>
              <a:t>ზ</a:t>
            </a:r>
            <a:r>
              <a:rPr dirty="0" smtClean="0" sz="1100" spc="-109">
                <a:latin typeface="Sylfaen"/>
                <a:cs typeface="Sylfaen"/>
              </a:rPr>
              <a:t>ე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94">
                <a:latin typeface="Sylfaen"/>
                <a:cs typeface="Sylfaen"/>
              </a:rPr>
              <a:t> </a:t>
            </a:r>
            <a:r>
              <a:rPr dirty="0" smtClean="0" sz="1100" spc="-61">
                <a:latin typeface="Sylfaen"/>
                <a:cs typeface="Sylfaen"/>
              </a:rPr>
              <a:t>მ</a:t>
            </a:r>
            <a:r>
              <a:rPr dirty="0" smtClean="0" sz="1100" spc="-71">
                <a:latin typeface="Sylfaen"/>
                <a:cs typeface="Sylfaen"/>
              </a:rPr>
              <a:t>ე</a:t>
            </a:r>
            <a:r>
              <a:rPr dirty="0" smtClean="0" sz="1100" spc="-108">
                <a:latin typeface="Sylfaen"/>
                <a:cs typeface="Sylfaen"/>
              </a:rPr>
              <a:t>თ</a:t>
            </a:r>
            <a:r>
              <a:rPr dirty="0" smtClean="0" sz="1100" spc="-58">
                <a:latin typeface="Sylfaen"/>
                <a:cs typeface="Sylfaen"/>
              </a:rPr>
              <a:t>ე</a:t>
            </a:r>
            <a:r>
              <a:rPr dirty="0" smtClean="0" sz="1100" spc="-78">
                <a:latin typeface="Sylfaen"/>
                <a:cs typeface="Sylfaen"/>
              </a:rPr>
              <a:t>ვ</a:t>
            </a:r>
            <a:r>
              <a:rPr dirty="0" smtClean="0" sz="1100" spc="-97">
                <a:latin typeface="Sylfaen"/>
                <a:cs typeface="Sylfaen"/>
              </a:rPr>
              <a:t>ზ</a:t>
            </a:r>
            <a:r>
              <a:rPr dirty="0" smtClean="0" sz="1100" spc="-67">
                <a:latin typeface="Sylfaen"/>
                <a:cs typeface="Sylfaen"/>
              </a:rPr>
              <a:t>ე</a:t>
            </a:r>
            <a:r>
              <a:rPr dirty="0" smtClean="0" sz="1100" spc="-65">
                <a:latin typeface="Sylfaen"/>
                <a:cs typeface="Sylfaen"/>
              </a:rPr>
              <a:t>მ</a:t>
            </a:r>
            <a:r>
              <a:rPr dirty="0" smtClean="0" sz="1100" spc="-32">
                <a:latin typeface="Sylfaen"/>
                <a:cs typeface="Sylfaen"/>
              </a:rPr>
              <a:t>       </a:t>
            </a:r>
            <a:r>
              <a:rPr dirty="0" smtClean="0" sz="1100" spc="72">
                <a:latin typeface="Sylfaen"/>
                <a:cs typeface="Sylfaen"/>
              </a:rPr>
              <a:t> </a:t>
            </a:r>
            <a:r>
              <a:rPr dirty="0" smtClean="0" sz="1100" spc="-97">
                <a:latin typeface="Sylfaen"/>
                <a:cs typeface="Sylfaen"/>
              </a:rPr>
              <a:t>ზ</a:t>
            </a:r>
            <a:r>
              <a:rPr dirty="0" smtClean="0" sz="1100" spc="-67">
                <a:latin typeface="Sylfaen"/>
                <a:cs typeface="Sylfaen"/>
              </a:rPr>
              <a:t>ე</a:t>
            </a:r>
            <a:r>
              <a:rPr dirty="0" smtClean="0" sz="1100" spc="-69">
                <a:latin typeface="Sylfaen"/>
                <a:cs typeface="Sylfaen"/>
              </a:rPr>
              <a:t>ქ</a:t>
            </a:r>
            <a:r>
              <a:rPr dirty="0" smtClean="0" sz="1100" spc="-73">
                <a:latin typeface="Sylfaen"/>
                <a:cs typeface="Sylfaen"/>
              </a:rPr>
              <a:t>ი</a:t>
            </a:r>
            <a:r>
              <a:rPr dirty="0" smtClean="0" sz="1100" spc="-32">
                <a:latin typeface="Sylfaen"/>
                <a:cs typeface="Sylfaen"/>
              </a:rPr>
              <a:t>  </a:t>
            </a:r>
            <a:r>
              <a:rPr dirty="0" smtClean="0" sz="1100" spc="96">
                <a:latin typeface="Sylfaen"/>
                <a:cs typeface="Sylfaen"/>
              </a:rPr>
              <a:t> </a:t>
            </a:r>
            <a:r>
              <a:rPr dirty="0" smtClean="0" sz="1100" spc="33">
                <a:latin typeface="Sylfaen"/>
                <a:cs typeface="Sylfaen"/>
              </a:rPr>
              <a:t>აქ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79">
                <a:latin typeface="Sylfaen"/>
                <a:cs typeface="Sylfaen"/>
              </a:rPr>
              <a:t>დ</a:t>
            </a:r>
            <a:r>
              <a:rPr dirty="0" smtClean="0" sz="1100" spc="-159">
                <a:latin typeface="Sylfaen"/>
                <a:cs typeface="Sylfaen"/>
              </a:rPr>
              <a:t>ი</a:t>
            </a:r>
            <a:r>
              <a:rPr dirty="0" smtClean="0" sz="1100" spc="-220">
                <a:latin typeface="Sylfaen"/>
                <a:cs typeface="Sylfaen"/>
              </a:rPr>
              <a:t>ზ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46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84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რი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89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ნ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02004" y="2127868"/>
            <a:ext cx="578130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0">
                <a:latin typeface="Sylfaen"/>
                <a:cs typeface="Sylfaen"/>
              </a:rPr>
              <a:t>თ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-10">
                <a:latin typeface="Sylfaen"/>
                <a:cs typeface="Sylfaen"/>
              </a:rPr>
              <a:t>ვ</a:t>
            </a:r>
            <a:r>
              <a:rPr dirty="0" smtClean="0" sz="1100" spc="-10">
                <a:latin typeface="Sylfaen"/>
                <a:cs typeface="Sylfaen"/>
              </a:rPr>
              <a:t>ზ</a:t>
            </a:r>
            <a:r>
              <a:rPr dirty="0" smtClean="0" sz="1100" spc="-10">
                <a:latin typeface="Sylfaen"/>
                <a:cs typeface="Sylfaen"/>
              </a:rPr>
              <a:t>ჭ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-10">
                <a:latin typeface="Sylfaen"/>
                <a:cs typeface="Sylfaen"/>
              </a:rPr>
              <a:t>რი</a:t>
            </a:r>
            <a:r>
              <a:rPr dirty="0" smtClean="0" sz="1100" spc="-10">
                <a:latin typeface="Sylfaen"/>
                <a:cs typeface="Sylfaen"/>
              </a:rPr>
              <a:t>ს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ს</a:t>
            </a:r>
            <a:r>
              <a:rPr dirty="0" smtClean="0" sz="1100" spc="-10">
                <a:latin typeface="Sylfaen"/>
                <a:cs typeface="Sylfaen"/>
              </a:rPr>
              <a:t>,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ჩ</a:t>
            </a:r>
            <a:r>
              <a:rPr dirty="0" smtClean="0" sz="1100" spc="-10">
                <a:latin typeface="Sylfaen"/>
                <a:cs typeface="Sylfaen"/>
              </a:rPr>
              <a:t>ო</a:t>
            </a:r>
            <a:r>
              <a:rPr dirty="0" smtClean="0" sz="1100" spc="-10">
                <a:latin typeface="Sylfaen"/>
                <a:cs typeface="Sylfaen"/>
              </a:rPr>
              <a:t>ლ</a:t>
            </a:r>
            <a:r>
              <a:rPr dirty="0" smtClean="0" sz="1100" spc="-10">
                <a:latin typeface="Sylfaen"/>
                <a:cs typeface="Sylfaen"/>
              </a:rPr>
              <a:t>ოქ</a:t>
            </a:r>
            <a:r>
              <a:rPr dirty="0" smtClean="0" sz="1100" spc="-10">
                <a:latin typeface="Sylfaen"/>
                <a:cs typeface="Sylfaen"/>
              </a:rPr>
              <a:t>-</a:t>
            </a:r>
            <a:r>
              <a:rPr dirty="0" smtClean="0" sz="1100" spc="-10">
                <a:latin typeface="Sylfaen"/>
                <a:cs typeface="Sylfaen"/>
              </a:rPr>
              <a:t>ნ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ტ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ნ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-10">
                <a:latin typeface="Sylfaen"/>
                <a:cs typeface="Sylfaen"/>
              </a:rPr>
              <a:t>ბის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კ</a:t>
            </a:r>
            <a:r>
              <a:rPr dirty="0" smtClean="0" sz="1100" spc="-10">
                <a:latin typeface="Sylfaen"/>
                <a:cs typeface="Sylfaen"/>
              </a:rPr>
              <a:t>ვ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ტ</a:t>
            </a:r>
            <a:r>
              <a:rPr dirty="0" smtClean="0" sz="1100" spc="-10">
                <a:latin typeface="Sylfaen"/>
                <a:cs typeface="Sylfaen"/>
              </a:rPr>
              <a:t>ო</a:t>
            </a:r>
            <a:r>
              <a:rPr dirty="0" smtClean="0" sz="1100" spc="-10">
                <a:latin typeface="Sylfaen"/>
                <a:cs typeface="Sylfaen"/>
              </a:rPr>
              <a:t>რია</a:t>
            </a:r>
            <a:r>
              <a:rPr dirty="0" smtClean="0" sz="1100" spc="-10">
                <a:latin typeface="Sylfaen"/>
                <a:cs typeface="Sylfaen"/>
              </a:rPr>
              <a:t>შ</a:t>
            </a:r>
            <a:r>
              <a:rPr dirty="0" smtClean="0" sz="1100" spc="-10">
                <a:latin typeface="Sylfaen"/>
                <a:cs typeface="Sylfaen"/>
              </a:rPr>
              <a:t>ი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შ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გ</a:t>
            </a:r>
            <a:r>
              <a:rPr dirty="0" smtClean="0" sz="1100" spc="-10">
                <a:latin typeface="Sylfaen"/>
                <a:cs typeface="Sylfaen"/>
              </a:rPr>
              <a:t>რო</a:t>
            </a:r>
            <a:r>
              <a:rPr dirty="0" smtClean="0" sz="1100" spc="-10">
                <a:latin typeface="Sylfaen"/>
                <a:cs typeface="Sylfaen"/>
              </a:rPr>
              <a:t>ვ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დ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ჭ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რის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მ</a:t>
            </a:r>
            <a:r>
              <a:rPr dirty="0" smtClean="0" sz="1100" spc="-10">
                <a:latin typeface="Sylfaen"/>
                <a:cs typeface="Sylfaen"/>
              </a:rPr>
              <a:t>უ</a:t>
            </a:r>
            <a:r>
              <a:rPr dirty="0" smtClean="0" sz="1100" spc="-10">
                <a:latin typeface="Sylfaen"/>
                <a:cs typeface="Sylfaen"/>
              </a:rPr>
              <a:t>ზ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-10">
                <a:latin typeface="Sylfaen"/>
                <a:cs typeface="Sylfaen"/>
              </a:rPr>
              <a:t>უ</a:t>
            </a:r>
            <a:r>
              <a:rPr dirty="0" smtClean="0" sz="1100" spc="-10">
                <a:latin typeface="Sylfaen"/>
                <a:cs typeface="Sylfaen"/>
              </a:rPr>
              <a:t>მ</a:t>
            </a:r>
            <a:r>
              <a:rPr dirty="0" smtClean="0" sz="1100" spc="-10">
                <a:latin typeface="Sylfaen"/>
                <a:cs typeface="Sylfaen"/>
              </a:rPr>
              <a:t>ი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-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ბ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თუმი</a:t>
            </a:r>
            <a:r>
              <a:rPr dirty="0" smtClean="0" sz="1100" spc="-10">
                <a:latin typeface="Sylfaen"/>
                <a:cs typeface="Sylfaen"/>
              </a:rPr>
              <a:t>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02004" y="2420476"/>
            <a:ext cx="578068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54">
                <a:latin typeface="Sylfaen"/>
                <a:cs typeface="Sylfaen"/>
              </a:rPr>
              <a:t>არ</a:t>
            </a:r>
            <a:r>
              <a:rPr dirty="0" smtClean="0" sz="1100" spc="34">
                <a:latin typeface="Sylfaen"/>
                <a:cs typeface="Sylfaen"/>
              </a:rPr>
              <a:t>ქ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66">
                <a:latin typeface="Sylfaen"/>
                <a:cs typeface="Sylfaen"/>
              </a:rPr>
              <a:t>ო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45">
                <a:latin typeface="Sylfaen"/>
                <a:cs typeface="Sylfaen"/>
              </a:rPr>
              <a:t>ო</a:t>
            </a:r>
            <a:r>
              <a:rPr dirty="0" smtClean="0" sz="1100" spc="38">
                <a:latin typeface="Sylfaen"/>
                <a:cs typeface="Sylfaen"/>
              </a:rPr>
              <a:t>გ</a:t>
            </a:r>
            <a:r>
              <a:rPr dirty="0" smtClean="0" sz="1100" spc="-159">
                <a:latin typeface="Sylfaen"/>
                <a:cs typeface="Sylfaen"/>
              </a:rPr>
              <a:t>ი</a:t>
            </a:r>
            <a:r>
              <a:rPr dirty="0" smtClean="0" sz="1100" spc="-218">
                <a:latin typeface="Sylfaen"/>
                <a:cs typeface="Sylfaen"/>
              </a:rPr>
              <a:t>უ</a:t>
            </a:r>
            <a:r>
              <a:rPr dirty="0" smtClean="0" sz="1100" spc="97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79">
                <a:latin typeface="Sylfaen"/>
                <a:cs typeface="Sylfaen"/>
              </a:rPr>
              <a:t> </a:t>
            </a:r>
            <a:r>
              <a:rPr dirty="0" smtClean="0" sz="1100" spc="-105">
                <a:latin typeface="Sylfaen"/>
                <a:cs typeface="Sylfaen"/>
              </a:rPr>
              <a:t>მ</a:t>
            </a:r>
            <a:r>
              <a:rPr dirty="0" smtClean="0" sz="1100" spc="-168">
                <a:latin typeface="Sylfaen"/>
                <a:cs typeface="Sylfaen"/>
              </a:rPr>
              <a:t>უ</a:t>
            </a:r>
            <a:r>
              <a:rPr dirty="0" smtClean="0" sz="1100" spc="-170">
                <a:latin typeface="Sylfaen"/>
                <a:cs typeface="Sylfaen"/>
              </a:rPr>
              <a:t>ზ</a:t>
            </a:r>
            <a:r>
              <a:rPr dirty="0" smtClean="0" sz="1100" spc="-101">
                <a:latin typeface="Sylfaen"/>
                <a:cs typeface="Sylfaen"/>
              </a:rPr>
              <a:t>ე</a:t>
            </a:r>
            <a:r>
              <a:rPr dirty="0" smtClean="0" sz="1100" spc="-168">
                <a:latin typeface="Sylfaen"/>
                <a:cs typeface="Sylfaen"/>
              </a:rPr>
              <a:t>უ</a:t>
            </a:r>
            <a:r>
              <a:rPr dirty="0" smtClean="0" sz="1100" spc="-105">
                <a:latin typeface="Sylfaen"/>
                <a:cs typeface="Sylfaen"/>
              </a:rPr>
              <a:t>მ</a:t>
            </a:r>
            <a:r>
              <a:rPr dirty="0" smtClean="0" sz="1100" spc="-108">
                <a:latin typeface="Sylfaen"/>
                <a:cs typeface="Sylfaen"/>
              </a:rPr>
              <a:t>ს</a:t>
            </a:r>
            <a:r>
              <a:rPr dirty="0" smtClean="0" sz="1100" spc="-55">
                <a:latin typeface="Sylfaen"/>
                <a:cs typeface="Sylfaen"/>
              </a:rPr>
              <a:t>  </a:t>
            </a:r>
            <a:r>
              <a:rPr dirty="0" smtClean="0" sz="1100" spc="-46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4">
                <a:latin typeface="Sylfaen"/>
                <a:cs typeface="Sylfaen"/>
              </a:rPr>
              <a:t>ც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45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წ</a:t>
            </a:r>
            <a:r>
              <a:rPr dirty="0" smtClean="0" sz="1100" spc="-9">
                <a:latin typeface="Sylfaen"/>
                <a:cs typeface="Sylfaen"/>
              </a:rPr>
              <a:t>ყ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შა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40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იი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თვის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9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ტ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8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16">
                <a:latin typeface="Sylfaen"/>
                <a:cs typeface="Sylfaen"/>
              </a:rPr>
              <a:t>შ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-66">
                <a:latin typeface="Sylfaen"/>
                <a:cs typeface="Sylfaen"/>
              </a:rPr>
              <a:t>ბ</a:t>
            </a:r>
            <a:r>
              <a:rPr dirty="0" smtClean="0" sz="1100" spc="-10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02004" y="2714608"/>
            <a:ext cx="578034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მა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216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შ</a:t>
            </a:r>
            <a:r>
              <a:rPr dirty="0" smtClean="0" sz="1100" spc="0">
                <a:latin typeface="Sylfaen"/>
                <a:cs typeface="Sylfaen"/>
              </a:rPr>
              <a:t>ორი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ძ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40">
                <a:latin typeface="Sylfaen"/>
                <a:cs typeface="Sylfaen"/>
              </a:rPr>
              <a:t> </a:t>
            </a:r>
            <a:r>
              <a:rPr dirty="0" smtClean="0" sz="1100" spc="-158">
                <a:latin typeface="Sylfaen"/>
                <a:cs typeface="Sylfaen"/>
              </a:rPr>
              <a:t>თ</a:t>
            </a:r>
            <a:r>
              <a:rPr dirty="0" smtClean="0" sz="1100" spc="-148">
                <a:latin typeface="Sylfaen"/>
                <a:cs typeface="Sylfaen"/>
              </a:rPr>
              <a:t>უ</a:t>
            </a:r>
            <a:r>
              <a:rPr dirty="0" smtClean="0" sz="1100" spc="-50">
                <a:latin typeface="Sylfaen"/>
                <a:cs typeface="Sylfaen"/>
              </a:rPr>
              <a:t> </a:t>
            </a:r>
            <a:r>
              <a:rPr dirty="0" smtClean="0" sz="1100" spc="2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ვაჭ</a:t>
            </a:r>
            <a:r>
              <a:rPr dirty="0" smtClean="0" sz="1100" spc="0">
                <a:latin typeface="Sylfaen"/>
                <a:cs typeface="Sylfaen"/>
              </a:rPr>
              <a:t>რო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10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106">
                <a:latin typeface="Sylfaen"/>
                <a:cs typeface="Sylfaen"/>
              </a:rPr>
              <a:t> </a:t>
            </a:r>
            <a:r>
              <a:rPr dirty="0" smtClean="0" sz="1100" spc="-32">
                <a:latin typeface="Sylfaen"/>
                <a:cs typeface="Sylfaen"/>
              </a:rPr>
              <a:t>დ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34">
                <a:latin typeface="Sylfaen"/>
                <a:cs typeface="Sylfaen"/>
              </a:rPr>
              <a:t>ტ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41">
                <a:latin typeface="Sylfaen"/>
                <a:cs typeface="Sylfaen"/>
              </a:rPr>
              <a:t>ლ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26">
                <a:latin typeface="Sylfaen"/>
                <a:cs typeface="Sylfaen"/>
              </a:rPr>
              <a:t>ბ</a:t>
            </a:r>
            <a:r>
              <a:rPr dirty="0" smtClean="0" sz="1100" spc="-14">
                <a:latin typeface="Sylfaen"/>
                <a:cs typeface="Sylfaen"/>
              </a:rPr>
              <a:t>ი</a:t>
            </a:r>
            <a:r>
              <a:rPr dirty="0" smtClean="0" sz="1100" spc="-8">
                <a:latin typeface="Sylfaen"/>
                <a:cs typeface="Sylfaen"/>
              </a:rPr>
              <a:t>.</a:t>
            </a:r>
            <a:r>
              <a:rPr dirty="0" smtClean="0" sz="1100" spc="255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წ</a:t>
            </a:r>
            <a:r>
              <a:rPr dirty="0" smtClean="0" sz="1100" spc="4">
                <a:latin typeface="Sylfaen"/>
                <a:cs typeface="Sylfaen"/>
              </a:rPr>
              <a:t>ყ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0">
                <a:latin typeface="Sylfaen"/>
                <a:cs typeface="Sylfaen"/>
              </a:rPr>
              <a:t>ვე</a:t>
            </a:r>
            <a:r>
              <a:rPr dirty="0" smtClean="0" sz="1100" spc="-9">
                <a:latin typeface="Sylfaen"/>
                <a:cs typeface="Sylfaen"/>
              </a:rPr>
              <a:t>შ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39">
                <a:latin typeface="Sylfaen"/>
                <a:cs typeface="Sylfaen"/>
              </a:rPr>
              <a:t> </a:t>
            </a:r>
            <a:r>
              <a:rPr dirty="0" smtClean="0" sz="1100" spc="-30">
                <a:latin typeface="Sylfaen"/>
                <a:cs typeface="Sylfaen"/>
              </a:rPr>
              <a:t>გ</a:t>
            </a:r>
            <a:r>
              <a:rPr dirty="0" smtClean="0" sz="1100" spc="-41">
                <a:latin typeface="Sylfaen"/>
                <a:cs typeface="Sylfaen"/>
              </a:rPr>
              <a:t>ე</a:t>
            </a:r>
            <a:r>
              <a:rPr dirty="0" smtClean="0" sz="1100" spc="-28">
                <a:latin typeface="Sylfaen"/>
                <a:cs typeface="Sylfaen"/>
              </a:rPr>
              <a:t>მ</a:t>
            </a:r>
            <a:r>
              <a:rPr dirty="0" smtClean="0" sz="1100" spc="-36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15">
                <a:latin typeface="Sylfaen"/>
                <a:cs typeface="Sylfaen"/>
              </a:rPr>
              <a:t> </a:t>
            </a:r>
            <a:r>
              <a:rPr dirty="0" smtClean="0" sz="1100" spc="-27">
                <a:latin typeface="Sylfaen"/>
                <a:cs typeface="Sylfaen"/>
              </a:rPr>
              <a:t>ჩ</a:t>
            </a:r>
            <a:r>
              <a:rPr dirty="0" smtClean="0" sz="1100" spc="-38">
                <a:latin typeface="Sylfaen"/>
                <a:cs typeface="Sylfaen"/>
              </a:rPr>
              <a:t>ა</a:t>
            </a:r>
            <a:r>
              <a:rPr dirty="0" smtClean="0" sz="1100" spc="-32">
                <a:latin typeface="Sylfaen"/>
                <a:cs typeface="Sylfaen"/>
              </a:rPr>
              <a:t>ძ</a:t>
            </a:r>
            <a:r>
              <a:rPr dirty="0" smtClean="0" sz="1100" spc="-41">
                <a:latin typeface="Sylfaen"/>
                <a:cs typeface="Sylfaen"/>
              </a:rPr>
              <a:t>ირ</a:t>
            </a:r>
            <a:r>
              <a:rPr dirty="0" smtClean="0" sz="1100" spc="-63">
                <a:latin typeface="Sylfaen"/>
                <a:cs typeface="Sylfaen"/>
              </a:rPr>
              <a:t>უ</a:t>
            </a:r>
            <a:r>
              <a:rPr dirty="0" smtClean="0" sz="1100" spc="-59">
                <a:latin typeface="Sylfaen"/>
                <a:cs typeface="Sylfaen"/>
              </a:rPr>
              <a:t>ლ</a:t>
            </a:r>
            <a:r>
              <a:rPr dirty="0" smtClean="0" sz="1100" spc="-36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102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ყ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02004" y="3008740"/>
            <a:ext cx="578027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პ</a:t>
            </a:r>
            <a:r>
              <a:rPr dirty="0" smtClean="0" sz="1100" spc="0">
                <a:latin typeface="Sylfaen"/>
                <a:cs typeface="Sylfaen"/>
              </a:rPr>
              <a:t>ირ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46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10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55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კ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-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91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9">
                <a:latin typeface="Sylfaen"/>
                <a:cs typeface="Sylfaen"/>
              </a:rPr>
              <a:t>შ</a:t>
            </a:r>
            <a:r>
              <a:rPr dirty="0" smtClean="0" sz="1100" spc="0">
                <a:latin typeface="Sylfaen"/>
                <a:cs typeface="Sylfaen"/>
              </a:rPr>
              <a:t>ორ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ბი</a:t>
            </a:r>
            <a:r>
              <a:rPr dirty="0" smtClean="0" sz="1100" spc="-4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5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ზ</a:t>
            </a:r>
            <a:r>
              <a:rPr dirty="0" smtClean="0" sz="1100" spc="4">
                <a:latin typeface="Sylfaen"/>
                <a:cs typeface="Sylfaen"/>
              </a:rPr>
              <a:t>ღ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214">
                <a:latin typeface="Sylfaen"/>
                <a:cs typeface="Sylfaen"/>
              </a:rPr>
              <a:t> </a:t>
            </a:r>
            <a:r>
              <a:rPr dirty="0" smtClean="0" sz="1100" spc="-277">
                <a:latin typeface="Sylfaen"/>
                <a:cs typeface="Sylfaen"/>
              </a:rPr>
              <a:t>ზ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79">
                <a:latin typeface="Sylfaen"/>
                <a:cs typeface="Sylfaen"/>
              </a:rPr>
              <a:t>დ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პი</a:t>
            </a:r>
            <a:r>
              <a:rPr dirty="0" smtClean="0" sz="1100" spc="-17">
                <a:latin typeface="Sylfaen"/>
                <a:cs typeface="Sylfaen"/>
              </a:rPr>
              <a:t>რ</a:t>
            </a:r>
            <a:r>
              <a:rPr dirty="0" smtClean="0" sz="1100" spc="-67">
                <a:latin typeface="Sylfaen"/>
                <a:cs typeface="Sylfaen"/>
              </a:rPr>
              <a:t>ი</a:t>
            </a:r>
            <a:r>
              <a:rPr dirty="0" smtClean="0" sz="1100" spc="-107">
                <a:latin typeface="Sylfaen"/>
                <a:cs typeface="Sylfaen"/>
              </a:rPr>
              <a:t>დ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1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25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119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55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38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67">
                <a:latin typeface="Sylfaen"/>
                <a:cs typeface="Sylfaen"/>
              </a:rPr>
              <a:t>ღრ</a:t>
            </a:r>
            <a:r>
              <a:rPr dirty="0" smtClean="0" sz="1100" spc="42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277">
                <a:latin typeface="Sylfaen"/>
                <a:cs typeface="Sylfaen"/>
              </a:rPr>
              <a:t>ზ</a:t>
            </a:r>
            <a:r>
              <a:rPr dirty="0" smtClean="0" sz="1100" spc="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64">
                <a:latin typeface="Sylfaen"/>
                <a:cs typeface="Sylfaen"/>
              </a:rPr>
              <a:t>ხ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02004" y="3303253"/>
            <a:ext cx="578068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პ</a:t>
            </a:r>
            <a:r>
              <a:rPr dirty="0" smtClean="0" sz="1100" spc="-9">
                <a:latin typeface="Sylfaen"/>
                <a:cs typeface="Sylfaen"/>
              </a:rPr>
              <a:t>ოვ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ბი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თ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რი</a:t>
            </a:r>
            <a:r>
              <a:rPr dirty="0" smtClean="0" sz="1100" spc="-9">
                <a:latin typeface="Sylfaen"/>
                <a:cs typeface="Sylfaen"/>
              </a:rPr>
              <a:t>ღ</a:t>
            </a:r>
            <a:r>
              <a:rPr dirty="0" smtClean="0" sz="1100" spc="-9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ბა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ზ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ის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ფ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უ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ფ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ხ</a:t>
            </a:r>
            <a:r>
              <a:rPr dirty="0" smtClean="0" sz="1100" spc="-9">
                <a:latin typeface="Sylfaen"/>
                <a:cs typeface="Sylfaen"/>
              </a:rPr>
              <a:t>უ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თ</a:t>
            </a:r>
            <a:r>
              <a:rPr dirty="0" smtClean="0" sz="1100" spc="-9">
                <a:latin typeface="Sylfaen"/>
                <a:cs typeface="Sylfaen"/>
              </a:rPr>
              <a:t>.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: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უ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კ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უ</a:t>
            </a:r>
            <a:r>
              <a:rPr dirty="0" smtClean="0" sz="1100" spc="-9">
                <a:latin typeface="Sylfaen"/>
                <a:cs typeface="Sylfaen"/>
              </a:rPr>
              <a:t>რი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02004" y="3597385"/>
            <a:ext cx="578068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7">
                <a:latin typeface="Sylfaen"/>
                <a:cs typeface="Sylfaen"/>
              </a:rPr>
              <a:t>კ</a:t>
            </a:r>
            <a:r>
              <a:rPr dirty="0" smtClean="0" sz="1100" spc="-7">
                <a:latin typeface="Sylfaen"/>
                <a:cs typeface="Sylfaen"/>
              </a:rPr>
              <a:t>ო</a:t>
            </a:r>
            <a:r>
              <a:rPr dirty="0" smtClean="0" sz="1100" spc="-7">
                <a:latin typeface="Sylfaen"/>
                <a:cs typeface="Sylfaen"/>
              </a:rPr>
              <a:t>ლ</a:t>
            </a:r>
            <a:r>
              <a:rPr dirty="0" smtClean="0" sz="1100" spc="-7">
                <a:latin typeface="Sylfaen"/>
                <a:cs typeface="Sylfaen"/>
              </a:rPr>
              <a:t>ხ</a:t>
            </a:r>
            <a:r>
              <a:rPr dirty="0" smtClean="0" sz="1100" spc="-7">
                <a:latin typeface="Sylfaen"/>
                <a:cs typeface="Sylfaen"/>
              </a:rPr>
              <a:t>უ</a:t>
            </a:r>
            <a:r>
              <a:rPr dirty="0" smtClean="0" sz="1100" spc="-7">
                <a:latin typeface="Sylfaen"/>
                <a:cs typeface="Sylfaen"/>
              </a:rPr>
              <a:t>რ</a:t>
            </a:r>
            <a:r>
              <a:rPr dirty="0" smtClean="0" sz="1100" spc="-7">
                <a:latin typeface="Sylfaen"/>
                <a:cs typeface="Sylfaen"/>
              </a:rPr>
              <a:t>ი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მ</a:t>
            </a:r>
            <a:r>
              <a:rPr dirty="0" smtClean="0" sz="1100" spc="-7">
                <a:latin typeface="Sylfaen"/>
                <a:cs typeface="Sylfaen"/>
              </a:rPr>
              <a:t>ფ</a:t>
            </a:r>
            <a:r>
              <a:rPr dirty="0" smtClean="0" sz="1100" spc="-7">
                <a:latin typeface="Sylfaen"/>
                <a:cs typeface="Sylfaen"/>
              </a:rPr>
              <a:t>ო</a:t>
            </a:r>
            <a:r>
              <a:rPr dirty="0" smtClean="0" sz="1100" spc="-7">
                <a:latin typeface="Sylfaen"/>
                <a:cs typeface="Sylfaen"/>
              </a:rPr>
              <a:t>რ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,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გ</a:t>
            </a:r>
            <a:r>
              <a:rPr dirty="0" smtClean="0" sz="1100" spc="-7">
                <a:latin typeface="Sylfaen"/>
                <a:cs typeface="Sylfaen"/>
              </a:rPr>
              <a:t>ე</a:t>
            </a:r>
            <a:r>
              <a:rPr dirty="0" smtClean="0" sz="1100" spc="-7">
                <a:latin typeface="Sylfaen"/>
                <a:cs typeface="Sylfaen"/>
              </a:rPr>
              <a:t>მ</a:t>
            </a:r>
            <a:r>
              <a:rPr dirty="0" smtClean="0" sz="1100" spc="-7">
                <a:latin typeface="Sylfaen"/>
                <a:cs typeface="Sylfaen"/>
              </a:rPr>
              <a:t>ზე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მ</a:t>
            </a:r>
            <a:r>
              <a:rPr dirty="0" smtClean="0" sz="1100" spc="-7">
                <a:latin typeface="Sylfaen"/>
                <a:cs typeface="Sylfaen"/>
              </a:rPr>
              <a:t>ო</a:t>
            </a:r>
            <a:r>
              <a:rPr dirty="0" smtClean="0" sz="1100" spc="-7">
                <a:latin typeface="Sylfaen"/>
                <a:cs typeface="Sylfaen"/>
              </a:rPr>
              <a:t>ს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ხ</a:t>
            </a:r>
            <a:r>
              <a:rPr dirty="0" smtClean="0" sz="1100" spc="-7">
                <a:latin typeface="Sylfaen"/>
                <a:cs typeface="Sylfaen"/>
              </a:rPr>
              <a:t>მ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რი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თ</a:t>
            </a:r>
            <a:r>
              <a:rPr dirty="0" smtClean="0" sz="1100" spc="-7">
                <a:latin typeface="Sylfaen"/>
                <a:cs typeface="Sylfaen"/>
              </a:rPr>
              <a:t>ი</a:t>
            </a:r>
            <a:r>
              <a:rPr dirty="0" smtClean="0" sz="1100" spc="-7">
                <a:latin typeface="Sylfaen"/>
                <a:cs typeface="Sylfaen"/>
              </a:rPr>
              <a:t>ხის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ჭ</a:t>
            </a:r>
            <a:r>
              <a:rPr dirty="0" smtClean="0" sz="1100" spc="-7">
                <a:latin typeface="Sylfaen"/>
                <a:cs typeface="Sylfaen"/>
              </a:rPr>
              <a:t>უ</a:t>
            </a:r>
            <a:r>
              <a:rPr dirty="0" smtClean="0" sz="1100" spc="-7">
                <a:latin typeface="Sylfaen"/>
                <a:cs typeface="Sylfaen"/>
              </a:rPr>
              <a:t>რჭ</a:t>
            </a:r>
            <a:r>
              <a:rPr dirty="0" smtClean="0" sz="1100" spc="-7">
                <a:latin typeface="Sylfaen"/>
                <a:cs typeface="Sylfaen"/>
              </a:rPr>
              <a:t>ე</a:t>
            </a:r>
            <a:r>
              <a:rPr dirty="0" smtClean="0" sz="1100" spc="-7">
                <a:latin typeface="Sylfaen"/>
                <a:cs typeface="Sylfaen"/>
              </a:rPr>
              <a:t>ლ</a:t>
            </a:r>
            <a:r>
              <a:rPr dirty="0" smtClean="0" sz="1100" spc="-7">
                <a:latin typeface="Sylfaen"/>
                <a:cs typeface="Sylfaen"/>
              </a:rPr>
              <a:t>ი</a:t>
            </a:r>
            <a:r>
              <a:rPr dirty="0" smtClean="0" sz="1100" spc="-7">
                <a:latin typeface="Sylfaen"/>
                <a:cs typeface="Sylfaen"/>
              </a:rPr>
              <a:t>.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ს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მ</a:t>
            </a:r>
            <a:r>
              <a:rPr dirty="0" smtClean="0" sz="1100" spc="-7">
                <a:latin typeface="Sylfaen"/>
                <a:cs typeface="Sylfaen"/>
              </a:rPr>
              <a:t>ე</a:t>
            </a:r>
            <a:r>
              <a:rPr dirty="0" smtClean="0" sz="1100" spc="-7">
                <a:latin typeface="Sylfaen"/>
                <a:cs typeface="Sylfaen"/>
              </a:rPr>
              <a:t>თუ</a:t>
            </a:r>
            <a:r>
              <a:rPr dirty="0" smtClean="0" sz="1100" spc="-7">
                <a:latin typeface="Sylfaen"/>
                <a:cs typeface="Sylfaen"/>
              </a:rPr>
              <a:t>ნ</a:t>
            </a:r>
            <a:r>
              <a:rPr dirty="0" smtClean="0" sz="1100" spc="-7">
                <a:latin typeface="Sylfaen"/>
                <a:cs typeface="Sylfaen"/>
              </a:rPr>
              <a:t>ე</a:t>
            </a:r>
            <a:r>
              <a:rPr dirty="0" smtClean="0" sz="1100" spc="-7">
                <a:latin typeface="Sylfaen"/>
                <a:cs typeface="Sylfaen"/>
              </a:rPr>
              <a:t>ო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ნ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კ</a:t>
            </a:r>
            <a:r>
              <a:rPr dirty="0" smtClean="0" sz="1100" spc="-7">
                <a:latin typeface="Sylfaen"/>
                <a:cs typeface="Sylfaen"/>
              </a:rPr>
              <a:t>ე</a:t>
            </a:r>
            <a:r>
              <a:rPr dirty="0" smtClean="0" sz="1100" spc="-7">
                <a:latin typeface="Sylfaen"/>
                <a:cs typeface="Sylfaen"/>
              </a:rPr>
              <a:t>თ</a:t>
            </a:r>
            <a:r>
              <a:rPr dirty="0" smtClean="0" sz="1100" spc="-7">
                <a:latin typeface="Sylfaen"/>
                <a:cs typeface="Sylfaen"/>
              </a:rPr>
              <a:t>ო</a:t>
            </a:r>
            <a:r>
              <a:rPr dirty="0" smtClean="0" sz="1100" spc="-7">
                <a:latin typeface="Sylfaen"/>
                <a:cs typeface="Sylfaen"/>
              </a:rPr>
              <a:t>ბ</a:t>
            </a:r>
            <a:r>
              <a:rPr dirty="0" smtClean="0" sz="1100" spc="-7">
                <a:latin typeface="Sylfaen"/>
                <a:cs typeface="Sylfaen"/>
              </a:rPr>
              <a:t>ე</a:t>
            </a:r>
            <a:r>
              <a:rPr dirty="0" smtClean="0" sz="1100" spc="-7">
                <a:latin typeface="Sylfaen"/>
                <a:cs typeface="Sylfaen"/>
              </a:rPr>
              <a:t>ბ</a:t>
            </a:r>
            <a:r>
              <a:rPr dirty="0" smtClean="0" sz="1100" spc="-7">
                <a:latin typeface="Sylfaen"/>
                <a:cs typeface="Sylfaen"/>
              </a:rPr>
              <a:t>თ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ნ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ე</a:t>
            </a:r>
            <a:r>
              <a:rPr dirty="0" smtClean="0" sz="1100" spc="-7">
                <a:latin typeface="Sylfaen"/>
                <a:cs typeface="Sylfaen"/>
              </a:rPr>
              <a:t>რ</a:t>
            </a:r>
            <a:r>
              <a:rPr dirty="0" smtClean="0" sz="1100" spc="-7">
                <a:latin typeface="Sylfaen"/>
                <a:cs typeface="Sylfaen"/>
              </a:rPr>
              <a:t>თ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დ</a:t>
            </a:r>
            <a:r>
              <a:rPr dirty="0" smtClean="0" sz="1100" spc="-7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02004" y="3891517"/>
            <a:ext cx="578008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4">
                <a:latin typeface="Sylfaen"/>
                <a:cs typeface="Sylfaen"/>
              </a:rPr>
              <a:t>მ</a:t>
            </a:r>
            <a:r>
              <a:rPr dirty="0" smtClean="0" sz="1100" spc="-46">
                <a:latin typeface="Sylfaen"/>
                <a:cs typeface="Sylfaen"/>
              </a:rPr>
              <a:t>ე</a:t>
            </a:r>
            <a:r>
              <a:rPr dirty="0" smtClean="0" sz="1100" spc="-63">
                <a:latin typeface="Sylfaen"/>
                <a:cs typeface="Sylfaen"/>
              </a:rPr>
              <a:t>თ</a:t>
            </a:r>
            <a:r>
              <a:rPr dirty="0" smtClean="0" sz="1100" spc="-32">
                <a:latin typeface="Sylfaen"/>
                <a:cs typeface="Sylfaen"/>
              </a:rPr>
              <a:t>ე</a:t>
            </a:r>
            <a:r>
              <a:rPr dirty="0" smtClean="0" sz="1100" spc="-51">
                <a:latin typeface="Sylfaen"/>
                <a:cs typeface="Sylfaen"/>
              </a:rPr>
              <a:t>ვ</a:t>
            </a:r>
            <a:r>
              <a:rPr dirty="0" smtClean="0" sz="1100" spc="-56">
                <a:latin typeface="Sylfaen"/>
                <a:cs typeface="Sylfaen"/>
              </a:rPr>
              <a:t>ზ</a:t>
            </a:r>
            <a:r>
              <a:rPr dirty="0" smtClean="0" sz="1100" spc="-41">
                <a:latin typeface="Sylfaen"/>
                <a:cs typeface="Sylfaen"/>
              </a:rPr>
              <a:t>ე</a:t>
            </a:r>
            <a:r>
              <a:rPr dirty="0" smtClean="0" sz="1100" spc="-48">
                <a:latin typeface="Sylfaen"/>
                <a:cs typeface="Sylfaen"/>
              </a:rPr>
              <a:t>თა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225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45">
                <a:latin typeface="Sylfaen"/>
                <a:cs typeface="Sylfaen"/>
              </a:rPr>
              <a:t> 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31">
                <a:latin typeface="Sylfaen"/>
                <a:cs typeface="Sylfaen"/>
              </a:rPr>
              <a:t>ოპ</a:t>
            </a:r>
            <a:r>
              <a:rPr dirty="0" smtClean="0" sz="1100" spc="66">
                <a:latin typeface="Sylfaen"/>
                <a:cs typeface="Sylfaen"/>
              </a:rPr>
              <a:t>ო</a:t>
            </a:r>
            <a:r>
              <a:rPr dirty="0" smtClean="0" sz="1100" spc="-26">
                <a:latin typeface="Sylfaen"/>
                <a:cs typeface="Sylfaen"/>
              </a:rPr>
              <a:t>ვე</a:t>
            </a:r>
            <a:r>
              <a:rPr dirty="0" smtClean="0" sz="1100" spc="-23">
                <a:latin typeface="Sylfaen"/>
                <a:cs typeface="Sylfaen"/>
              </a:rPr>
              <a:t>ბ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135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94">
                <a:latin typeface="Sylfaen"/>
                <a:cs typeface="Sylfaen"/>
              </a:rPr>
              <a:t> </a:t>
            </a:r>
            <a:r>
              <a:rPr dirty="0" smtClean="0" sz="1100" spc="-25">
                <a:latin typeface="Sylfaen"/>
                <a:cs typeface="Sylfaen"/>
              </a:rPr>
              <a:t>კ</a:t>
            </a:r>
            <a:r>
              <a:rPr dirty="0" smtClean="0" sz="1100" spc="-7">
                <a:latin typeface="Sylfaen"/>
                <a:cs typeface="Sylfaen"/>
              </a:rPr>
              <a:t>ო</a:t>
            </a:r>
            <a:r>
              <a:rPr dirty="0" smtClean="0" sz="1100" spc="-15">
                <a:latin typeface="Sylfaen"/>
                <a:cs typeface="Sylfaen"/>
              </a:rPr>
              <a:t>ლ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ქ</a:t>
            </a:r>
            <a:r>
              <a:rPr dirty="0" smtClean="0" sz="1100" spc="-2">
                <a:latin typeface="Sylfaen"/>
                <a:cs typeface="Sylfaen"/>
              </a:rPr>
              <a:t>ც</a:t>
            </a:r>
            <a:r>
              <a:rPr dirty="0" smtClean="0" sz="1100" spc="-16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ში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205">
                <a:latin typeface="Sylfaen"/>
                <a:cs typeface="Sylfaen"/>
              </a:rPr>
              <a:t> </a:t>
            </a:r>
            <a:r>
              <a:rPr dirty="0" smtClean="0" sz="1100" spc="-42">
                <a:latin typeface="Sylfaen"/>
                <a:cs typeface="Sylfaen"/>
              </a:rPr>
              <a:t>წ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44">
                <a:latin typeface="Sylfaen"/>
                <a:cs typeface="Sylfaen"/>
              </a:rPr>
              <a:t>რ</a:t>
            </a:r>
            <a:r>
              <a:rPr dirty="0" smtClean="0" sz="1100" spc="36">
                <a:latin typeface="Sylfaen"/>
                <a:cs typeface="Sylfaen"/>
              </a:rPr>
              <a:t>მ</a:t>
            </a:r>
            <a:r>
              <a:rPr dirty="0" smtClean="0" sz="1100" spc="66">
                <a:latin typeface="Sylfaen"/>
                <a:cs typeface="Sylfaen"/>
              </a:rPr>
              <a:t>ო</a:t>
            </a:r>
            <a:r>
              <a:rPr dirty="0" smtClean="0" sz="1100" spc="-79">
                <a:latin typeface="Sylfaen"/>
                <a:cs typeface="Sylfaen"/>
              </a:rPr>
              <a:t>დ</a:t>
            </a:r>
            <a:r>
              <a:rPr dirty="0" smtClean="0" sz="1100" spc="9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27">
                <a:latin typeface="Sylfaen"/>
                <a:cs typeface="Sylfaen"/>
              </a:rPr>
              <a:t>ია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100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ძ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20">
                <a:latin typeface="Sylfaen"/>
                <a:cs typeface="Sylfaen"/>
              </a:rPr>
              <a:t> </a:t>
            </a:r>
            <a:r>
              <a:rPr dirty="0" smtClean="0" sz="1100" spc="-158">
                <a:latin typeface="Sylfaen"/>
                <a:cs typeface="Sylfaen"/>
              </a:rPr>
              <a:t>თ</a:t>
            </a:r>
            <a:r>
              <a:rPr dirty="0" smtClean="0" sz="1100" spc="-148">
                <a:latin typeface="Sylfaen"/>
                <a:cs typeface="Sylfaen"/>
              </a:rPr>
              <a:t>უ</a:t>
            </a:r>
            <a:r>
              <a:rPr dirty="0" smtClean="0" sz="1100" spc="-50">
                <a:latin typeface="Sylfaen"/>
                <a:cs typeface="Sylfaen"/>
              </a:rPr>
              <a:t>  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0">
                <a:latin typeface="Sylfaen"/>
                <a:cs typeface="Sylfaen"/>
              </a:rPr>
              <a:t>ვა</a:t>
            </a:r>
            <a:r>
              <a:rPr dirty="0" smtClean="0" sz="1100" spc="-33">
                <a:latin typeface="Sylfaen"/>
                <a:cs typeface="Sylfaen"/>
              </a:rPr>
              <a:t>ჭ</a:t>
            </a:r>
            <a:r>
              <a:rPr dirty="0" smtClean="0" sz="1100" spc="91">
                <a:latin typeface="Sylfaen"/>
                <a:cs typeface="Sylfaen"/>
              </a:rPr>
              <a:t>რო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02004" y="4185649"/>
            <a:ext cx="5779331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4">
                <a:latin typeface="Sylfaen"/>
                <a:cs typeface="Sylfaen"/>
              </a:rPr>
              <a:t>გ</a:t>
            </a:r>
            <a:r>
              <a:rPr dirty="0" smtClean="0" sz="1100" spc="14">
                <a:latin typeface="Sylfaen"/>
                <a:cs typeface="Sylfaen"/>
              </a:rPr>
              <a:t>ე</a:t>
            </a:r>
            <a:r>
              <a:rPr dirty="0" smtClean="0" sz="1100" spc="14">
                <a:latin typeface="Sylfaen"/>
                <a:cs typeface="Sylfaen"/>
              </a:rPr>
              <a:t>მ</a:t>
            </a:r>
            <a:r>
              <a:rPr dirty="0" smtClean="0" sz="1100" spc="14">
                <a:latin typeface="Sylfaen"/>
                <a:cs typeface="Sylfaen"/>
              </a:rPr>
              <a:t>ე</a:t>
            </a:r>
            <a:r>
              <a:rPr dirty="0" smtClean="0" sz="1100" spc="14">
                <a:latin typeface="Sylfaen"/>
                <a:cs typeface="Sylfaen"/>
              </a:rPr>
              <a:t>ბის</a:t>
            </a:r>
            <a:r>
              <a:rPr dirty="0" smtClean="0" sz="1100" spc="14">
                <a:latin typeface="Sylfaen"/>
                <a:cs typeface="Sylfaen"/>
              </a:rPr>
              <a:t> </a:t>
            </a:r>
            <a:r>
              <a:rPr dirty="0" smtClean="0" sz="1100" spc="14">
                <a:latin typeface="Sylfaen"/>
                <a:cs typeface="Sylfaen"/>
              </a:rPr>
              <a:t>ც</a:t>
            </a:r>
            <a:r>
              <a:rPr dirty="0" smtClean="0" sz="1100" spc="14">
                <a:latin typeface="Sylfaen"/>
                <a:cs typeface="Sylfaen"/>
              </a:rPr>
              <a:t>ა</a:t>
            </a:r>
            <a:r>
              <a:rPr dirty="0" smtClean="0" sz="1100" spc="14">
                <a:latin typeface="Sylfaen"/>
                <a:cs typeface="Sylfaen"/>
              </a:rPr>
              <a:t>ლ</a:t>
            </a:r>
            <a:r>
              <a:rPr dirty="0" smtClean="0" sz="1100" spc="14">
                <a:latin typeface="Sylfaen"/>
                <a:cs typeface="Sylfaen"/>
              </a:rPr>
              <a:t>კ</a:t>
            </a:r>
            <a:r>
              <a:rPr dirty="0" smtClean="0" sz="1100" spc="14">
                <a:latin typeface="Sylfaen"/>
                <a:cs typeface="Sylfaen"/>
              </a:rPr>
              <a:t>ე</a:t>
            </a:r>
            <a:r>
              <a:rPr dirty="0" smtClean="0" sz="1100" spc="14">
                <a:latin typeface="Sylfaen"/>
                <a:cs typeface="Sylfaen"/>
              </a:rPr>
              <a:t>უ</a:t>
            </a:r>
            <a:r>
              <a:rPr dirty="0" smtClean="0" sz="1100" spc="14">
                <a:latin typeface="Sylfaen"/>
                <a:cs typeface="Sylfaen"/>
              </a:rPr>
              <a:t>ლ</a:t>
            </a:r>
            <a:r>
              <a:rPr dirty="0" smtClean="0" sz="1100" spc="14">
                <a:latin typeface="Sylfaen"/>
                <a:cs typeface="Sylfaen"/>
              </a:rPr>
              <a:t>ი</a:t>
            </a:r>
            <a:r>
              <a:rPr dirty="0" smtClean="0" sz="1100" spc="14">
                <a:latin typeface="Sylfaen"/>
                <a:cs typeface="Sylfaen"/>
              </a:rPr>
              <a:t> </a:t>
            </a:r>
            <a:r>
              <a:rPr dirty="0" smtClean="0" sz="1100" spc="14">
                <a:latin typeface="Sylfaen"/>
                <a:cs typeface="Sylfaen"/>
              </a:rPr>
              <a:t> </a:t>
            </a:r>
            <a:r>
              <a:rPr dirty="0" smtClean="0" sz="1100" spc="14">
                <a:latin typeface="Sylfaen"/>
                <a:cs typeface="Sylfaen"/>
              </a:rPr>
              <a:t>დ</a:t>
            </a:r>
            <a:r>
              <a:rPr dirty="0" smtClean="0" sz="1100" spc="14">
                <a:latin typeface="Sylfaen"/>
                <a:cs typeface="Sylfaen"/>
              </a:rPr>
              <a:t>ე</a:t>
            </a:r>
            <a:r>
              <a:rPr dirty="0" smtClean="0" sz="1100" spc="14">
                <a:latin typeface="Sylfaen"/>
                <a:cs typeface="Sylfaen"/>
              </a:rPr>
              <a:t>ტ</a:t>
            </a:r>
            <a:r>
              <a:rPr dirty="0" smtClean="0" sz="1100" spc="14">
                <a:latin typeface="Sylfaen"/>
                <a:cs typeface="Sylfaen"/>
              </a:rPr>
              <a:t>ა</a:t>
            </a:r>
            <a:r>
              <a:rPr dirty="0" smtClean="0" sz="1100" spc="14">
                <a:latin typeface="Sylfaen"/>
                <a:cs typeface="Sylfaen"/>
              </a:rPr>
              <a:t>ლ</a:t>
            </a:r>
            <a:r>
              <a:rPr dirty="0" smtClean="0" sz="1100" spc="14">
                <a:latin typeface="Sylfaen"/>
                <a:cs typeface="Sylfaen"/>
              </a:rPr>
              <a:t>ე</a:t>
            </a:r>
            <a:r>
              <a:rPr dirty="0" smtClean="0" sz="1100" spc="14">
                <a:latin typeface="Sylfaen"/>
                <a:cs typeface="Sylfaen"/>
              </a:rPr>
              <a:t>ბი</a:t>
            </a:r>
            <a:r>
              <a:rPr dirty="0" smtClean="0" sz="1100" spc="14">
                <a:latin typeface="Sylfaen"/>
                <a:cs typeface="Sylfaen"/>
              </a:rPr>
              <a:t>ც</a:t>
            </a:r>
            <a:r>
              <a:rPr dirty="0" smtClean="0" sz="1100" spc="14">
                <a:latin typeface="Sylfaen"/>
                <a:cs typeface="Sylfaen"/>
              </a:rPr>
              <a:t>.</a:t>
            </a:r>
            <a:r>
              <a:rPr dirty="0" smtClean="0" sz="1100" spc="14">
                <a:latin typeface="Sylfaen"/>
                <a:cs typeface="Sylfaen"/>
              </a:rPr>
              <a:t> </a:t>
            </a:r>
            <a:r>
              <a:rPr dirty="0" smtClean="0" sz="1100" spc="14">
                <a:latin typeface="Sylfaen"/>
                <a:cs typeface="Sylfaen"/>
              </a:rPr>
              <a:t>მ</a:t>
            </a:r>
            <a:r>
              <a:rPr dirty="0" smtClean="0" sz="1100" spc="14">
                <a:latin typeface="Sylfaen"/>
                <a:cs typeface="Sylfaen"/>
              </a:rPr>
              <a:t>ა</a:t>
            </a:r>
            <a:r>
              <a:rPr dirty="0" smtClean="0" sz="1100" spc="14">
                <a:latin typeface="Sylfaen"/>
                <a:cs typeface="Sylfaen"/>
              </a:rPr>
              <a:t>თ</a:t>
            </a:r>
            <a:r>
              <a:rPr dirty="0" smtClean="0" sz="1100" spc="14">
                <a:latin typeface="Sylfaen"/>
                <a:cs typeface="Sylfaen"/>
              </a:rPr>
              <a:t> </a:t>
            </a:r>
            <a:r>
              <a:rPr dirty="0" smtClean="0" sz="1100" spc="14">
                <a:latin typeface="Sylfaen"/>
                <a:cs typeface="Sylfaen"/>
              </a:rPr>
              <a:t>შო</a:t>
            </a:r>
            <a:r>
              <a:rPr dirty="0" smtClean="0" sz="1100" spc="14">
                <a:latin typeface="Sylfaen"/>
                <a:cs typeface="Sylfaen"/>
              </a:rPr>
              <a:t>რ</a:t>
            </a:r>
            <a:r>
              <a:rPr dirty="0" smtClean="0" sz="1100" spc="14">
                <a:latin typeface="Sylfaen"/>
                <a:cs typeface="Sylfaen"/>
              </a:rPr>
              <a:t>ი</a:t>
            </a:r>
            <a:r>
              <a:rPr dirty="0" smtClean="0" sz="1100" spc="14">
                <a:latin typeface="Sylfaen"/>
                <a:cs typeface="Sylfaen"/>
              </a:rPr>
              <a:t>ს</a:t>
            </a:r>
            <a:r>
              <a:rPr dirty="0" smtClean="0" sz="1100" spc="14">
                <a:latin typeface="Sylfaen"/>
                <a:cs typeface="Sylfaen"/>
              </a:rPr>
              <a:t>აა</a:t>
            </a:r>
            <a:r>
              <a:rPr dirty="0" smtClean="0" sz="1100" spc="14">
                <a:latin typeface="Sylfaen"/>
                <a:cs typeface="Sylfaen"/>
              </a:rPr>
              <a:t> </a:t>
            </a:r>
            <a:r>
              <a:rPr dirty="0" smtClean="0" sz="1100" spc="14">
                <a:latin typeface="Sylfaen"/>
                <a:cs typeface="Sylfaen"/>
              </a:rPr>
              <a:t> </a:t>
            </a:r>
            <a:r>
              <a:rPr dirty="0" smtClean="0" sz="1100" spc="14">
                <a:latin typeface="Sylfaen"/>
                <a:cs typeface="Sylfaen"/>
              </a:rPr>
              <a:t>ს</a:t>
            </a:r>
            <a:r>
              <a:rPr dirty="0" smtClean="0" sz="1100" spc="14">
                <a:latin typeface="Sylfaen"/>
                <a:cs typeface="Sylfaen"/>
              </a:rPr>
              <a:t>ა</a:t>
            </a:r>
            <a:r>
              <a:rPr dirty="0" smtClean="0" sz="1100" spc="14">
                <a:latin typeface="Sylfaen"/>
                <a:cs typeface="Sylfaen"/>
              </a:rPr>
              <a:t>ბრ</a:t>
            </a:r>
            <a:r>
              <a:rPr dirty="0" smtClean="0" sz="1100" spc="14">
                <a:latin typeface="Sylfaen"/>
                <a:cs typeface="Sylfaen"/>
              </a:rPr>
              <a:t>ძ</a:t>
            </a:r>
            <a:r>
              <a:rPr dirty="0" smtClean="0" sz="1100" spc="14">
                <a:latin typeface="Sylfaen"/>
                <a:cs typeface="Sylfaen"/>
              </a:rPr>
              <a:t>ო</a:t>
            </a:r>
            <a:r>
              <a:rPr dirty="0" smtClean="0" sz="1100" spc="14">
                <a:latin typeface="Sylfaen"/>
                <a:cs typeface="Sylfaen"/>
              </a:rPr>
              <a:t>ლ</a:t>
            </a:r>
            <a:r>
              <a:rPr dirty="0" smtClean="0" sz="1100" spc="14">
                <a:latin typeface="Sylfaen"/>
                <a:cs typeface="Sylfaen"/>
              </a:rPr>
              <a:t>ო</a:t>
            </a:r>
            <a:r>
              <a:rPr dirty="0" smtClean="0" sz="1100" spc="14">
                <a:latin typeface="Sylfaen"/>
                <a:cs typeface="Sylfaen"/>
              </a:rPr>
              <a:t> </a:t>
            </a:r>
            <a:r>
              <a:rPr dirty="0" smtClean="0" sz="1100" spc="14">
                <a:latin typeface="Sylfaen"/>
                <a:cs typeface="Sylfaen"/>
              </a:rPr>
              <a:t>გ</a:t>
            </a:r>
            <a:r>
              <a:rPr dirty="0" smtClean="0" sz="1100" spc="14">
                <a:latin typeface="Sylfaen"/>
                <a:cs typeface="Sylfaen"/>
              </a:rPr>
              <a:t>ე</a:t>
            </a:r>
            <a:r>
              <a:rPr dirty="0" smtClean="0" sz="1100" spc="14">
                <a:latin typeface="Sylfaen"/>
                <a:cs typeface="Sylfaen"/>
              </a:rPr>
              <a:t>მ</a:t>
            </a:r>
            <a:r>
              <a:rPr dirty="0" smtClean="0" sz="1100" spc="14">
                <a:latin typeface="Sylfaen"/>
                <a:cs typeface="Sylfaen"/>
              </a:rPr>
              <a:t>ის</a:t>
            </a:r>
            <a:r>
              <a:rPr dirty="0" smtClean="0" sz="1100" spc="14">
                <a:latin typeface="Sylfaen"/>
                <a:cs typeface="Sylfaen"/>
              </a:rPr>
              <a:t> </a:t>
            </a:r>
            <a:r>
              <a:rPr dirty="0" smtClean="0" sz="1100" spc="14">
                <a:latin typeface="Sylfaen"/>
                <a:cs typeface="Sylfaen"/>
              </a:rPr>
              <a:t>ტ</a:t>
            </a:r>
            <a:r>
              <a:rPr dirty="0" smtClean="0" sz="1100" spc="14">
                <a:latin typeface="Sylfaen"/>
                <a:cs typeface="Sylfaen"/>
              </a:rPr>
              <a:t>რ</a:t>
            </a:r>
            <a:r>
              <a:rPr dirty="0" smtClean="0" sz="1100" spc="14">
                <a:latin typeface="Sylfaen"/>
                <a:cs typeface="Sylfaen"/>
              </a:rPr>
              <a:t>ი</a:t>
            </a:r>
            <a:r>
              <a:rPr dirty="0" smtClean="0" sz="1100" spc="14">
                <a:latin typeface="Sylfaen"/>
                <a:cs typeface="Sylfaen"/>
              </a:rPr>
              <a:t>ე</a:t>
            </a:r>
            <a:r>
              <a:rPr dirty="0" smtClean="0" sz="1100" spc="14">
                <a:latin typeface="Sylfaen"/>
                <a:cs typeface="Sylfaen"/>
              </a:rPr>
              <a:t>რა</a:t>
            </a:r>
            <a:r>
              <a:rPr dirty="0" smtClean="0" sz="1100" spc="14">
                <a:latin typeface="Sylfaen"/>
                <a:cs typeface="Sylfaen"/>
              </a:rPr>
              <a:t>ს</a:t>
            </a:r>
            <a:r>
              <a:rPr dirty="0" smtClean="0" sz="1100" spc="14">
                <a:latin typeface="Sylfaen"/>
                <a:cs typeface="Sylfaen"/>
              </a:rPr>
              <a:t> </a:t>
            </a:r>
            <a:r>
              <a:rPr dirty="0" smtClean="0" sz="1100" spc="14">
                <a:latin typeface="Sylfaen"/>
                <a:cs typeface="Sylfaen"/>
              </a:rPr>
              <a:t> </a:t>
            </a:r>
            <a:r>
              <a:rPr dirty="0" smtClean="0" sz="1100" spc="14">
                <a:latin typeface="Sylfaen"/>
                <a:cs typeface="Sylfaen"/>
              </a:rPr>
              <a:t>მ</a:t>
            </a:r>
            <a:r>
              <a:rPr dirty="0" smtClean="0" sz="1100" spc="14">
                <a:latin typeface="Sylfaen"/>
                <a:cs typeface="Sylfaen"/>
              </a:rPr>
              <a:t>თ</a:t>
            </a:r>
            <a:r>
              <a:rPr dirty="0" smtClean="0" sz="1100" spc="14">
                <a:latin typeface="Sylfaen"/>
                <a:cs typeface="Sylfaen"/>
              </a:rPr>
              <a:t>ა</a:t>
            </a:r>
            <a:r>
              <a:rPr dirty="0" smtClean="0" sz="1100" spc="14">
                <a:latin typeface="Sylfaen"/>
                <a:cs typeface="Sylfaen"/>
              </a:rPr>
              <a:t>ვ</a:t>
            </a:r>
            <a:r>
              <a:rPr dirty="0" smtClean="0" sz="1100" spc="14">
                <a:latin typeface="Sylfaen"/>
                <a:cs typeface="Sylfaen"/>
              </a:rPr>
              <a:t>ა</a:t>
            </a:r>
            <a:r>
              <a:rPr dirty="0" smtClean="0" sz="1100" spc="14">
                <a:latin typeface="Sylfaen"/>
                <a:cs typeface="Sylfaen"/>
              </a:rPr>
              <a:t>რი</a:t>
            </a:r>
            <a:r>
              <a:rPr dirty="0" smtClean="0" sz="1100" spc="14">
                <a:latin typeface="Sylfaen"/>
                <a:cs typeface="Sylfaen"/>
              </a:rPr>
              <a:t> </a:t>
            </a:r>
            <a:r>
              <a:rPr dirty="0" smtClean="0" sz="1100" spc="14">
                <a:latin typeface="Sylfaen"/>
                <a:cs typeface="Sylfaen"/>
              </a:rPr>
              <a:t>და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02004" y="4479781"/>
            <a:ext cx="578093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3">
                <a:latin typeface="Sylfaen"/>
                <a:cs typeface="Sylfaen"/>
              </a:rPr>
              <a:t>დ</a:t>
            </a:r>
            <a:r>
              <a:rPr dirty="0" smtClean="0" sz="1100" spc="3">
                <a:latin typeface="Sylfaen"/>
                <a:cs typeface="Sylfaen"/>
              </a:rPr>
              <a:t>ა</a:t>
            </a:r>
            <a:r>
              <a:rPr dirty="0" smtClean="0" sz="1100" spc="3">
                <a:latin typeface="Sylfaen"/>
                <a:cs typeface="Sylfaen"/>
              </a:rPr>
              <a:t>მ</a:t>
            </a:r>
            <a:r>
              <a:rPr dirty="0" smtClean="0" sz="1100" spc="3">
                <a:latin typeface="Sylfaen"/>
                <a:cs typeface="Sylfaen"/>
              </a:rPr>
              <a:t>ხ</a:t>
            </a:r>
            <a:r>
              <a:rPr dirty="0" smtClean="0" sz="1100" spc="3">
                <a:latin typeface="Sylfaen"/>
                <a:cs typeface="Sylfaen"/>
              </a:rPr>
              <a:t>მ</a:t>
            </a:r>
            <a:r>
              <a:rPr dirty="0" smtClean="0" sz="1100" spc="3">
                <a:latin typeface="Sylfaen"/>
                <a:cs typeface="Sylfaen"/>
              </a:rPr>
              <a:t>ა</a:t>
            </a:r>
            <a:r>
              <a:rPr dirty="0" smtClean="0" sz="1100" spc="3">
                <a:latin typeface="Sylfaen"/>
                <a:cs typeface="Sylfaen"/>
              </a:rPr>
              <a:t>რ</a:t>
            </a:r>
            <a:r>
              <a:rPr dirty="0" smtClean="0" sz="1100" spc="3">
                <a:latin typeface="Sylfaen"/>
                <a:cs typeface="Sylfaen"/>
              </a:rPr>
              <a:t>ე</a:t>
            </a:r>
            <a:r>
              <a:rPr dirty="0" smtClean="0" sz="1100" spc="3">
                <a:latin typeface="Sylfaen"/>
                <a:cs typeface="Sylfaen"/>
              </a:rPr>
              <a:t> </a:t>
            </a:r>
            <a:r>
              <a:rPr dirty="0" smtClean="0" sz="1100" spc="3">
                <a:latin typeface="Sylfaen"/>
                <a:cs typeface="Sylfaen"/>
              </a:rPr>
              <a:t>ტ</a:t>
            </a:r>
            <a:r>
              <a:rPr dirty="0" smtClean="0" sz="1100" spc="3">
                <a:latin typeface="Sylfaen"/>
                <a:cs typeface="Sylfaen"/>
              </a:rPr>
              <a:t>ა</a:t>
            </a:r>
            <a:r>
              <a:rPr dirty="0" smtClean="0" sz="1100" spc="3">
                <a:latin typeface="Sylfaen"/>
                <a:cs typeface="Sylfaen"/>
              </a:rPr>
              <a:t>რ</a:t>
            </a:r>
            <a:r>
              <a:rPr dirty="0" smtClean="0" sz="1100" spc="3">
                <a:latin typeface="Sylfaen"/>
                <a:cs typeface="Sylfaen"/>
              </a:rPr>
              <a:t>ა</a:t>
            </a:r>
            <a:r>
              <a:rPr dirty="0" smtClean="0" sz="1100" spc="3">
                <a:latin typeface="Sylfaen"/>
                <a:cs typeface="Sylfaen"/>
              </a:rPr>
              <a:t>ნ</a:t>
            </a:r>
            <a:r>
              <a:rPr dirty="0" smtClean="0" sz="1100" spc="3">
                <a:latin typeface="Sylfaen"/>
                <a:cs typeface="Sylfaen"/>
              </a:rPr>
              <a:t>ი</a:t>
            </a:r>
            <a:r>
              <a:rPr dirty="0" smtClean="0" sz="1100" spc="3">
                <a:latin typeface="Sylfaen"/>
                <a:cs typeface="Sylfaen"/>
              </a:rPr>
              <a:t>,</a:t>
            </a:r>
            <a:r>
              <a:rPr dirty="0" smtClean="0" sz="1100" spc="3">
                <a:latin typeface="Sylfaen"/>
                <a:cs typeface="Sylfaen"/>
              </a:rPr>
              <a:t> </a:t>
            </a:r>
            <a:r>
              <a:rPr dirty="0" smtClean="0" sz="1100" spc="3">
                <a:latin typeface="Sylfaen"/>
                <a:cs typeface="Sylfaen"/>
              </a:rPr>
              <a:t>ა</a:t>
            </a:r>
            <a:r>
              <a:rPr dirty="0" smtClean="0" sz="1100" spc="3">
                <a:latin typeface="Sylfaen"/>
                <a:cs typeface="Sylfaen"/>
              </a:rPr>
              <a:t>ნ</a:t>
            </a:r>
            <a:r>
              <a:rPr dirty="0" smtClean="0" sz="1100" spc="3">
                <a:latin typeface="Sylfaen"/>
                <a:cs typeface="Sylfaen"/>
              </a:rPr>
              <a:t>ძ</a:t>
            </a:r>
            <a:r>
              <a:rPr dirty="0" smtClean="0" sz="1100" spc="3">
                <a:latin typeface="Sylfaen"/>
                <a:cs typeface="Sylfaen"/>
              </a:rPr>
              <a:t>ა</a:t>
            </a:r>
            <a:r>
              <a:rPr dirty="0" smtClean="0" sz="1100" spc="3">
                <a:latin typeface="Sylfaen"/>
                <a:cs typeface="Sylfaen"/>
              </a:rPr>
              <a:t>,</a:t>
            </a:r>
            <a:r>
              <a:rPr dirty="0" smtClean="0" sz="1100" spc="3">
                <a:latin typeface="Sylfaen"/>
                <a:cs typeface="Sylfaen"/>
              </a:rPr>
              <a:t> </a:t>
            </a:r>
            <a:r>
              <a:rPr dirty="0" smtClean="0" sz="1100" spc="3">
                <a:latin typeface="Sylfaen"/>
                <a:cs typeface="Sylfaen"/>
              </a:rPr>
              <a:t>რ</a:t>
            </a:r>
            <a:r>
              <a:rPr dirty="0" smtClean="0" sz="1100" spc="3">
                <a:latin typeface="Sylfaen"/>
                <a:cs typeface="Sylfaen"/>
              </a:rPr>
              <a:t>უ</a:t>
            </a:r>
            <a:r>
              <a:rPr dirty="0" smtClean="0" sz="1100" spc="3">
                <a:latin typeface="Sylfaen"/>
                <a:cs typeface="Sylfaen"/>
              </a:rPr>
              <a:t>მ</a:t>
            </a:r>
            <a:r>
              <a:rPr dirty="0" smtClean="0" sz="1100" spc="3">
                <a:latin typeface="Sylfaen"/>
                <a:cs typeface="Sylfaen"/>
              </a:rPr>
              <a:t>პ</a:t>
            </a:r>
            <a:r>
              <a:rPr dirty="0" smtClean="0" sz="1100" spc="3">
                <a:latin typeface="Sylfaen"/>
                <a:cs typeface="Sylfaen"/>
              </a:rPr>
              <a:t>ე</a:t>
            </a:r>
            <a:r>
              <a:rPr dirty="0" smtClean="0" sz="1100" spc="3">
                <a:latin typeface="Sylfaen"/>
                <a:cs typeface="Sylfaen"/>
              </a:rPr>
              <a:t>ლ</a:t>
            </a:r>
            <a:r>
              <a:rPr dirty="0" smtClean="0" sz="1100" spc="3">
                <a:latin typeface="Sylfaen"/>
                <a:cs typeface="Sylfaen"/>
              </a:rPr>
              <a:t>ი</a:t>
            </a:r>
            <a:r>
              <a:rPr dirty="0" smtClean="0" sz="1100" spc="3">
                <a:latin typeface="Sylfaen"/>
                <a:cs typeface="Sylfaen"/>
              </a:rPr>
              <a:t>,</a:t>
            </a:r>
            <a:r>
              <a:rPr dirty="0" smtClean="0" sz="1100" spc="3">
                <a:latin typeface="Sylfaen"/>
                <a:cs typeface="Sylfaen"/>
              </a:rPr>
              <a:t> </a:t>
            </a:r>
            <a:r>
              <a:rPr dirty="0" smtClean="0" sz="1100" spc="3">
                <a:latin typeface="Sylfaen"/>
                <a:cs typeface="Sylfaen"/>
              </a:rPr>
              <a:t>ს</a:t>
            </a:r>
            <a:r>
              <a:rPr dirty="0" smtClean="0" sz="1100" spc="3">
                <a:latin typeface="Sylfaen"/>
                <a:cs typeface="Sylfaen"/>
              </a:rPr>
              <a:t>ტ</a:t>
            </a:r>
            <a:r>
              <a:rPr dirty="0" smtClean="0" sz="1100" spc="3">
                <a:latin typeface="Sylfaen"/>
                <a:cs typeface="Sylfaen"/>
              </a:rPr>
              <a:t>რ</a:t>
            </a:r>
            <a:r>
              <a:rPr dirty="0" smtClean="0" sz="1100" spc="3">
                <a:latin typeface="Sylfaen"/>
                <a:cs typeface="Sylfaen"/>
              </a:rPr>
              <a:t>ი</a:t>
            </a:r>
            <a:r>
              <a:rPr dirty="0" smtClean="0" sz="1100" spc="3">
                <a:latin typeface="Sylfaen"/>
                <a:cs typeface="Sylfaen"/>
              </a:rPr>
              <a:t>ნ</a:t>
            </a:r>
            <a:r>
              <a:rPr dirty="0" smtClean="0" sz="1100" spc="3">
                <a:latin typeface="Sylfaen"/>
                <a:cs typeface="Sylfaen"/>
              </a:rPr>
              <a:t>გ</a:t>
            </a:r>
            <a:r>
              <a:rPr dirty="0" smtClean="0" sz="1100" spc="3">
                <a:latin typeface="Sylfaen"/>
                <a:cs typeface="Sylfaen"/>
              </a:rPr>
              <a:t>ე</a:t>
            </a:r>
            <a:r>
              <a:rPr dirty="0" smtClean="0" sz="1100" spc="3">
                <a:latin typeface="Sylfaen"/>
                <a:cs typeface="Sylfaen"/>
              </a:rPr>
              <a:t>რ</a:t>
            </a:r>
            <a:r>
              <a:rPr dirty="0" smtClean="0" sz="1100" spc="3">
                <a:latin typeface="Sylfaen"/>
                <a:cs typeface="Sylfaen"/>
              </a:rPr>
              <a:t>ე</a:t>
            </a:r>
            <a:r>
              <a:rPr dirty="0" smtClean="0" sz="1100" spc="3">
                <a:latin typeface="Sylfaen"/>
                <a:cs typeface="Sylfaen"/>
              </a:rPr>
              <a:t>ბ</a:t>
            </a:r>
            <a:r>
              <a:rPr dirty="0" smtClean="0" sz="1100" spc="3">
                <a:latin typeface="Sylfaen"/>
                <a:cs typeface="Sylfaen"/>
              </a:rPr>
              <a:t>ი</a:t>
            </a:r>
            <a:r>
              <a:rPr dirty="0" smtClean="0" sz="1100" spc="3">
                <a:latin typeface="Sylfaen"/>
                <a:cs typeface="Sylfaen"/>
              </a:rPr>
              <a:t>,</a:t>
            </a:r>
            <a:r>
              <a:rPr dirty="0" smtClean="0" sz="1100" spc="3">
                <a:latin typeface="Sylfaen"/>
                <a:cs typeface="Sylfaen"/>
              </a:rPr>
              <a:t> </a:t>
            </a:r>
            <a:r>
              <a:rPr dirty="0" smtClean="0" sz="1100" spc="3">
                <a:latin typeface="Sylfaen"/>
                <a:cs typeface="Sylfaen"/>
              </a:rPr>
              <a:t> </a:t>
            </a:r>
            <a:r>
              <a:rPr dirty="0" smtClean="0" sz="1100" spc="3">
                <a:latin typeface="Sylfaen"/>
                <a:cs typeface="Sylfaen"/>
              </a:rPr>
              <a:t>კ</a:t>
            </a:r>
            <a:r>
              <a:rPr dirty="0" smtClean="0" sz="1100" spc="3">
                <a:latin typeface="Sylfaen"/>
                <a:cs typeface="Sylfaen"/>
              </a:rPr>
              <a:t>ორპუ</a:t>
            </a:r>
            <a:r>
              <a:rPr dirty="0" smtClean="0" sz="1100" spc="3">
                <a:latin typeface="Sylfaen"/>
                <a:cs typeface="Sylfaen"/>
              </a:rPr>
              <a:t>ს</a:t>
            </a:r>
            <a:r>
              <a:rPr dirty="0" smtClean="0" sz="1100" spc="3">
                <a:latin typeface="Sylfaen"/>
                <a:cs typeface="Sylfaen"/>
              </a:rPr>
              <a:t>ის</a:t>
            </a:r>
            <a:r>
              <a:rPr dirty="0" smtClean="0" sz="1100" spc="3">
                <a:latin typeface="Sylfaen"/>
                <a:cs typeface="Sylfaen"/>
              </a:rPr>
              <a:t> </a:t>
            </a:r>
            <a:r>
              <a:rPr dirty="0" smtClean="0" sz="1100" spc="3">
                <a:latin typeface="Sylfaen"/>
                <a:cs typeface="Sylfaen"/>
              </a:rPr>
              <a:t>ფი</a:t>
            </a:r>
            <a:r>
              <a:rPr dirty="0" smtClean="0" sz="1100" spc="3">
                <a:latin typeface="Sylfaen"/>
                <a:cs typeface="Sylfaen"/>
              </a:rPr>
              <a:t>ც</a:t>
            </a:r>
            <a:r>
              <a:rPr dirty="0" smtClean="0" sz="1100" spc="3">
                <a:latin typeface="Sylfaen"/>
                <a:cs typeface="Sylfaen"/>
              </a:rPr>
              <a:t>რ</a:t>
            </a:r>
            <a:r>
              <a:rPr dirty="0" smtClean="0" sz="1100" spc="3">
                <a:latin typeface="Sylfaen"/>
                <a:cs typeface="Sylfaen"/>
              </a:rPr>
              <a:t>ე</a:t>
            </a:r>
            <a:r>
              <a:rPr dirty="0" smtClean="0" sz="1100" spc="3">
                <a:latin typeface="Sylfaen"/>
                <a:cs typeface="Sylfaen"/>
              </a:rPr>
              <a:t>ბ</a:t>
            </a:r>
            <a:r>
              <a:rPr dirty="0" smtClean="0" sz="1100" spc="3">
                <a:latin typeface="Sylfaen"/>
                <a:cs typeface="Sylfaen"/>
              </a:rPr>
              <a:t>ი</a:t>
            </a:r>
            <a:r>
              <a:rPr dirty="0" smtClean="0" sz="1100" spc="3">
                <a:latin typeface="Sylfaen"/>
                <a:cs typeface="Sylfaen"/>
              </a:rPr>
              <a:t>,</a:t>
            </a:r>
            <a:r>
              <a:rPr dirty="0" smtClean="0" sz="1100" spc="3">
                <a:latin typeface="Sylfaen"/>
                <a:cs typeface="Sylfaen"/>
              </a:rPr>
              <a:t> </a:t>
            </a:r>
            <a:r>
              <a:rPr dirty="0" smtClean="0" sz="1100" spc="3">
                <a:latin typeface="Sylfaen"/>
                <a:cs typeface="Sylfaen"/>
              </a:rPr>
              <a:t>მ</a:t>
            </a:r>
            <a:r>
              <a:rPr dirty="0" smtClean="0" sz="1100" spc="3">
                <a:latin typeface="Sylfaen"/>
                <a:cs typeface="Sylfaen"/>
              </a:rPr>
              <a:t>ო</a:t>
            </a:r>
            <a:r>
              <a:rPr dirty="0" smtClean="0" sz="1100" spc="3">
                <a:latin typeface="Sylfaen"/>
                <a:cs typeface="Sylfaen"/>
              </a:rPr>
              <a:t>ს</a:t>
            </a:r>
            <a:r>
              <a:rPr dirty="0" smtClean="0" sz="1100" spc="3">
                <a:latin typeface="Sylfaen"/>
                <a:cs typeface="Sylfaen"/>
              </a:rPr>
              <a:t>ა</a:t>
            </a:r>
            <a:r>
              <a:rPr dirty="0" smtClean="0" sz="1100" spc="3">
                <a:latin typeface="Sylfaen"/>
                <a:cs typeface="Sylfaen"/>
              </a:rPr>
              <a:t>ს</a:t>
            </a:r>
            <a:r>
              <a:rPr dirty="0" smtClean="0" sz="1100" spc="3">
                <a:latin typeface="Sylfaen"/>
                <a:cs typeface="Sylfaen"/>
              </a:rPr>
              <a:t>მ</a:t>
            </a:r>
            <a:r>
              <a:rPr dirty="0" smtClean="0" sz="1100" spc="3">
                <a:latin typeface="Sylfaen"/>
                <a:cs typeface="Sylfaen"/>
              </a:rPr>
              <a:t>ე</a:t>
            </a:r>
            <a:r>
              <a:rPr dirty="0" smtClean="0" sz="1100" spc="3">
                <a:latin typeface="Sylfaen"/>
                <a:cs typeface="Sylfaen"/>
              </a:rPr>
              <a:t>ლ</a:t>
            </a:r>
            <a:r>
              <a:rPr dirty="0" smtClean="0" sz="1100" spc="3">
                <a:latin typeface="Sylfaen"/>
                <a:cs typeface="Sylfaen"/>
              </a:rPr>
              <a:t>ი</a:t>
            </a:r>
            <a:r>
              <a:rPr dirty="0" smtClean="0" sz="1100" spc="3">
                <a:latin typeface="Sylfaen"/>
                <a:cs typeface="Sylfaen"/>
              </a:rPr>
              <a:t> </a:t>
            </a:r>
            <a:r>
              <a:rPr dirty="0" smtClean="0" sz="1100" spc="3">
                <a:latin typeface="Sylfaen"/>
                <a:cs typeface="Sylfaen"/>
              </a:rPr>
              <a:t> </a:t>
            </a:r>
            <a:r>
              <a:rPr dirty="0" smtClean="0" sz="1100" spc="3">
                <a:latin typeface="Sylfaen"/>
                <a:cs typeface="Sylfaen"/>
              </a:rPr>
              <a:t>ნ</a:t>
            </a:r>
            <a:r>
              <a:rPr dirty="0" smtClean="0" sz="1100" spc="3">
                <a:latin typeface="Sylfaen"/>
                <a:cs typeface="Sylfaen"/>
              </a:rPr>
              <a:t>ი</a:t>
            </a:r>
            <a:r>
              <a:rPr dirty="0" smtClean="0" sz="1100" spc="3">
                <a:latin typeface="Sylfaen"/>
                <a:cs typeface="Sylfaen"/>
              </a:rPr>
              <a:t>ჩ</a:t>
            </a:r>
            <a:r>
              <a:rPr dirty="0" smtClean="0" sz="1100" spc="3">
                <a:latin typeface="Sylfaen"/>
                <a:cs typeface="Sylfaen"/>
              </a:rPr>
              <a:t>ბის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02004" y="4773913"/>
            <a:ext cx="578056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ჩ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134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251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პ</a:t>
            </a:r>
            <a:r>
              <a:rPr dirty="0" smtClean="0" sz="1100" spc="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06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გ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261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ფ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ორი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71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12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0">
                <a:latin typeface="Sylfaen"/>
                <a:cs typeface="Sylfaen"/>
              </a:rPr>
              <a:t>ვის</a:t>
            </a:r>
            <a:r>
              <a:rPr dirty="0" smtClean="0" sz="1100" spc="272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ბ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41">
                <a:latin typeface="Sylfaen"/>
                <a:cs typeface="Sylfaen"/>
              </a:rPr>
              <a:t>ლ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21">
                <a:latin typeface="Sylfaen"/>
                <a:cs typeface="Sylfaen"/>
              </a:rPr>
              <a:t>ს</a:t>
            </a:r>
            <a:r>
              <a:rPr dirty="0" smtClean="0" sz="1100" spc="-25">
                <a:latin typeface="Sylfaen"/>
                <a:cs typeface="Sylfaen"/>
              </a:rPr>
              <a:t>ტ</a:t>
            </a:r>
            <a:r>
              <a:rPr dirty="0" smtClean="0" sz="1100" spc="-28">
                <a:latin typeface="Sylfaen"/>
                <a:cs typeface="Sylfaen"/>
              </a:rPr>
              <a:t>ი</a:t>
            </a:r>
            <a:r>
              <a:rPr dirty="0" smtClean="0" sz="1100" spc="-19">
                <a:latin typeface="Sylfaen"/>
                <a:cs typeface="Sylfaen"/>
              </a:rPr>
              <a:t>ც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158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3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ღ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თვის</a:t>
            </a:r>
            <a:r>
              <a:rPr dirty="0" smtClean="0" sz="1100" spc="142">
                <a:latin typeface="Sylfaen"/>
                <a:cs typeface="Sylfaen"/>
              </a:rPr>
              <a:t> </a:t>
            </a:r>
            <a:r>
              <a:rPr dirty="0" smtClean="0" sz="1100" spc="-67">
                <a:latin typeface="Sylfaen"/>
                <a:cs typeface="Sylfaen"/>
              </a:rPr>
              <a:t>ი</a:t>
            </a:r>
            <a:r>
              <a:rPr dirty="0" smtClean="0" sz="1100" spc="-64">
                <a:latin typeface="Sylfaen"/>
                <a:cs typeface="Sylfaen"/>
              </a:rPr>
              <a:t>ს</a:t>
            </a:r>
            <a:r>
              <a:rPr dirty="0" smtClean="0" sz="1100" spc="-67">
                <a:latin typeface="Sylfaen"/>
                <a:cs typeface="Sylfaen"/>
              </a:rPr>
              <a:t>ი</a:t>
            </a:r>
            <a:r>
              <a:rPr dirty="0" smtClean="0" sz="1100" spc="-54">
                <a:latin typeface="Sylfaen"/>
                <a:cs typeface="Sylfaen"/>
              </a:rPr>
              <a:t>ნ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2004" y="5066521"/>
            <a:ext cx="578068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9">
                <a:latin typeface="Sylfaen"/>
                <a:cs typeface="Sylfaen"/>
              </a:rPr>
              <a:t>არ</a:t>
            </a:r>
            <a:r>
              <a:rPr dirty="0" smtClean="0" sz="1100" spc="-19">
                <a:latin typeface="Sylfaen"/>
                <a:cs typeface="Sylfaen"/>
              </a:rPr>
              <a:t>ქ</a:t>
            </a:r>
            <a:r>
              <a:rPr dirty="0" smtClean="0" sz="1100" spc="-19">
                <a:latin typeface="Sylfaen"/>
                <a:cs typeface="Sylfaen"/>
              </a:rPr>
              <a:t>ე</a:t>
            </a:r>
            <a:r>
              <a:rPr dirty="0" smtClean="0" sz="1100" spc="-19">
                <a:latin typeface="Sylfaen"/>
                <a:cs typeface="Sylfaen"/>
              </a:rPr>
              <a:t>ო</a:t>
            </a:r>
            <a:r>
              <a:rPr dirty="0" smtClean="0" sz="1100" spc="-19">
                <a:latin typeface="Sylfaen"/>
                <a:cs typeface="Sylfaen"/>
              </a:rPr>
              <a:t>ლ</a:t>
            </a:r>
            <a:r>
              <a:rPr dirty="0" smtClean="0" sz="1100" spc="-19">
                <a:latin typeface="Sylfaen"/>
                <a:cs typeface="Sylfaen"/>
              </a:rPr>
              <a:t>ო</a:t>
            </a:r>
            <a:r>
              <a:rPr dirty="0" smtClean="0" sz="1100" spc="-19">
                <a:latin typeface="Sylfaen"/>
                <a:cs typeface="Sylfaen"/>
              </a:rPr>
              <a:t>გ</a:t>
            </a:r>
            <a:r>
              <a:rPr dirty="0" smtClean="0" sz="1100" spc="-19">
                <a:latin typeface="Sylfaen"/>
                <a:cs typeface="Sylfaen"/>
              </a:rPr>
              <a:t>ი</a:t>
            </a:r>
            <a:r>
              <a:rPr dirty="0" smtClean="0" sz="1100" spc="-19">
                <a:latin typeface="Sylfaen"/>
                <a:cs typeface="Sylfaen"/>
              </a:rPr>
              <a:t>უ</a:t>
            </a:r>
            <a:r>
              <a:rPr dirty="0" smtClean="0" sz="1100" spc="-19">
                <a:latin typeface="Sylfaen"/>
                <a:cs typeface="Sylfaen"/>
              </a:rPr>
              <a:t>რ</a:t>
            </a:r>
            <a:r>
              <a:rPr dirty="0" smtClean="0" sz="1100" spc="-19">
                <a:latin typeface="Sylfaen"/>
                <a:cs typeface="Sylfaen"/>
              </a:rPr>
              <a:t>ი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მ</a:t>
            </a:r>
            <a:r>
              <a:rPr dirty="0" smtClean="0" sz="1100" spc="-19">
                <a:latin typeface="Sylfaen"/>
                <a:cs typeface="Sylfaen"/>
              </a:rPr>
              <a:t>უ</a:t>
            </a:r>
            <a:r>
              <a:rPr dirty="0" smtClean="0" sz="1100" spc="-19">
                <a:latin typeface="Sylfaen"/>
                <a:cs typeface="Sylfaen"/>
              </a:rPr>
              <a:t>ზ</a:t>
            </a:r>
            <a:r>
              <a:rPr dirty="0" smtClean="0" sz="1100" spc="-19">
                <a:latin typeface="Sylfaen"/>
                <a:cs typeface="Sylfaen"/>
              </a:rPr>
              <a:t>ე</a:t>
            </a:r>
            <a:r>
              <a:rPr dirty="0" smtClean="0" sz="1100" spc="-19">
                <a:latin typeface="Sylfaen"/>
                <a:cs typeface="Sylfaen"/>
              </a:rPr>
              <a:t>უ</a:t>
            </a:r>
            <a:r>
              <a:rPr dirty="0" smtClean="0" sz="1100" spc="-19">
                <a:latin typeface="Sylfaen"/>
                <a:cs typeface="Sylfaen"/>
              </a:rPr>
              <a:t>მ</a:t>
            </a:r>
            <a:r>
              <a:rPr dirty="0" smtClean="0" sz="1100" spc="-19">
                <a:latin typeface="Sylfaen"/>
                <a:cs typeface="Sylfaen"/>
              </a:rPr>
              <a:t>ის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ე</a:t>
            </a:r>
            <a:r>
              <a:rPr dirty="0" smtClean="0" sz="1100" spc="-19">
                <a:latin typeface="Sylfaen"/>
                <a:cs typeface="Sylfaen"/>
              </a:rPr>
              <a:t>ქ</a:t>
            </a:r>
            <a:r>
              <a:rPr dirty="0" smtClean="0" sz="1100" spc="-19">
                <a:latin typeface="Sylfaen"/>
                <a:cs typeface="Sylfaen"/>
              </a:rPr>
              <a:t>ს</a:t>
            </a:r>
            <a:r>
              <a:rPr dirty="0" smtClean="0" sz="1100" spc="-19">
                <a:latin typeface="Sylfaen"/>
                <a:cs typeface="Sylfaen"/>
              </a:rPr>
              <a:t>პ</a:t>
            </a:r>
            <a:r>
              <a:rPr dirty="0" smtClean="0" sz="1100" spc="-19">
                <a:latin typeface="Sylfaen"/>
                <a:cs typeface="Sylfaen"/>
              </a:rPr>
              <a:t>ო</a:t>
            </a:r>
            <a:r>
              <a:rPr dirty="0" smtClean="0" sz="1100" spc="-19">
                <a:latin typeface="Sylfaen"/>
                <a:cs typeface="Sylfaen"/>
              </a:rPr>
              <a:t>ზ</a:t>
            </a:r>
            <a:r>
              <a:rPr dirty="0" smtClean="0" sz="1100" spc="-19">
                <a:latin typeface="Sylfaen"/>
                <a:cs typeface="Sylfaen"/>
              </a:rPr>
              <a:t>ი</a:t>
            </a:r>
            <a:r>
              <a:rPr dirty="0" smtClean="0" sz="1100" spc="-19">
                <a:latin typeface="Sylfaen"/>
                <a:cs typeface="Sylfaen"/>
              </a:rPr>
              <a:t>ც</a:t>
            </a:r>
            <a:r>
              <a:rPr dirty="0" smtClean="0" sz="1100" spc="-19">
                <a:latin typeface="Sylfaen"/>
                <a:cs typeface="Sylfaen"/>
              </a:rPr>
              <a:t>ი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შ</a:t>
            </a:r>
            <a:r>
              <a:rPr dirty="0" smtClean="0" sz="1100" spc="-19">
                <a:latin typeface="Sylfaen"/>
                <a:cs typeface="Sylfaen"/>
              </a:rPr>
              <a:t>ია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წ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რ</a:t>
            </a:r>
            <a:r>
              <a:rPr dirty="0" smtClean="0" sz="1100" spc="-19">
                <a:latin typeface="Sylfaen"/>
                <a:cs typeface="Sylfaen"/>
              </a:rPr>
              <a:t>მ</a:t>
            </a:r>
            <a:r>
              <a:rPr dirty="0" smtClean="0" sz="1100" spc="-19">
                <a:latin typeface="Sylfaen"/>
                <a:cs typeface="Sylfaen"/>
              </a:rPr>
              <a:t>ო</a:t>
            </a:r>
            <a:r>
              <a:rPr dirty="0" smtClean="0" sz="1100" spc="-19">
                <a:latin typeface="Sylfaen"/>
                <a:cs typeface="Sylfaen"/>
              </a:rPr>
              <a:t>დ</a:t>
            </a:r>
            <a:r>
              <a:rPr dirty="0" smtClean="0" sz="1100" spc="-19">
                <a:latin typeface="Sylfaen"/>
                <a:cs typeface="Sylfaen"/>
              </a:rPr>
              <a:t>გ</a:t>
            </a:r>
            <a:r>
              <a:rPr dirty="0" smtClean="0" sz="1100" spc="-19">
                <a:latin typeface="Sylfaen"/>
                <a:cs typeface="Sylfaen"/>
              </a:rPr>
              <a:t>ე</a:t>
            </a:r>
            <a:r>
              <a:rPr dirty="0" smtClean="0" sz="1100" spc="-19">
                <a:latin typeface="Sylfaen"/>
                <a:cs typeface="Sylfaen"/>
              </a:rPr>
              <a:t>ნ</a:t>
            </a:r>
            <a:r>
              <a:rPr dirty="0" smtClean="0" sz="1100" spc="-19">
                <a:latin typeface="Sylfaen"/>
                <a:cs typeface="Sylfaen"/>
              </a:rPr>
              <a:t>ი</a:t>
            </a:r>
            <a:r>
              <a:rPr dirty="0" smtClean="0" sz="1100" spc="-19">
                <a:latin typeface="Sylfaen"/>
                <a:cs typeface="Sylfaen"/>
              </a:rPr>
              <a:t>ლ</a:t>
            </a:r>
            <a:r>
              <a:rPr dirty="0" smtClean="0" sz="1100" spc="-19">
                <a:latin typeface="Sylfaen"/>
                <a:cs typeface="Sylfaen"/>
              </a:rPr>
              <a:t>ი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(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მ</a:t>
            </a:r>
            <a:r>
              <a:rPr dirty="0" smtClean="0" sz="1100" spc="-19">
                <a:latin typeface="Sylfaen"/>
                <a:cs typeface="Sylfaen"/>
              </a:rPr>
              <a:t>ი</a:t>
            </a:r>
            <a:r>
              <a:rPr dirty="0" smtClean="0" sz="1100" spc="-19">
                <a:latin typeface="Sylfaen"/>
                <a:cs typeface="Sylfaen"/>
              </a:rPr>
              <a:t>რ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ნ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კ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ხი</a:t>
            </a:r>
            <a:r>
              <a:rPr dirty="0" smtClean="0" sz="1100" spc="-19">
                <a:latin typeface="Sylfaen"/>
                <a:cs typeface="Sylfaen"/>
              </a:rPr>
              <a:t>ძ</a:t>
            </a:r>
            <a:r>
              <a:rPr dirty="0" smtClean="0" sz="1100" spc="-19">
                <a:latin typeface="Sylfaen"/>
                <a:cs typeface="Sylfaen"/>
              </a:rPr>
              <a:t>ე</a:t>
            </a:r>
            <a:r>
              <a:rPr dirty="0" smtClean="0" sz="1100" spc="-19">
                <a:latin typeface="Sylfaen"/>
                <a:cs typeface="Sylfaen"/>
              </a:rPr>
              <a:t>.,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მ</a:t>
            </a:r>
            <a:r>
              <a:rPr dirty="0" smtClean="0" sz="1100" spc="-19">
                <a:latin typeface="Sylfaen"/>
                <a:cs typeface="Sylfaen"/>
              </a:rPr>
              <a:t>ე</a:t>
            </a:r>
            <a:r>
              <a:rPr dirty="0" smtClean="0" sz="1100" spc="-19">
                <a:latin typeface="Sylfaen"/>
                <a:cs typeface="Sylfaen"/>
              </a:rPr>
              <a:t>რა</a:t>
            </a:r>
            <a:r>
              <a:rPr dirty="0" smtClean="0" sz="1100" spc="-19">
                <a:latin typeface="Sylfaen"/>
                <a:cs typeface="Sylfaen"/>
              </a:rPr>
              <a:t>ბ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ხ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ლ</a:t>
            </a:r>
            <a:r>
              <a:rPr dirty="0" smtClean="0" sz="1100" spc="-19">
                <a:latin typeface="Sylfaen"/>
                <a:cs typeface="Sylfaen"/>
              </a:rPr>
              <a:t>ვ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შ</a:t>
            </a:r>
            <a:r>
              <a:rPr dirty="0" smtClean="0" sz="1100" spc="-19">
                <a:latin typeface="Sylfaen"/>
                <a:cs typeface="Sylfaen"/>
              </a:rPr>
              <a:t>ი</a:t>
            </a:r>
            <a:r>
              <a:rPr dirty="0" smtClean="0" sz="1100" spc="-19">
                <a:latin typeface="Sylfaen"/>
                <a:cs typeface="Sylfaen"/>
              </a:rPr>
              <a:t>.,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2004" y="5360907"/>
            <a:ext cx="550194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ღ</a:t>
            </a:r>
            <a:r>
              <a:rPr dirty="0" smtClean="0" sz="1100" spc="-11">
                <a:latin typeface="Sylfaen"/>
                <a:cs typeface="Sylfaen"/>
              </a:rPr>
              <a:t>მ</a:t>
            </a:r>
            <a:r>
              <a:rPr dirty="0" smtClean="0" sz="1100" spc="-11">
                <a:latin typeface="Sylfaen"/>
                <a:cs typeface="Sylfaen"/>
              </a:rPr>
              <a:t>ო</a:t>
            </a:r>
            <a:r>
              <a:rPr dirty="0" smtClean="0" sz="1100" spc="-11">
                <a:latin typeface="Sylfaen"/>
                <a:cs typeface="Sylfaen"/>
              </a:rPr>
              <a:t>ს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ვ</a:t>
            </a:r>
            <a:r>
              <a:rPr dirty="0" smtClean="0" sz="1100" spc="-11">
                <a:latin typeface="Sylfaen"/>
                <a:cs typeface="Sylfaen"/>
              </a:rPr>
              <a:t>ლ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11">
                <a:latin typeface="Sylfaen"/>
                <a:cs typeface="Sylfaen"/>
              </a:rPr>
              <a:t>თ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შა</a:t>
            </a:r>
            <a:r>
              <a:rPr dirty="0" smtClean="0" sz="1100" spc="-11">
                <a:latin typeface="Sylfaen"/>
                <a:cs typeface="Sylfaen"/>
              </a:rPr>
              <a:t>ვ</a:t>
            </a:r>
            <a:r>
              <a:rPr dirty="0" smtClean="0" sz="1100" spc="-11">
                <a:latin typeface="Sylfaen"/>
                <a:cs typeface="Sylfaen"/>
              </a:rPr>
              <a:t>ი</a:t>
            </a:r>
            <a:r>
              <a:rPr dirty="0" smtClean="0" sz="1100" spc="-11">
                <a:latin typeface="Sylfaen"/>
                <a:cs typeface="Sylfaen"/>
              </a:rPr>
              <a:t>ზ</a:t>
            </a:r>
            <a:r>
              <a:rPr dirty="0" smtClean="0" sz="1100" spc="-11">
                <a:latin typeface="Sylfaen"/>
                <a:cs typeface="Sylfaen"/>
              </a:rPr>
              <a:t>ღვი</a:t>
            </a:r>
            <a:r>
              <a:rPr dirty="0" smtClean="0" sz="1100" spc="-11">
                <a:latin typeface="Sylfaen"/>
                <a:cs typeface="Sylfaen"/>
              </a:rPr>
              <a:t>ს</a:t>
            </a:r>
            <a:r>
              <a:rPr dirty="0" smtClean="0" sz="1100" spc="-11">
                <a:latin typeface="Sylfaen"/>
                <a:cs typeface="Sylfaen"/>
              </a:rPr>
              <a:t>პირ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11">
                <a:latin typeface="Sylfaen"/>
                <a:cs typeface="Sylfaen"/>
              </a:rPr>
              <a:t>თი</a:t>
            </a:r>
            <a:r>
              <a:rPr dirty="0" smtClean="0" sz="1100" spc="-11">
                <a:latin typeface="Sylfaen"/>
                <a:cs typeface="Sylfaen"/>
              </a:rPr>
              <a:t>ს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წ</a:t>
            </a:r>
            <a:r>
              <a:rPr dirty="0" smtClean="0" sz="1100" spc="-11">
                <a:latin typeface="Sylfaen"/>
                <a:cs typeface="Sylfaen"/>
              </a:rPr>
              <a:t>ყ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ლ</a:t>
            </a:r>
            <a:r>
              <a:rPr dirty="0" smtClean="0" sz="1100" spc="-11">
                <a:latin typeface="Sylfaen"/>
                <a:cs typeface="Sylfaen"/>
              </a:rPr>
              <a:t>ქ</a:t>
            </a:r>
            <a:r>
              <a:rPr dirty="0" smtClean="0" sz="1100" spc="-11">
                <a:latin typeface="Sylfaen"/>
                <a:cs typeface="Sylfaen"/>
              </a:rPr>
              <a:t>ვ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11">
                <a:latin typeface="Sylfaen"/>
                <a:cs typeface="Sylfaen"/>
              </a:rPr>
              <a:t>შა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არ</a:t>
            </a:r>
            <a:r>
              <a:rPr dirty="0" smtClean="0" sz="1100" spc="-11">
                <a:latin typeface="Sylfaen"/>
                <a:cs typeface="Sylfaen"/>
              </a:rPr>
              <a:t>ქ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11">
                <a:latin typeface="Sylfaen"/>
                <a:cs typeface="Sylfaen"/>
              </a:rPr>
              <a:t>ო</a:t>
            </a:r>
            <a:r>
              <a:rPr dirty="0" smtClean="0" sz="1100" spc="-11">
                <a:latin typeface="Sylfaen"/>
                <a:cs typeface="Sylfaen"/>
              </a:rPr>
              <a:t>ლ</a:t>
            </a:r>
            <a:r>
              <a:rPr dirty="0" smtClean="0" sz="1100" spc="-11">
                <a:latin typeface="Sylfaen"/>
                <a:cs typeface="Sylfaen"/>
              </a:rPr>
              <a:t>ო</a:t>
            </a:r>
            <a:r>
              <a:rPr dirty="0" smtClean="0" sz="1100" spc="-11">
                <a:latin typeface="Sylfaen"/>
                <a:cs typeface="Sylfaen"/>
              </a:rPr>
              <a:t>გ</a:t>
            </a:r>
            <a:r>
              <a:rPr dirty="0" smtClean="0" sz="1100" spc="-11">
                <a:latin typeface="Sylfaen"/>
                <a:cs typeface="Sylfaen"/>
              </a:rPr>
              <a:t>იის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ძ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11">
                <a:latin typeface="Sylfaen"/>
                <a:cs typeface="Sylfaen"/>
              </a:rPr>
              <a:t>გ</a:t>
            </a:r>
            <a:r>
              <a:rPr dirty="0" smtClean="0" sz="1100" spc="-11">
                <a:latin typeface="Sylfaen"/>
                <a:cs typeface="Sylfaen"/>
              </a:rPr>
              <a:t>ლ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11">
                <a:latin typeface="Sylfaen"/>
                <a:cs typeface="Sylfaen"/>
              </a:rPr>
              <a:t>ბ</a:t>
            </a:r>
            <a:r>
              <a:rPr dirty="0" smtClean="0" sz="1100" spc="-11">
                <a:latin typeface="Sylfaen"/>
                <a:cs typeface="Sylfaen"/>
              </a:rPr>
              <a:t>ი</a:t>
            </a:r>
            <a:r>
              <a:rPr dirty="0" smtClean="0" sz="1100" spc="-11">
                <a:latin typeface="Sylfaen"/>
                <a:cs typeface="Sylfaen"/>
              </a:rPr>
              <a:t>,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ბ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თუმ</a:t>
            </a:r>
            <a:r>
              <a:rPr dirty="0" smtClean="0" sz="1100" spc="-11">
                <a:latin typeface="Sylfaen"/>
                <a:cs typeface="Sylfaen"/>
              </a:rPr>
              <a:t>ი</a:t>
            </a:r>
            <a:r>
              <a:rPr dirty="0" smtClean="0" sz="1100" spc="-11">
                <a:latin typeface="Sylfaen"/>
                <a:cs typeface="Sylfaen"/>
              </a:rPr>
              <a:t>,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2</a:t>
            </a:r>
            <a:r>
              <a:rPr dirty="0" smtClean="0" sz="1100" spc="-11">
                <a:latin typeface="Sylfaen"/>
                <a:cs typeface="Sylfaen"/>
              </a:rPr>
              <a:t>0</a:t>
            </a:r>
            <a:r>
              <a:rPr dirty="0" smtClean="0" sz="1100" spc="-11">
                <a:latin typeface="Sylfaen"/>
                <a:cs typeface="Sylfaen"/>
              </a:rPr>
              <a:t>21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წ</a:t>
            </a:r>
            <a:r>
              <a:rPr dirty="0" smtClean="0" sz="1100" spc="-11">
                <a:latin typeface="Sylfaen"/>
                <a:cs typeface="Sylfaen"/>
              </a:rPr>
              <a:t>.).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73276" y="5655039"/>
            <a:ext cx="550974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8">
                <a:latin typeface="Sylfaen"/>
                <a:cs typeface="Sylfaen"/>
              </a:rPr>
              <a:t>ც</a:t>
            </a:r>
            <a:r>
              <a:rPr dirty="0" smtClean="0" sz="1100" spc="-20">
                <a:latin typeface="Sylfaen"/>
                <a:cs typeface="Sylfaen"/>
              </a:rPr>
              <a:t>ნ</a:t>
            </a:r>
            <a:r>
              <a:rPr dirty="0" smtClean="0" sz="1100" spc="-15">
                <a:latin typeface="Sylfaen"/>
                <a:cs typeface="Sylfaen"/>
              </a:rPr>
              <a:t>ო</a:t>
            </a:r>
            <a:r>
              <a:rPr dirty="0" smtClean="0" sz="1100" spc="-7">
                <a:latin typeface="Sylfaen"/>
                <a:cs typeface="Sylfaen"/>
              </a:rPr>
              <a:t>ბ</a:t>
            </a:r>
            <a:r>
              <a:rPr dirty="0" smtClean="0" sz="1100" spc="-22">
                <a:latin typeface="Sylfaen"/>
                <a:cs typeface="Sylfaen"/>
              </a:rPr>
              <a:t>ი</a:t>
            </a:r>
            <a:r>
              <a:rPr dirty="0" smtClean="0" sz="1100" spc="-17">
                <a:latin typeface="Sylfaen"/>
                <a:cs typeface="Sylfaen"/>
              </a:rPr>
              <a:t>ლ</a:t>
            </a:r>
            <a:r>
              <a:rPr dirty="0" smtClean="0" sz="1100" spc="-22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,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19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67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გ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-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შ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63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47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ვი</a:t>
            </a:r>
            <a:r>
              <a:rPr dirty="0" smtClean="0" sz="1100" spc="-9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ც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244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გ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55">
                <a:latin typeface="Sylfaen"/>
                <a:cs typeface="Sylfaen"/>
              </a:rPr>
              <a:t>თ</a:t>
            </a:r>
            <a:r>
              <a:rPr dirty="0" smtClean="0" sz="1100" spc="102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65">
                <a:latin typeface="Sylfaen"/>
                <a:cs typeface="Sylfaen"/>
              </a:rPr>
              <a:t>ბულ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109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ვი</a:t>
            </a:r>
            <a:r>
              <a:rPr dirty="0" smtClean="0" sz="1100" spc="-9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2004" y="5949171"/>
            <a:ext cx="577988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ღწია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98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კ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55">
                <a:latin typeface="Sylfaen"/>
                <a:cs typeface="Sylfaen"/>
              </a:rPr>
              <a:t>ი</a:t>
            </a:r>
            <a:r>
              <a:rPr dirty="0" smtClean="0" sz="1100" spc="-50">
                <a:latin typeface="Sylfaen"/>
                <a:cs typeface="Sylfaen"/>
              </a:rPr>
              <a:t>კ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97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2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ხ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ში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07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(</a:t>
            </a:r>
            <a:r>
              <a:rPr dirty="0" smtClean="0" sz="1100" spc="4">
                <a:latin typeface="Sylfaen"/>
                <a:cs typeface="Sylfaen"/>
              </a:rPr>
              <a:t>ძ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წ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48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V</a:t>
            </a:r>
            <a:r>
              <a:rPr dirty="0" smtClean="0" sz="1100" spc="0">
                <a:latin typeface="Sylfaen"/>
                <a:cs typeface="Sylfaen"/>
              </a:rPr>
              <a:t>-</a:t>
            </a:r>
            <a:r>
              <a:rPr dirty="0" smtClean="0" sz="1100" spc="-4">
                <a:latin typeface="Sylfaen"/>
                <a:cs typeface="Sylfaen"/>
              </a:rPr>
              <a:t>I</a:t>
            </a:r>
            <a:r>
              <a:rPr dirty="0" smtClean="0" sz="1100" spc="0">
                <a:latin typeface="Sylfaen"/>
                <a:cs typeface="Sylfaen"/>
              </a:rPr>
              <a:t>V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35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სს</a:t>
            </a:r>
            <a:r>
              <a:rPr dirty="0" smtClean="0" sz="1100" spc="0">
                <a:latin typeface="Sylfaen"/>
                <a:cs typeface="Sylfaen"/>
              </a:rPr>
              <a:t>).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01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ვე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24">
                <a:latin typeface="Sylfaen"/>
                <a:cs typeface="Sylfaen"/>
              </a:rPr>
              <a:t>ქ</a:t>
            </a:r>
            <a:r>
              <a:rPr dirty="0" smtClean="0" sz="1100" spc="90">
                <a:latin typeface="Sylfaen"/>
                <a:cs typeface="Sylfaen"/>
              </a:rPr>
              <a:t>რ</a:t>
            </a:r>
            <a:r>
              <a:rPr dirty="0" smtClean="0" sz="1100" spc="83">
                <a:latin typeface="Sylfaen"/>
                <a:cs typeface="Sylfaen"/>
              </a:rPr>
              <a:t>ო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66">
                <a:latin typeface="Sylfaen"/>
                <a:cs typeface="Sylfaen"/>
              </a:rPr>
              <a:t>ო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45">
                <a:latin typeface="Sylfaen"/>
                <a:cs typeface="Sylfaen"/>
              </a:rPr>
              <a:t>ო</a:t>
            </a:r>
            <a:r>
              <a:rPr dirty="0" smtClean="0" sz="1100" spc="38">
                <a:latin typeface="Sylfaen"/>
                <a:cs typeface="Sylfaen"/>
              </a:rPr>
              <a:t>გ</a:t>
            </a:r>
            <a:r>
              <a:rPr dirty="0" smtClean="0" sz="1100" spc="-159">
                <a:latin typeface="Sylfaen"/>
                <a:cs typeface="Sylfaen"/>
              </a:rPr>
              <a:t>ი</a:t>
            </a:r>
            <a:r>
              <a:rPr dirty="0" smtClean="0" sz="1100" spc="-218">
                <a:latin typeface="Sylfaen"/>
                <a:cs typeface="Sylfaen"/>
              </a:rPr>
              <a:t>უ</a:t>
            </a:r>
            <a:r>
              <a:rPr dirty="0" smtClean="0" sz="1100" spc="97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39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ჩ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4">
                <a:latin typeface="Sylfaen"/>
                <a:cs typeface="Sylfaen"/>
              </a:rPr>
              <a:t>ჩ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ბში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48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ქ</a:t>
            </a:r>
            <a:r>
              <a:rPr dirty="0" smtClean="0" sz="1100" spc="4">
                <a:latin typeface="Sylfaen"/>
                <a:cs typeface="Sylfaen"/>
              </a:rPr>
              <a:t>ც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2004" y="6243303"/>
            <a:ext cx="577944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ღ</a:t>
            </a:r>
            <a:r>
              <a:rPr dirty="0" smtClean="0" sz="1100" spc="-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04">
                <a:latin typeface="Sylfaen"/>
                <a:cs typeface="Sylfaen"/>
              </a:rPr>
              <a:t> </a:t>
            </a:r>
            <a:r>
              <a:rPr dirty="0" smtClean="0" sz="1100" spc="-31">
                <a:latin typeface="Sylfaen"/>
                <a:cs typeface="Sylfaen"/>
              </a:rPr>
              <a:t>შავ</a:t>
            </a:r>
            <a:r>
              <a:rPr dirty="0" smtClean="0" sz="1100" spc="-46">
                <a:latin typeface="Sylfaen"/>
                <a:cs typeface="Sylfaen"/>
              </a:rPr>
              <a:t>ი</a:t>
            </a:r>
            <a:r>
              <a:rPr dirty="0" smtClean="0" sz="1100" spc="-48">
                <a:latin typeface="Sylfaen"/>
                <a:cs typeface="Sylfaen"/>
              </a:rPr>
              <a:t>ზ</a:t>
            </a:r>
            <a:r>
              <a:rPr dirty="0" smtClean="0" sz="1100" spc="-41">
                <a:latin typeface="Sylfaen"/>
                <a:cs typeface="Sylfaen"/>
              </a:rPr>
              <a:t>ღ</a:t>
            </a:r>
            <a:r>
              <a:rPr dirty="0" smtClean="0" sz="1100" spc="-32">
                <a:latin typeface="Sylfaen"/>
                <a:cs typeface="Sylfaen"/>
              </a:rPr>
              <a:t>ვ</a:t>
            </a:r>
            <a:r>
              <a:rPr dirty="0" smtClean="0" sz="1100" spc="-50">
                <a:latin typeface="Sylfaen"/>
                <a:cs typeface="Sylfaen"/>
              </a:rPr>
              <a:t>ი</a:t>
            </a:r>
            <a:r>
              <a:rPr dirty="0" smtClean="0" sz="1100" spc="-37">
                <a:latin typeface="Sylfaen"/>
                <a:cs typeface="Sylfaen"/>
              </a:rPr>
              <a:t>ს</a:t>
            </a:r>
            <a:r>
              <a:rPr dirty="0" smtClean="0" sz="1100" spc="-38">
                <a:latin typeface="Sylfaen"/>
                <a:cs typeface="Sylfaen"/>
              </a:rPr>
              <a:t>პირ</a:t>
            </a:r>
            <a:r>
              <a:rPr dirty="0" smtClean="0" sz="1100" spc="-27">
                <a:latin typeface="Sylfaen"/>
                <a:cs typeface="Sylfaen"/>
              </a:rPr>
              <a:t>ე</a:t>
            </a:r>
            <a:r>
              <a:rPr dirty="0" smtClean="0" sz="1100" spc="-64">
                <a:latin typeface="Sylfaen"/>
                <a:cs typeface="Sylfaen"/>
              </a:rPr>
              <a:t>თ</a:t>
            </a:r>
            <a:r>
              <a:rPr dirty="0" smtClean="0" sz="1100" spc="-34">
                <a:latin typeface="Sylfaen"/>
                <a:cs typeface="Sylfaen"/>
              </a:rPr>
              <a:t>ის</a:t>
            </a:r>
            <a:r>
              <a:rPr dirty="0" smtClean="0" sz="1100" spc="-16">
                <a:latin typeface="Sylfaen"/>
                <a:cs typeface="Sylfaen"/>
              </a:rPr>
              <a:t>,</a:t>
            </a:r>
            <a:r>
              <a:rPr dirty="0" smtClean="0" sz="1100" spc="19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მა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156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შ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რის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25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თვ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ოს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12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წ</a:t>
            </a:r>
            <a:r>
              <a:rPr dirty="0" smtClean="0" sz="1100" spc="4">
                <a:latin typeface="Sylfaen"/>
                <a:cs typeface="Sylfaen"/>
              </a:rPr>
              <a:t>ყ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შა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85">
                <a:latin typeface="Sylfaen"/>
                <a:cs typeface="Sylfaen"/>
              </a:rPr>
              <a:t> </a:t>
            </a:r>
            <a:r>
              <a:rPr dirty="0" smtClean="0" sz="1100" spc="54">
                <a:latin typeface="Sylfaen"/>
                <a:cs typeface="Sylfaen"/>
              </a:rPr>
              <a:t>არ</a:t>
            </a:r>
            <a:r>
              <a:rPr dirty="0" smtClean="0" sz="1100" spc="34">
                <a:latin typeface="Sylfaen"/>
                <a:cs typeface="Sylfaen"/>
              </a:rPr>
              <a:t>ქ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66">
                <a:latin typeface="Sylfaen"/>
                <a:cs typeface="Sylfaen"/>
              </a:rPr>
              <a:t>ო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45">
                <a:latin typeface="Sylfaen"/>
                <a:cs typeface="Sylfaen"/>
              </a:rPr>
              <a:t>ო</a:t>
            </a:r>
            <a:r>
              <a:rPr dirty="0" smtClean="0" sz="1100" spc="38">
                <a:latin typeface="Sylfaen"/>
                <a:cs typeface="Sylfaen"/>
              </a:rPr>
              <a:t>გ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-63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2004" y="6537435"/>
            <a:ext cx="577815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7">
                <a:latin typeface="Sylfaen"/>
                <a:cs typeface="Sylfaen"/>
              </a:rPr>
              <a:t>მ</a:t>
            </a:r>
            <a:r>
              <a:rPr dirty="0" smtClean="0" sz="1100" spc="-7">
                <a:latin typeface="Sylfaen"/>
                <a:cs typeface="Sylfaen"/>
              </a:rPr>
              <a:t>ო</a:t>
            </a:r>
            <a:r>
              <a:rPr dirty="0" smtClean="0" sz="1100" spc="-7">
                <a:latin typeface="Sylfaen"/>
                <a:cs typeface="Sylfaen"/>
              </a:rPr>
              <a:t>ნ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პ</a:t>
            </a:r>
            <a:r>
              <a:rPr dirty="0" smtClean="0" sz="1100" spc="-7">
                <a:latin typeface="Sylfaen"/>
                <a:cs typeface="Sylfaen"/>
              </a:rPr>
              <a:t>ოვ</a:t>
            </a:r>
            <a:r>
              <a:rPr dirty="0" smtClean="0" sz="1100" spc="-7">
                <a:latin typeface="Sylfaen"/>
                <a:cs typeface="Sylfaen"/>
              </a:rPr>
              <a:t>რ</a:t>
            </a:r>
            <a:r>
              <a:rPr dirty="0" smtClean="0" sz="1100" spc="-7">
                <a:latin typeface="Sylfaen"/>
                <a:cs typeface="Sylfaen"/>
              </a:rPr>
              <a:t>ე</a:t>
            </a:r>
            <a:r>
              <a:rPr dirty="0" smtClean="0" sz="1100" spc="-7">
                <a:latin typeface="Sylfaen"/>
                <a:cs typeface="Sylfaen"/>
              </a:rPr>
              <a:t>ბ</a:t>
            </a:r>
            <a:r>
              <a:rPr dirty="0" smtClean="0" sz="1100" spc="-7">
                <a:latin typeface="Sylfaen"/>
                <a:cs typeface="Sylfaen"/>
              </a:rPr>
              <a:t>ი</a:t>
            </a:r>
            <a:r>
              <a:rPr dirty="0" smtClean="0" sz="1100" spc="-7">
                <a:latin typeface="Sylfaen"/>
                <a:cs typeface="Sylfaen"/>
              </a:rPr>
              <a:t>ც</a:t>
            </a:r>
            <a:r>
              <a:rPr dirty="0" smtClean="0" sz="1100" spc="-7">
                <a:latin typeface="Sylfaen"/>
                <a:cs typeface="Sylfaen"/>
              </a:rPr>
              <a:t>,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რ</a:t>
            </a:r>
            <a:r>
              <a:rPr dirty="0" smtClean="0" sz="1100" spc="-7">
                <a:latin typeface="Sylfaen"/>
                <a:cs typeface="Sylfaen"/>
              </a:rPr>
              <a:t>ო</a:t>
            </a:r>
            <a:r>
              <a:rPr dirty="0" smtClean="0" sz="1100" spc="-7">
                <a:latin typeface="Sylfaen"/>
                <a:cs typeface="Sylfaen"/>
              </a:rPr>
              <a:t>მ</a:t>
            </a:r>
            <a:r>
              <a:rPr dirty="0" smtClean="0" sz="1100" spc="-7">
                <a:latin typeface="Sylfaen"/>
                <a:cs typeface="Sylfaen"/>
              </a:rPr>
              <a:t>ლ</a:t>
            </a:r>
            <a:r>
              <a:rPr dirty="0" smtClean="0" sz="1100" spc="-7">
                <a:latin typeface="Sylfaen"/>
                <a:cs typeface="Sylfaen"/>
              </a:rPr>
              <a:t>ე</a:t>
            </a:r>
            <a:r>
              <a:rPr dirty="0" smtClean="0" sz="1100" spc="-7">
                <a:latin typeface="Sylfaen"/>
                <a:cs typeface="Sylfaen"/>
              </a:rPr>
              <a:t>ბიც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უ</a:t>
            </a:r>
            <a:r>
              <a:rPr dirty="0" smtClean="0" sz="1100" spc="-7">
                <a:latin typeface="Sylfaen"/>
                <a:cs typeface="Sylfaen"/>
              </a:rPr>
              <a:t>პი</a:t>
            </a:r>
            <a:r>
              <a:rPr dirty="0" smtClean="0" sz="1100" spc="-7">
                <a:latin typeface="Sylfaen"/>
                <a:cs typeface="Sylfaen"/>
              </a:rPr>
              <a:t>რ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ტ</a:t>
            </a:r>
            <a:r>
              <a:rPr dirty="0" smtClean="0" sz="1100" spc="-7">
                <a:latin typeface="Sylfaen"/>
                <a:cs typeface="Sylfaen"/>
              </a:rPr>
              <a:t>ე</a:t>
            </a:r>
            <a:r>
              <a:rPr dirty="0" smtClean="0" sz="1100" spc="-7">
                <a:latin typeface="Sylfaen"/>
                <a:cs typeface="Sylfaen"/>
              </a:rPr>
              <a:t>ს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დ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ე</a:t>
            </a:r>
            <a:r>
              <a:rPr dirty="0" smtClean="0" sz="1100" spc="-7">
                <a:latin typeface="Sylfaen"/>
                <a:cs typeface="Sylfaen"/>
              </a:rPr>
              <a:t>გ</a:t>
            </a:r>
            <a:r>
              <a:rPr dirty="0" smtClean="0" sz="1100" spc="-7">
                <a:latin typeface="Sylfaen"/>
                <a:cs typeface="Sylfaen"/>
              </a:rPr>
              <a:t>ე</a:t>
            </a:r>
            <a:r>
              <a:rPr dirty="0" smtClean="0" sz="1100" spc="-7">
                <a:latin typeface="Sylfaen"/>
                <a:cs typeface="Sylfaen"/>
              </a:rPr>
              <a:t>ო</a:t>
            </a:r>
            <a:r>
              <a:rPr dirty="0" smtClean="0" sz="1100" spc="-7">
                <a:latin typeface="Sylfaen"/>
                <a:cs typeface="Sylfaen"/>
              </a:rPr>
              <a:t>ს</a:t>
            </a:r>
            <a:r>
              <a:rPr dirty="0" smtClean="0" sz="1100" spc="-7">
                <a:latin typeface="Sylfaen"/>
                <a:cs typeface="Sylfaen"/>
              </a:rPr>
              <a:t>უ</a:t>
            </a:r>
            <a:r>
              <a:rPr dirty="0" smtClean="0" sz="1100" spc="-7">
                <a:latin typeface="Sylfaen"/>
                <a:cs typeface="Sylfaen"/>
              </a:rPr>
              <a:t>რი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ს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მ</a:t>
            </a:r>
            <a:r>
              <a:rPr dirty="0" smtClean="0" sz="1100" spc="-7">
                <a:latin typeface="Sylfaen"/>
                <a:cs typeface="Sylfaen"/>
              </a:rPr>
              <a:t>ყ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რ</a:t>
            </a:r>
            <a:r>
              <a:rPr dirty="0" smtClean="0" sz="1100" spc="-7">
                <a:latin typeface="Sylfaen"/>
                <a:cs typeface="Sylfaen"/>
              </a:rPr>
              <a:t>ო</a:t>
            </a:r>
            <a:r>
              <a:rPr dirty="0" smtClean="0" sz="1100" spc="-7">
                <a:latin typeface="Sylfaen"/>
                <a:cs typeface="Sylfaen"/>
              </a:rPr>
              <a:t>დ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ნ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მ</a:t>
            </a:r>
            <a:r>
              <a:rPr dirty="0" smtClean="0" sz="1100" spc="-7">
                <a:latin typeface="Sylfaen"/>
                <a:cs typeface="Sylfaen"/>
              </a:rPr>
              <a:t>ო</a:t>
            </a:r>
            <a:r>
              <a:rPr dirty="0" smtClean="0" sz="1100" spc="-7">
                <a:latin typeface="Sylfaen"/>
                <a:cs typeface="Sylfaen"/>
              </a:rPr>
              <a:t>მ</a:t>
            </a:r>
            <a:r>
              <a:rPr dirty="0" smtClean="0" sz="1100" spc="-7">
                <a:latin typeface="Sylfaen"/>
                <a:cs typeface="Sylfaen"/>
              </a:rPr>
              <a:t>დ</a:t>
            </a:r>
            <a:r>
              <a:rPr dirty="0" smtClean="0" sz="1100" spc="-7">
                <a:latin typeface="Sylfaen"/>
                <a:cs typeface="Sylfaen"/>
              </a:rPr>
              <a:t>ი</a:t>
            </a:r>
            <a:r>
              <a:rPr dirty="0" smtClean="0" sz="1100" spc="-7">
                <a:latin typeface="Sylfaen"/>
                <a:cs typeface="Sylfaen"/>
              </a:rPr>
              <a:t>ნ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რ</a:t>
            </a:r>
            <a:r>
              <a:rPr dirty="0" smtClean="0" sz="1100" spc="-7">
                <a:latin typeface="Sylfaen"/>
                <a:cs typeface="Sylfaen"/>
              </a:rPr>
              <a:t>ე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ს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ტ</a:t>
            </a:r>
            <a:r>
              <a:rPr dirty="0" smtClean="0" sz="1100" spc="-7">
                <a:latin typeface="Sylfaen"/>
                <a:cs typeface="Sylfaen"/>
              </a:rPr>
              <a:t>რ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ნ</a:t>
            </a:r>
            <a:r>
              <a:rPr dirty="0" smtClean="0" sz="1100" spc="-7">
                <a:latin typeface="Sylfaen"/>
                <a:cs typeface="Sylfaen"/>
              </a:rPr>
              <a:t>ზი</a:t>
            </a:r>
            <a:r>
              <a:rPr dirty="0" smtClean="0" sz="1100" spc="-7">
                <a:latin typeface="Sylfaen"/>
                <a:cs typeface="Sylfaen"/>
              </a:rPr>
              <a:t>ტ</a:t>
            </a:r>
            <a:r>
              <a:rPr dirty="0" smtClean="0" sz="1100" spc="-7">
                <a:latin typeface="Sylfaen"/>
                <a:cs typeface="Sylfaen"/>
              </a:rPr>
              <a:t>ო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2004" y="6831567"/>
            <a:ext cx="578068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">
                <a:latin typeface="Sylfaen"/>
                <a:cs typeface="Sylfaen"/>
              </a:rPr>
              <a:t>კ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რა</a:t>
            </a:r>
            <a:r>
              <a:rPr dirty="0" smtClean="0" sz="1100" spc="-2">
                <a:latin typeface="Sylfaen"/>
                <a:cs typeface="Sylfaen"/>
              </a:rPr>
              <a:t>მ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კ</a:t>
            </a:r>
            <a:r>
              <a:rPr dirty="0" smtClean="0" sz="1100" spc="-2">
                <a:latin typeface="Sylfaen"/>
                <a:cs typeface="Sylfaen"/>
              </a:rPr>
              <a:t>უ</a:t>
            </a:r>
            <a:r>
              <a:rPr dirty="0" smtClean="0" sz="1100" spc="-2">
                <a:latin typeface="Sylfaen"/>
                <a:cs typeface="Sylfaen"/>
              </a:rPr>
              <a:t>ლ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ტ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რის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მ</a:t>
            </a:r>
            <a:r>
              <a:rPr dirty="0" smtClean="0" sz="1100" spc="-2">
                <a:latin typeface="Sylfaen"/>
                <a:cs typeface="Sylfaen"/>
              </a:rPr>
              <a:t>ფ</a:t>
            </a:r>
            <a:r>
              <a:rPr dirty="0" smtClean="0" sz="1100" spc="-2">
                <a:latin typeface="Sylfaen"/>
                <a:cs typeface="Sylfaen"/>
              </a:rPr>
              <a:t>ორ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ბის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ს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ხ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თ</a:t>
            </a:r>
            <a:r>
              <a:rPr dirty="0" smtClean="0" sz="1100" spc="-2">
                <a:latin typeface="Sylfaen"/>
                <a:cs typeface="Sylfaen"/>
              </a:rPr>
              <a:t>აა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წა</a:t>
            </a:r>
            <a:r>
              <a:rPr dirty="0" smtClean="0" sz="1100" spc="-2">
                <a:latin typeface="Sylfaen"/>
                <a:cs typeface="Sylfaen"/>
              </a:rPr>
              <a:t>რ</a:t>
            </a:r>
            <a:r>
              <a:rPr dirty="0" smtClean="0" sz="1100" spc="-2">
                <a:latin typeface="Sylfaen"/>
                <a:cs typeface="Sylfaen"/>
              </a:rPr>
              <a:t>მ</a:t>
            </a:r>
            <a:r>
              <a:rPr dirty="0" smtClean="0" sz="1100" spc="-2">
                <a:latin typeface="Sylfaen"/>
                <a:cs typeface="Sylfaen"/>
              </a:rPr>
              <a:t>ო</a:t>
            </a:r>
            <a:r>
              <a:rPr dirty="0" smtClean="0" sz="1100" spc="-2">
                <a:latin typeface="Sylfaen"/>
                <a:cs typeface="Sylfaen"/>
              </a:rPr>
              <a:t>დ</a:t>
            </a:r>
            <a:r>
              <a:rPr dirty="0" smtClean="0" sz="1100" spc="-2">
                <a:latin typeface="Sylfaen"/>
                <a:cs typeface="Sylfaen"/>
              </a:rPr>
              <a:t>გ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ნ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ლ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(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მ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რ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ნ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კ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ხი</a:t>
            </a:r>
            <a:r>
              <a:rPr dirty="0" smtClean="0" sz="1100" spc="-2">
                <a:latin typeface="Sylfaen"/>
                <a:cs typeface="Sylfaen"/>
              </a:rPr>
              <a:t>ძ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,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ნ</a:t>
            </a:r>
            <a:r>
              <a:rPr dirty="0" smtClean="0" sz="1100" spc="-2">
                <a:latin typeface="Sylfaen"/>
                <a:cs typeface="Sylfaen"/>
              </a:rPr>
              <a:t>უ</a:t>
            </a:r>
            <a:r>
              <a:rPr dirty="0" smtClean="0" sz="1100" spc="-2">
                <a:latin typeface="Sylfaen"/>
                <a:cs typeface="Sylfaen"/>
              </a:rPr>
              <a:t>გ</a:t>
            </a:r>
            <a:r>
              <a:rPr dirty="0" smtClean="0" sz="1100" spc="-2">
                <a:latin typeface="Sylfaen"/>
                <a:cs typeface="Sylfaen"/>
              </a:rPr>
              <a:t>ზ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რ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მ</a:t>
            </a:r>
            <a:r>
              <a:rPr dirty="0" smtClean="0" sz="1100" spc="-2">
                <a:latin typeface="Sylfaen"/>
                <a:cs typeface="Sylfaen"/>
              </a:rPr>
              <a:t>გ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ლ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ძ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2004" y="7125699"/>
            <a:ext cx="577969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5">
                <a:latin typeface="Sylfaen"/>
                <a:cs typeface="Sylfaen"/>
              </a:rPr>
              <a:t>ჩ</a:t>
            </a:r>
            <a:r>
              <a:rPr dirty="0" smtClean="0" sz="1100" spc="-5">
                <a:latin typeface="Sylfaen"/>
                <a:cs typeface="Sylfaen"/>
              </a:rPr>
              <a:t>ო</a:t>
            </a:r>
            <a:r>
              <a:rPr dirty="0" smtClean="0" sz="1100" spc="-5">
                <a:latin typeface="Sylfaen"/>
                <a:cs typeface="Sylfaen"/>
              </a:rPr>
              <a:t>ლ</a:t>
            </a:r>
            <a:r>
              <a:rPr dirty="0" smtClean="0" sz="1100" spc="-5">
                <a:latin typeface="Sylfaen"/>
                <a:cs typeface="Sylfaen"/>
              </a:rPr>
              <a:t>ო</a:t>
            </a:r>
            <a:r>
              <a:rPr dirty="0" smtClean="0" sz="1100" spc="-5">
                <a:latin typeface="Sylfaen"/>
                <a:cs typeface="Sylfaen"/>
              </a:rPr>
              <a:t>ქ</a:t>
            </a:r>
            <a:r>
              <a:rPr dirty="0" smtClean="0" sz="1100" spc="-5">
                <a:latin typeface="Sylfaen"/>
                <a:cs typeface="Sylfaen"/>
              </a:rPr>
              <a:t>-</a:t>
            </a:r>
            <a:r>
              <a:rPr dirty="0" smtClean="0" sz="1100" spc="-5">
                <a:latin typeface="Sylfaen"/>
                <a:cs typeface="Sylfaen"/>
              </a:rPr>
              <a:t>ნ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ტ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ნ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ბის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კ</a:t>
            </a:r>
            <a:r>
              <a:rPr dirty="0" smtClean="0" sz="1100" spc="-5">
                <a:latin typeface="Sylfaen"/>
                <a:cs typeface="Sylfaen"/>
              </a:rPr>
              <a:t>ვ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ტ</a:t>
            </a:r>
            <a:r>
              <a:rPr dirty="0" smtClean="0" sz="1100" spc="-5">
                <a:latin typeface="Sylfaen"/>
                <a:cs typeface="Sylfaen"/>
              </a:rPr>
              <a:t>ორ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ში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ღ</a:t>
            </a:r>
            <a:r>
              <a:rPr dirty="0" smtClean="0" sz="1100" spc="-5">
                <a:latin typeface="Sylfaen"/>
                <a:cs typeface="Sylfaen"/>
              </a:rPr>
              <a:t>მ</a:t>
            </a:r>
            <a:r>
              <a:rPr dirty="0" smtClean="0" sz="1100" spc="-5">
                <a:latin typeface="Sylfaen"/>
                <a:cs typeface="Sylfaen"/>
              </a:rPr>
              <a:t>ო</a:t>
            </a:r>
            <a:r>
              <a:rPr dirty="0" smtClean="0" sz="1100" spc="-5">
                <a:latin typeface="Sylfaen"/>
                <a:cs typeface="Sylfaen"/>
              </a:rPr>
              <a:t>ჩ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ნ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ლ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გ</a:t>
            </a:r>
            <a:r>
              <a:rPr dirty="0" smtClean="0" sz="1100" spc="-5">
                <a:latin typeface="Sylfaen"/>
                <a:cs typeface="Sylfaen"/>
              </a:rPr>
              <a:t>ვი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ნ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ლ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ნ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ს</a:t>
            </a:r>
            <a:r>
              <a:rPr dirty="0" smtClean="0" sz="1100" spc="-5">
                <a:latin typeface="Sylfaen"/>
                <a:cs typeface="Sylfaen"/>
              </a:rPr>
              <a:t>ტ</a:t>
            </a:r>
            <a:r>
              <a:rPr dirty="0" smtClean="0" sz="1100" spc="-5">
                <a:latin typeface="Sylfaen"/>
                <a:cs typeface="Sylfaen"/>
              </a:rPr>
              <a:t>უ</a:t>
            </a:r>
            <a:r>
              <a:rPr dirty="0" smtClean="0" sz="1100" spc="-5">
                <a:latin typeface="Sylfaen"/>
                <a:cs typeface="Sylfaen"/>
              </a:rPr>
              <a:t>რ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ხ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ნ</a:t>
            </a:r>
            <a:r>
              <a:rPr dirty="0" smtClean="0" sz="1100" spc="-5">
                <a:latin typeface="Sylfaen"/>
                <a:cs typeface="Sylfaen"/>
              </a:rPr>
              <a:t>ის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ჩ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ძ</a:t>
            </a:r>
            <a:r>
              <a:rPr dirty="0" smtClean="0" sz="1100" spc="-5">
                <a:latin typeface="Sylfaen"/>
                <a:cs typeface="Sylfaen"/>
              </a:rPr>
              <a:t>ირ</a:t>
            </a:r>
            <a:r>
              <a:rPr dirty="0" smtClean="0" sz="1100" spc="-5">
                <a:latin typeface="Sylfaen"/>
                <a:cs typeface="Sylfaen"/>
              </a:rPr>
              <a:t>უ</a:t>
            </a:r>
            <a:r>
              <a:rPr dirty="0" smtClean="0" sz="1100" spc="-5">
                <a:latin typeface="Sylfaen"/>
                <a:cs typeface="Sylfaen"/>
              </a:rPr>
              <a:t>ლ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გ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მ</a:t>
            </a:r>
            <a:r>
              <a:rPr dirty="0" smtClean="0" sz="1100" spc="-5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2004" y="7420212"/>
            <a:ext cx="578068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7">
                <a:latin typeface="Sylfaen"/>
                <a:cs typeface="Sylfaen"/>
              </a:rPr>
              <a:t>ნ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შ</a:t>
            </a:r>
            <a:r>
              <a:rPr dirty="0" smtClean="0" sz="1100" spc="-7">
                <a:latin typeface="Sylfaen"/>
                <a:cs typeface="Sylfaen"/>
              </a:rPr>
              <a:t>თ</a:t>
            </a:r>
            <a:r>
              <a:rPr dirty="0" smtClean="0" sz="1100" spc="-7">
                <a:latin typeface="Sylfaen"/>
                <a:cs typeface="Sylfaen"/>
              </a:rPr>
              <a:t>ე</a:t>
            </a:r>
            <a:r>
              <a:rPr dirty="0" smtClean="0" sz="1100" spc="-7">
                <a:latin typeface="Sylfaen"/>
                <a:cs typeface="Sylfaen"/>
              </a:rPr>
              <a:t>ბ</a:t>
            </a:r>
            <a:r>
              <a:rPr dirty="0" smtClean="0" sz="1100" spc="-7">
                <a:latin typeface="Sylfaen"/>
                <a:cs typeface="Sylfaen"/>
              </a:rPr>
              <a:t>ი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-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ჭ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რ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წ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რ</a:t>
            </a:r>
            <a:r>
              <a:rPr dirty="0" smtClean="0" sz="1100" spc="-7">
                <a:latin typeface="Sylfaen"/>
                <a:cs typeface="Sylfaen"/>
              </a:rPr>
              <a:t>ს</a:t>
            </a:r>
            <a:r>
              <a:rPr dirty="0" smtClean="0" sz="1100" spc="-7">
                <a:latin typeface="Sylfaen"/>
                <a:cs typeface="Sylfaen"/>
              </a:rPr>
              <a:t>უ</a:t>
            </a:r>
            <a:r>
              <a:rPr dirty="0" smtClean="0" sz="1100" spc="-7">
                <a:latin typeface="Sylfaen"/>
                <a:cs typeface="Sylfaen"/>
              </a:rPr>
              <a:t>ლ</a:t>
            </a:r>
            <a:r>
              <a:rPr dirty="0" smtClean="0" sz="1100" spc="-7">
                <a:latin typeface="Sylfaen"/>
                <a:cs typeface="Sylfaen"/>
              </a:rPr>
              <a:t>ი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დ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თ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ნ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მ</a:t>
            </a:r>
            <a:r>
              <a:rPr dirty="0" smtClean="0" sz="1100" spc="-7">
                <a:latin typeface="Sylfaen"/>
                <a:cs typeface="Sylfaen"/>
              </a:rPr>
              <a:t>ე</a:t>
            </a:r>
            <a:r>
              <a:rPr dirty="0" smtClean="0" sz="1100" spc="-7">
                <a:latin typeface="Sylfaen"/>
                <a:cs typeface="Sylfaen"/>
              </a:rPr>
              <a:t>დ</a:t>
            </a:r>
            <a:r>
              <a:rPr dirty="0" smtClean="0" sz="1100" spc="-7">
                <a:latin typeface="Sylfaen"/>
                <a:cs typeface="Sylfaen"/>
              </a:rPr>
              <a:t>რო</a:t>
            </a:r>
            <a:r>
              <a:rPr dirty="0" smtClean="0" sz="1100" spc="-7">
                <a:latin typeface="Sylfaen"/>
                <a:cs typeface="Sylfaen"/>
              </a:rPr>
              <a:t>ვ</a:t>
            </a:r>
            <a:r>
              <a:rPr dirty="0" smtClean="0" sz="1100" spc="-7">
                <a:latin typeface="Sylfaen"/>
                <a:cs typeface="Sylfaen"/>
              </a:rPr>
              <a:t>ე</a:t>
            </a:r>
            <a:r>
              <a:rPr dirty="0" smtClean="0" sz="1100" spc="-7">
                <a:latin typeface="Sylfaen"/>
                <a:cs typeface="Sylfaen"/>
              </a:rPr>
              <a:t>ო</a:t>
            </a:r>
            <a:r>
              <a:rPr dirty="0" smtClean="0" sz="1100" spc="-7">
                <a:latin typeface="Sylfaen"/>
                <a:cs typeface="Sylfaen"/>
              </a:rPr>
              <a:t>ბ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,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ბ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თ</a:t>
            </a:r>
            <a:r>
              <a:rPr dirty="0" smtClean="0" sz="1100" spc="-7">
                <a:latin typeface="Sylfaen"/>
                <a:cs typeface="Sylfaen"/>
              </a:rPr>
              <a:t>უ</a:t>
            </a:r>
            <a:r>
              <a:rPr dirty="0" smtClean="0" sz="1100" spc="-7">
                <a:latin typeface="Sylfaen"/>
                <a:cs typeface="Sylfaen"/>
              </a:rPr>
              <a:t>მ</a:t>
            </a:r>
            <a:r>
              <a:rPr dirty="0" smtClean="0" sz="1100" spc="-7">
                <a:latin typeface="Sylfaen"/>
                <a:cs typeface="Sylfaen"/>
              </a:rPr>
              <a:t>ი</a:t>
            </a:r>
            <a:r>
              <a:rPr dirty="0" smtClean="0" sz="1100" spc="-7">
                <a:latin typeface="Sylfaen"/>
                <a:cs typeface="Sylfaen"/>
              </a:rPr>
              <a:t>,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2</a:t>
            </a:r>
            <a:r>
              <a:rPr dirty="0" smtClean="0" sz="1100" spc="-7">
                <a:latin typeface="Sylfaen"/>
                <a:cs typeface="Sylfaen"/>
              </a:rPr>
              <a:t>013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წ</a:t>
            </a:r>
            <a:r>
              <a:rPr dirty="0" smtClean="0" sz="1100" spc="-7">
                <a:latin typeface="Sylfaen"/>
                <a:cs typeface="Sylfaen"/>
              </a:rPr>
              <a:t>.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გ</a:t>
            </a:r>
            <a:r>
              <a:rPr dirty="0" smtClean="0" sz="1100" spc="-7">
                <a:latin typeface="Sylfaen"/>
                <a:cs typeface="Sylfaen"/>
              </a:rPr>
              <a:t>ვ</a:t>
            </a:r>
            <a:r>
              <a:rPr dirty="0" smtClean="0" sz="1100" spc="-7">
                <a:latin typeface="Sylfaen"/>
                <a:cs typeface="Sylfaen"/>
              </a:rPr>
              <a:t>:</a:t>
            </a:r>
            <a:r>
              <a:rPr dirty="0" smtClean="0" sz="1100" spc="-7">
                <a:latin typeface="Sylfaen"/>
                <a:cs typeface="Sylfaen"/>
              </a:rPr>
              <a:t>127</a:t>
            </a:r>
            <a:r>
              <a:rPr dirty="0" smtClean="0" sz="1100" spc="-7">
                <a:latin typeface="Sylfaen"/>
                <a:cs typeface="Sylfaen"/>
              </a:rPr>
              <a:t>-</a:t>
            </a:r>
            <a:r>
              <a:rPr dirty="0" smtClean="0" sz="1100" spc="-7">
                <a:latin typeface="Sylfaen"/>
                <a:cs typeface="Sylfaen"/>
              </a:rPr>
              <a:t>163.,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მ</a:t>
            </a:r>
            <a:r>
              <a:rPr dirty="0" smtClean="0" sz="1100" spc="-7">
                <a:latin typeface="Sylfaen"/>
                <a:cs typeface="Sylfaen"/>
              </a:rPr>
              <a:t>ი</a:t>
            </a:r>
            <a:r>
              <a:rPr dirty="0" smtClean="0" sz="1100" spc="-7">
                <a:latin typeface="Sylfaen"/>
                <a:cs typeface="Sylfaen"/>
              </a:rPr>
              <a:t>რ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ნ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კ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ხ</a:t>
            </a:r>
            <a:r>
              <a:rPr dirty="0" smtClean="0" sz="1100" spc="-7">
                <a:latin typeface="Sylfaen"/>
                <a:cs typeface="Sylfaen"/>
              </a:rPr>
              <a:t>ი</a:t>
            </a:r>
            <a:r>
              <a:rPr dirty="0" smtClean="0" sz="1100" spc="-7">
                <a:latin typeface="Sylfaen"/>
                <a:cs typeface="Sylfaen"/>
              </a:rPr>
              <a:t>ძ</a:t>
            </a:r>
            <a:r>
              <a:rPr dirty="0" smtClean="0" sz="1100" spc="-7">
                <a:latin typeface="Sylfaen"/>
                <a:cs typeface="Sylfaen"/>
              </a:rPr>
              <a:t>ე</a:t>
            </a:r>
            <a:r>
              <a:rPr dirty="0" smtClean="0" sz="1100" spc="-7">
                <a:latin typeface="Sylfaen"/>
                <a:cs typeface="Sylfaen"/>
              </a:rPr>
              <a:t>.,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004" y="7712820"/>
            <a:ext cx="5779160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32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ხ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ლ</a:t>
            </a:r>
            <a:r>
              <a:rPr dirty="0" smtClean="0" sz="1100" spc="-5">
                <a:latin typeface="Sylfaen"/>
                <a:cs typeface="Sylfaen"/>
              </a:rPr>
              <a:t>ვა</a:t>
            </a:r>
            <a:r>
              <a:rPr dirty="0" smtClean="0" sz="1100" spc="-15">
                <a:latin typeface="Sylfaen"/>
                <a:cs typeface="Sylfaen"/>
              </a:rPr>
              <a:t>შ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.,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11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ღ</a:t>
            </a:r>
            <a:r>
              <a:rPr dirty="0" smtClean="0" sz="1100" spc="-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87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შა</a:t>
            </a:r>
            <a:r>
              <a:rPr dirty="0" smtClean="0" sz="1100" spc="-15">
                <a:latin typeface="Sylfaen"/>
                <a:cs typeface="Sylfaen"/>
              </a:rPr>
              <a:t>ვ</a:t>
            </a:r>
            <a:r>
              <a:rPr dirty="0" smtClean="0" sz="1100" spc="-159">
                <a:latin typeface="Sylfaen"/>
                <a:cs typeface="Sylfaen"/>
              </a:rPr>
              <a:t>ი</a:t>
            </a:r>
            <a:r>
              <a:rPr dirty="0" smtClean="0" sz="1100" spc="-220">
                <a:latin typeface="Sylfaen"/>
                <a:cs typeface="Sylfaen"/>
              </a:rPr>
              <a:t>ზ</a:t>
            </a:r>
            <a:r>
              <a:rPr dirty="0" smtClean="0" sz="1100" spc="-12">
                <a:latin typeface="Sylfaen"/>
                <a:cs typeface="Sylfaen"/>
              </a:rPr>
              <a:t>ღვი</a:t>
            </a:r>
            <a:r>
              <a:rPr dirty="0" smtClean="0" sz="1100" spc="-15">
                <a:latin typeface="Sylfaen"/>
                <a:cs typeface="Sylfaen"/>
              </a:rPr>
              <a:t>ს</a:t>
            </a:r>
            <a:r>
              <a:rPr dirty="0" smtClean="0" sz="1100" spc="-5">
                <a:latin typeface="Sylfaen"/>
                <a:cs typeface="Sylfaen"/>
              </a:rPr>
              <a:t>პი</a:t>
            </a:r>
            <a:r>
              <a:rPr dirty="0" smtClean="0" sz="1100" spc="-17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75">
                <a:latin typeface="Sylfaen"/>
                <a:cs typeface="Sylfaen"/>
              </a:rPr>
              <a:t>თი</a:t>
            </a:r>
            <a:r>
              <a:rPr dirty="0" smtClean="0" sz="1100" spc="-21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69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წ</a:t>
            </a:r>
            <a:r>
              <a:rPr dirty="0" smtClean="0" sz="1100" spc="4">
                <a:latin typeface="Sylfaen"/>
                <a:cs typeface="Sylfaen"/>
              </a:rPr>
              <a:t>ყ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0">
                <a:latin typeface="Sylfaen"/>
                <a:cs typeface="Sylfaen"/>
              </a:rPr>
              <a:t>ვე</a:t>
            </a:r>
            <a:r>
              <a:rPr dirty="0" smtClean="0" sz="1100" spc="-9">
                <a:latin typeface="Sylfaen"/>
                <a:cs typeface="Sylfaen"/>
              </a:rPr>
              <a:t>შ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34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ქ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იის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8">
                <a:latin typeface="Sylfaen"/>
                <a:cs typeface="Sylfaen"/>
              </a:rPr>
              <a:t> </a:t>
            </a:r>
            <a:r>
              <a:rPr dirty="0" smtClean="0" sz="1100" spc="-31">
                <a:latin typeface="Sylfaen"/>
                <a:cs typeface="Sylfaen"/>
              </a:rPr>
              <a:t>ძ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9">
                <a:latin typeface="Sylfaen"/>
                <a:cs typeface="Sylfaen"/>
              </a:rPr>
              <a:t>გ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66">
                <a:latin typeface="Sylfaen"/>
                <a:cs typeface="Sylfaen"/>
              </a:rPr>
              <a:t>ბ</a:t>
            </a:r>
            <a:r>
              <a:rPr dirty="0" smtClean="0" sz="1100" spc="-10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2004" y="8006952"/>
            <a:ext cx="1020365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9">
                <a:latin typeface="Sylfaen"/>
                <a:cs typeface="Sylfaen"/>
              </a:rPr>
              <a:t>ბ</a:t>
            </a:r>
            <a:r>
              <a:rPr dirty="0" smtClean="0" sz="1100" spc="-29">
                <a:latin typeface="Sylfaen"/>
                <a:cs typeface="Sylfaen"/>
              </a:rPr>
              <a:t>ა</a:t>
            </a:r>
            <a:r>
              <a:rPr dirty="0" smtClean="0" sz="1100" spc="-29">
                <a:latin typeface="Sylfaen"/>
                <a:cs typeface="Sylfaen"/>
              </a:rPr>
              <a:t>თ</a:t>
            </a:r>
            <a:r>
              <a:rPr dirty="0" smtClean="0" sz="1100" spc="-29">
                <a:latin typeface="Sylfaen"/>
                <a:cs typeface="Sylfaen"/>
              </a:rPr>
              <a:t>უ</a:t>
            </a:r>
            <a:r>
              <a:rPr dirty="0" smtClean="0" sz="1100" spc="-29">
                <a:latin typeface="Sylfaen"/>
                <a:cs typeface="Sylfaen"/>
              </a:rPr>
              <a:t>მ</a:t>
            </a:r>
            <a:r>
              <a:rPr dirty="0" smtClean="0" sz="1100" spc="-29">
                <a:latin typeface="Sylfaen"/>
                <a:cs typeface="Sylfaen"/>
              </a:rPr>
              <a:t>ი</a:t>
            </a:r>
            <a:r>
              <a:rPr dirty="0" smtClean="0" sz="1100" spc="-29">
                <a:latin typeface="Sylfaen"/>
                <a:cs typeface="Sylfaen"/>
              </a:rPr>
              <a:t>,</a:t>
            </a:r>
            <a:r>
              <a:rPr dirty="0" smtClean="0" sz="1100" spc="-29">
                <a:latin typeface="Sylfaen"/>
                <a:cs typeface="Sylfaen"/>
              </a:rPr>
              <a:t> </a:t>
            </a:r>
            <a:r>
              <a:rPr dirty="0" smtClean="0" sz="1100" spc="-29">
                <a:latin typeface="Sylfaen"/>
                <a:cs typeface="Sylfaen"/>
              </a:rPr>
              <a:t>20</a:t>
            </a:r>
            <a:r>
              <a:rPr dirty="0" smtClean="0" sz="1100" spc="-29">
                <a:latin typeface="Sylfaen"/>
                <a:cs typeface="Sylfaen"/>
              </a:rPr>
              <a:t>2</a:t>
            </a:r>
            <a:r>
              <a:rPr dirty="0" smtClean="0" sz="1100" spc="-29">
                <a:latin typeface="Sylfaen"/>
                <a:cs typeface="Sylfaen"/>
              </a:rPr>
              <a:t>1</a:t>
            </a:r>
            <a:r>
              <a:rPr dirty="0" smtClean="0" sz="1100" spc="-29">
                <a:latin typeface="Sylfaen"/>
                <a:cs typeface="Sylfaen"/>
              </a:rPr>
              <a:t> </a:t>
            </a:r>
            <a:r>
              <a:rPr dirty="0" smtClean="0" sz="1100" spc="-29">
                <a:latin typeface="Sylfaen"/>
                <a:cs typeface="Sylfaen"/>
              </a:rPr>
              <a:t>წ</a:t>
            </a:r>
            <a:r>
              <a:rPr dirty="0" smtClean="0" sz="1100" spc="-29">
                <a:latin typeface="Sylfaen"/>
                <a:cs typeface="Sylfaen"/>
              </a:rPr>
              <a:t>.)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73276" y="8301084"/>
            <a:ext cx="5508699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ფ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-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თი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წ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ყ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უ</a:t>
            </a:r>
            <a:r>
              <a:rPr dirty="0" smtClean="0" sz="1100" spc="0">
                <a:latin typeface="Sylfaen"/>
                <a:cs typeface="Sylfaen"/>
              </a:rPr>
              <a:t>კ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ვია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წ</a:t>
            </a:r>
            <a:r>
              <a:rPr dirty="0" smtClean="0" sz="1100" spc="0">
                <a:latin typeface="Sylfaen"/>
                <a:cs typeface="Sylfaen"/>
              </a:rPr>
              <a:t>ყ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ქ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შა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ქ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შ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004" y="8595216"/>
            <a:ext cx="2105118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პ</a:t>
            </a:r>
            <a:r>
              <a:rPr dirty="0" smtClean="0" sz="1100" spc="0">
                <a:latin typeface="Sylfaen"/>
                <a:cs typeface="Sylfaen"/>
              </a:rPr>
              <a:t>ოვ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თა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58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შ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93">
                <a:latin typeface="Sylfaen"/>
                <a:cs typeface="Sylfaen"/>
              </a:rPr>
              <a:t> 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21">
                <a:latin typeface="Sylfaen"/>
                <a:cs typeface="Sylfaen"/>
              </a:rPr>
              <a:t>ძ</a:t>
            </a:r>
            <a:r>
              <a:rPr dirty="0" smtClean="0" sz="1100" spc="-10">
                <a:latin typeface="Sylfaen"/>
                <a:cs typeface="Sylfaen"/>
              </a:rPr>
              <a:t>ვ</a:t>
            </a:r>
            <a:r>
              <a:rPr dirty="0" smtClean="0" sz="1100" spc="-20">
                <a:latin typeface="Sylfaen"/>
                <a:cs typeface="Sylfaen"/>
              </a:rPr>
              <a:t>ე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40507" y="8595216"/>
            <a:ext cx="3639536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">
                <a:latin typeface="Sylfaen"/>
                <a:cs typeface="Sylfaen"/>
              </a:rPr>
              <a:t>ბ</a:t>
            </a:r>
            <a:r>
              <a:rPr dirty="0" smtClean="0" sz="1100" spc="1">
                <a:latin typeface="Sylfaen"/>
                <a:cs typeface="Sylfaen"/>
              </a:rPr>
              <a:t>ე</a:t>
            </a:r>
            <a:r>
              <a:rPr dirty="0" smtClean="0" sz="1100" spc="1">
                <a:latin typeface="Sylfaen"/>
                <a:cs typeface="Sylfaen"/>
              </a:rPr>
              <a:t>რ</a:t>
            </a:r>
            <a:r>
              <a:rPr dirty="0" smtClean="0" sz="1100" spc="1">
                <a:latin typeface="Sylfaen"/>
                <a:cs typeface="Sylfaen"/>
              </a:rPr>
              <a:t>ძ</a:t>
            </a:r>
            <a:r>
              <a:rPr dirty="0" smtClean="0" sz="1100" spc="1">
                <a:latin typeface="Sylfaen"/>
                <a:cs typeface="Sylfaen"/>
              </a:rPr>
              <a:t>ნ</a:t>
            </a:r>
            <a:r>
              <a:rPr dirty="0" smtClean="0" sz="1100" spc="1">
                <a:latin typeface="Sylfaen"/>
                <a:cs typeface="Sylfaen"/>
              </a:rPr>
              <a:t>უ</a:t>
            </a:r>
            <a:r>
              <a:rPr dirty="0" smtClean="0" sz="1100" spc="1">
                <a:latin typeface="Sylfaen"/>
                <a:cs typeface="Sylfaen"/>
              </a:rPr>
              <a:t>ლ</a:t>
            </a:r>
            <a:r>
              <a:rPr dirty="0" smtClean="0" sz="1100" spc="1">
                <a:latin typeface="Sylfaen"/>
                <a:cs typeface="Sylfaen"/>
              </a:rPr>
              <a:t>ი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ი</a:t>
            </a:r>
            <a:r>
              <a:rPr dirty="0" smtClean="0" sz="1100" spc="1">
                <a:latin typeface="Sylfaen"/>
                <a:cs typeface="Sylfaen"/>
              </a:rPr>
              <a:t>მ</a:t>
            </a:r>
            <a:r>
              <a:rPr dirty="0" smtClean="0" sz="1100" spc="1">
                <a:latin typeface="Sylfaen"/>
                <a:cs typeface="Sylfaen"/>
              </a:rPr>
              <a:t>პო</a:t>
            </a:r>
            <a:r>
              <a:rPr dirty="0" smtClean="0" sz="1100" spc="1">
                <a:latin typeface="Sylfaen"/>
                <a:cs typeface="Sylfaen"/>
              </a:rPr>
              <a:t>რ</a:t>
            </a:r>
            <a:r>
              <a:rPr dirty="0" smtClean="0" sz="1100" spc="1">
                <a:latin typeface="Sylfaen"/>
                <a:cs typeface="Sylfaen"/>
              </a:rPr>
              <a:t>ტ</a:t>
            </a:r>
            <a:r>
              <a:rPr dirty="0" smtClean="0" sz="1100" spc="1">
                <a:latin typeface="Sylfaen"/>
                <a:cs typeface="Sylfaen"/>
              </a:rPr>
              <a:t>ი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ს</a:t>
            </a:r>
            <a:r>
              <a:rPr dirty="0" smtClean="0" sz="1100" spc="1">
                <a:latin typeface="Sylfaen"/>
                <a:cs typeface="Sylfaen"/>
              </a:rPr>
              <a:t>წორ</a:t>
            </a:r>
            <a:r>
              <a:rPr dirty="0" smtClean="0" sz="1100" spc="1">
                <a:latin typeface="Sylfaen"/>
                <a:cs typeface="Sylfaen"/>
              </a:rPr>
              <a:t>ე</a:t>
            </a:r>
            <a:r>
              <a:rPr dirty="0" smtClean="0" sz="1100" spc="1">
                <a:latin typeface="Sylfaen"/>
                <a:cs typeface="Sylfaen"/>
              </a:rPr>
              <a:t>დ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მ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ს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ხ</a:t>
            </a:r>
            <a:r>
              <a:rPr dirty="0" smtClean="0" sz="1100" spc="1">
                <a:latin typeface="Sylfaen"/>
                <a:cs typeface="Sylfaen"/>
              </a:rPr>
              <a:t>ის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ნ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კ</a:t>
            </a:r>
            <a:r>
              <a:rPr dirty="0" smtClean="0" sz="1100" spc="1">
                <a:latin typeface="Sylfaen"/>
                <a:cs typeface="Sylfaen"/>
              </a:rPr>
              <a:t>ე</a:t>
            </a:r>
            <a:r>
              <a:rPr dirty="0" smtClean="0" sz="1100" spc="1">
                <a:latin typeface="Sylfaen"/>
                <a:cs typeface="Sylfaen"/>
              </a:rPr>
              <a:t>თ</a:t>
            </a:r>
            <a:r>
              <a:rPr dirty="0" smtClean="0" sz="1100" spc="1">
                <a:latin typeface="Sylfaen"/>
                <a:cs typeface="Sylfaen"/>
              </a:rPr>
              <a:t>ო</a:t>
            </a:r>
            <a:r>
              <a:rPr dirty="0" smtClean="0" sz="1100" spc="1">
                <a:latin typeface="Sylfaen"/>
                <a:cs typeface="Sylfaen"/>
              </a:rPr>
              <a:t>ბ</a:t>
            </a:r>
            <a:r>
              <a:rPr dirty="0" smtClean="0" sz="1100" spc="1">
                <a:latin typeface="Sylfaen"/>
                <a:cs typeface="Sylfaen"/>
              </a:rPr>
              <a:t>ე</a:t>
            </a:r>
            <a:r>
              <a:rPr dirty="0" smtClean="0" sz="1100" spc="1">
                <a:latin typeface="Sylfaen"/>
                <a:cs typeface="Sylfaen"/>
              </a:rPr>
              <a:t>ბ</a:t>
            </a:r>
            <a:r>
              <a:rPr dirty="0" smtClean="0" sz="1100" spc="1">
                <a:latin typeface="Sylfaen"/>
                <a:cs typeface="Sylfaen"/>
              </a:rPr>
              <a:t>ი</a:t>
            </a:r>
            <a:r>
              <a:rPr dirty="0" smtClean="0" sz="1100" spc="1">
                <a:latin typeface="Sylfaen"/>
                <a:cs typeface="Sylfaen"/>
              </a:rPr>
              <a:t>თ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8889348"/>
            <a:ext cx="2107974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22">
                <a:latin typeface="Sylfaen"/>
                <a:cs typeface="Sylfaen"/>
              </a:rPr>
              <a:t>წარ</a:t>
            </a:r>
            <a:r>
              <a:rPr dirty="0" smtClean="0" sz="1100" spc="16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გ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0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    </a:t>
            </a:r>
            <a:r>
              <a:rPr dirty="0" smtClean="0" sz="1100" spc="125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87">
                <a:latin typeface="Sylfaen"/>
                <a:cs typeface="Sylfaen"/>
              </a:rPr>
              <a:t>რ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55">
                <a:latin typeface="Sylfaen"/>
                <a:cs typeface="Sylfaen"/>
              </a:rPr>
              <a:t>ი</a:t>
            </a:r>
            <a:r>
              <a:rPr dirty="0" smtClean="0" sz="1100" spc="-50">
                <a:latin typeface="Sylfaen"/>
                <a:cs typeface="Sylfaen"/>
              </a:rPr>
              <a:t>კ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77083" y="8889348"/>
            <a:ext cx="3604393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ტ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3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რც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80">
                <a:latin typeface="Sylfaen"/>
                <a:cs typeface="Sylfaen"/>
              </a:rPr>
              <a:t> </a:t>
            </a:r>
            <a:r>
              <a:rPr dirty="0" smtClean="0" sz="1100" spc="-117">
                <a:latin typeface="Sylfaen"/>
                <a:cs typeface="Sylfaen"/>
              </a:rPr>
              <a:t>თ</a:t>
            </a:r>
            <a:r>
              <a:rPr dirty="0" smtClean="0" sz="1100" spc="-70">
                <a:latin typeface="Sylfaen"/>
                <a:cs typeface="Sylfaen"/>
              </a:rPr>
              <a:t>ხ</a:t>
            </a:r>
            <a:r>
              <a:rPr dirty="0" smtClean="0" sz="1100" spc="-58">
                <a:latin typeface="Sylfaen"/>
                <a:cs typeface="Sylfaen"/>
              </a:rPr>
              <a:t>ე</a:t>
            </a:r>
            <a:r>
              <a:rPr dirty="0" smtClean="0" sz="1100" spc="-78">
                <a:latin typeface="Sylfaen"/>
                <a:cs typeface="Sylfaen"/>
              </a:rPr>
              <a:t>ვ</a:t>
            </a:r>
            <a:r>
              <a:rPr dirty="0" smtClean="0" sz="1100" spc="-56">
                <a:latin typeface="Sylfaen"/>
                <a:cs typeface="Sylfaen"/>
              </a:rPr>
              <a:t>ა</a:t>
            </a:r>
            <a:r>
              <a:rPr dirty="0" smtClean="0" sz="1100" spc="-116">
                <a:latin typeface="Sylfaen"/>
                <a:cs typeface="Sylfaen"/>
              </a:rPr>
              <a:t>დ</a:t>
            </a:r>
            <a:r>
              <a:rPr dirty="0" smtClean="0" sz="1100" spc="-73">
                <a:latin typeface="Sylfaen"/>
                <a:cs typeface="Sylfaen"/>
              </a:rPr>
              <a:t>ი</a:t>
            </a:r>
            <a:r>
              <a:rPr dirty="0" smtClean="0" sz="1100" spc="-32">
                <a:latin typeface="Sylfaen"/>
                <a:cs typeface="Sylfaen"/>
              </a:rPr>
              <a:t>   </a:t>
            </a:r>
            <a:r>
              <a:rPr dirty="0" smtClean="0" sz="1100" spc="160">
                <a:latin typeface="Sylfaen"/>
                <a:cs typeface="Sylfaen"/>
              </a:rPr>
              <a:t> </a:t>
            </a:r>
            <a:r>
              <a:rPr dirty="0" smtClean="0" sz="1100" spc="-104">
                <a:latin typeface="Sylfaen"/>
                <a:cs typeface="Sylfaen"/>
              </a:rPr>
              <a:t>თ</a:t>
            </a:r>
            <a:r>
              <a:rPr dirty="0" smtClean="0" sz="1100" spc="-98">
                <a:latin typeface="Sylfaen"/>
                <a:cs typeface="Sylfaen"/>
              </a:rPr>
              <a:t>უ</a:t>
            </a:r>
            <a:r>
              <a:rPr dirty="0" smtClean="0" sz="1100" spc="-32">
                <a:latin typeface="Sylfaen"/>
                <a:cs typeface="Sylfaen"/>
              </a:rPr>
              <a:t>  </a:t>
            </a:r>
            <a:r>
              <a:rPr dirty="0" smtClean="0" sz="1100" spc="22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26">
                <a:latin typeface="Sylfaen"/>
                <a:cs typeface="Sylfaen"/>
              </a:rPr>
              <a:t>შ</a:t>
            </a:r>
            <a:r>
              <a:rPr dirty="0" smtClean="0" sz="1100" spc="23">
                <a:latin typeface="Sylfaen"/>
                <a:cs typeface="Sylfaen"/>
              </a:rPr>
              <a:t>რ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69">
                <a:latin typeface="Sylfaen"/>
                <a:cs typeface="Sylfaen"/>
              </a:rPr>
              <a:t> </a:t>
            </a:r>
            <a:r>
              <a:rPr dirty="0" smtClean="0" sz="1100" spc="30">
                <a:latin typeface="Sylfaen"/>
                <a:cs typeface="Sylfaen"/>
              </a:rPr>
              <a:t>პ</a:t>
            </a:r>
            <a:r>
              <a:rPr dirty="0" smtClean="0" sz="1100" spc="34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-286">
                <a:latin typeface="Sylfaen"/>
                <a:cs typeface="Sylfaen"/>
              </a:rPr>
              <a:t>უ</a:t>
            </a:r>
            <a:r>
              <a:rPr dirty="0" smtClean="0" sz="1100" spc="24">
                <a:latin typeface="Sylfaen"/>
                <a:cs typeface="Sylfaen"/>
              </a:rPr>
              <a:t>ქ</a:t>
            </a:r>
            <a:r>
              <a:rPr dirty="0" smtClean="0" sz="1100" spc="-75">
                <a:latin typeface="Sylfaen"/>
                <a:cs typeface="Sylfaen"/>
              </a:rPr>
              <a:t>ც</a:t>
            </a:r>
            <a:r>
              <a:rPr dirty="0" smtClean="0" sz="1100" spc="-76">
                <a:latin typeface="Sylfaen"/>
                <a:cs typeface="Sylfaen"/>
              </a:rPr>
              <a:t>იის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9183480"/>
            <a:ext cx="2096541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ტ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პო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ტ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40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123">
                <a:latin typeface="Sylfaen"/>
                <a:cs typeface="Sylfaen"/>
              </a:rPr>
              <a:t>შ</a:t>
            </a:r>
            <a:r>
              <a:rPr dirty="0" smtClean="0" sz="1100" spc="-186">
                <a:latin typeface="Sylfaen"/>
                <a:cs typeface="Sylfaen"/>
              </a:rPr>
              <a:t>უ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80131" y="9183480"/>
            <a:ext cx="3602198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ფ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რთ</a:t>
            </a:r>
            <a:r>
              <a:rPr dirty="0" smtClean="0" sz="1100" spc="-4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88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ყ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-4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70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77">
                <a:latin typeface="Sylfaen"/>
                <a:cs typeface="Sylfaen"/>
              </a:rPr>
              <a:t>ზ</a:t>
            </a:r>
            <a:r>
              <a:rPr dirty="0" smtClean="0" sz="1100" spc="44">
                <a:latin typeface="Sylfaen"/>
                <a:cs typeface="Sylfaen"/>
              </a:rPr>
              <a:t>ღვ</a:t>
            </a:r>
            <a:r>
              <a:rPr dirty="0" smtClean="0" sz="1100" spc="36">
                <a:latin typeface="Sylfaen"/>
                <a:cs typeface="Sylfaen"/>
              </a:rPr>
              <a:t>ა</a:t>
            </a:r>
            <a:r>
              <a:rPr dirty="0" smtClean="0" sz="1100" spc="76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-9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57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-70">
                <a:latin typeface="Sylfaen"/>
                <a:cs typeface="Sylfaen"/>
              </a:rPr>
              <a:t>დ</a:t>
            </a:r>
            <a:r>
              <a:rPr dirty="0" smtClean="0" sz="1100" spc="-67">
                <a:latin typeface="Sylfaen"/>
                <a:cs typeface="Sylfaen"/>
              </a:rPr>
              <a:t>ი</a:t>
            </a:r>
            <a:r>
              <a:rPr dirty="0" smtClean="0" sz="1100" spc="-64">
                <a:latin typeface="Sylfaen"/>
                <a:cs typeface="Sylfaen"/>
              </a:rPr>
              <a:t>ნ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87">
                <a:latin typeface="Sylfaen"/>
                <a:cs typeface="Sylfaen"/>
              </a:rPr>
              <a:t>რ</a:t>
            </a:r>
            <a:r>
              <a:rPr dirty="0" smtClean="0" sz="1100" spc="76">
                <a:latin typeface="Sylfaen"/>
                <a:cs typeface="Sylfaen"/>
              </a:rPr>
              <a:t>ო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9477866"/>
            <a:ext cx="5779026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5">
                <a:latin typeface="Sylfaen"/>
                <a:cs typeface="Sylfaen"/>
              </a:rPr>
              <a:t>ტ</a:t>
            </a:r>
            <a:r>
              <a:rPr dirty="0" smtClean="0" sz="1100" spc="5">
                <a:latin typeface="Sylfaen"/>
                <a:cs typeface="Sylfaen"/>
              </a:rPr>
              <a:t>რ</a:t>
            </a:r>
            <a:r>
              <a:rPr dirty="0" smtClean="0" sz="1100" spc="5">
                <a:latin typeface="Sylfaen"/>
                <a:cs typeface="Sylfaen"/>
              </a:rPr>
              <a:t>ა</a:t>
            </a:r>
            <a:r>
              <a:rPr dirty="0" smtClean="0" sz="1100" spc="5">
                <a:latin typeface="Sylfaen"/>
                <a:cs typeface="Sylfaen"/>
              </a:rPr>
              <a:t>ნ</a:t>
            </a:r>
            <a:r>
              <a:rPr dirty="0" smtClean="0" sz="1100" spc="5">
                <a:latin typeface="Sylfaen"/>
                <a:cs typeface="Sylfaen"/>
              </a:rPr>
              <a:t>ს</a:t>
            </a:r>
            <a:r>
              <a:rPr dirty="0" smtClean="0" sz="1100" spc="5">
                <a:latin typeface="Sylfaen"/>
                <a:cs typeface="Sylfaen"/>
              </a:rPr>
              <a:t>პო</a:t>
            </a:r>
            <a:r>
              <a:rPr dirty="0" smtClean="0" sz="1100" spc="5">
                <a:latin typeface="Sylfaen"/>
                <a:cs typeface="Sylfaen"/>
              </a:rPr>
              <a:t>რ</a:t>
            </a:r>
            <a:r>
              <a:rPr dirty="0" smtClean="0" sz="1100" spc="5">
                <a:latin typeface="Sylfaen"/>
                <a:cs typeface="Sylfaen"/>
              </a:rPr>
              <a:t>ტ</a:t>
            </a:r>
            <a:r>
              <a:rPr dirty="0" smtClean="0" sz="1100" spc="5">
                <a:latin typeface="Sylfaen"/>
                <a:cs typeface="Sylfaen"/>
              </a:rPr>
              <a:t>შ</a:t>
            </a:r>
            <a:r>
              <a:rPr dirty="0" smtClean="0" sz="1100" spc="5">
                <a:latin typeface="Sylfaen"/>
                <a:cs typeface="Sylfaen"/>
              </a:rPr>
              <a:t>ი</a:t>
            </a:r>
            <a:r>
              <a:rPr dirty="0" smtClean="0" sz="1100" spc="5">
                <a:latin typeface="Sylfaen"/>
                <a:cs typeface="Sylfaen"/>
              </a:rPr>
              <a:t>.</a:t>
            </a:r>
            <a:r>
              <a:rPr dirty="0" smtClean="0" sz="1100" spc="5">
                <a:latin typeface="Sylfaen"/>
                <a:cs typeface="Sylfaen"/>
              </a:rPr>
              <a:t> </a:t>
            </a:r>
            <a:r>
              <a:rPr dirty="0" smtClean="0" sz="1100" spc="5">
                <a:latin typeface="Sylfaen"/>
                <a:cs typeface="Sylfaen"/>
              </a:rPr>
              <a:t>ა</a:t>
            </a:r>
            <a:r>
              <a:rPr dirty="0" smtClean="0" sz="1100" spc="5">
                <a:latin typeface="Sylfaen"/>
                <a:cs typeface="Sylfaen"/>
              </a:rPr>
              <a:t>ს</a:t>
            </a:r>
            <a:r>
              <a:rPr dirty="0" smtClean="0" sz="1100" spc="5">
                <a:latin typeface="Sylfaen"/>
                <a:cs typeface="Sylfaen"/>
              </a:rPr>
              <a:t>ე</a:t>
            </a:r>
            <a:r>
              <a:rPr dirty="0" smtClean="0" sz="1100" spc="5">
                <a:latin typeface="Sylfaen"/>
                <a:cs typeface="Sylfaen"/>
              </a:rPr>
              <a:t>ვ</a:t>
            </a:r>
            <a:r>
              <a:rPr dirty="0" smtClean="0" sz="1100" spc="5">
                <a:latin typeface="Sylfaen"/>
                <a:cs typeface="Sylfaen"/>
              </a:rPr>
              <a:t>ე</a:t>
            </a:r>
            <a:r>
              <a:rPr dirty="0" smtClean="0" sz="1100" spc="5">
                <a:latin typeface="Sylfaen"/>
                <a:cs typeface="Sylfaen"/>
              </a:rPr>
              <a:t> </a:t>
            </a:r>
            <a:r>
              <a:rPr dirty="0" smtClean="0" sz="1100" spc="5">
                <a:latin typeface="Sylfaen"/>
                <a:cs typeface="Sylfaen"/>
              </a:rPr>
              <a:t>ი</a:t>
            </a:r>
            <a:r>
              <a:rPr dirty="0" smtClean="0" sz="1100" spc="5">
                <a:latin typeface="Sylfaen"/>
                <a:cs typeface="Sylfaen"/>
              </a:rPr>
              <a:t>თ</a:t>
            </a:r>
            <a:r>
              <a:rPr dirty="0" smtClean="0" sz="1100" spc="5">
                <a:latin typeface="Sylfaen"/>
                <a:cs typeface="Sylfaen"/>
              </a:rPr>
              <a:t>ქ</a:t>
            </a:r>
            <a:r>
              <a:rPr dirty="0" smtClean="0" sz="1100" spc="5">
                <a:latin typeface="Sylfaen"/>
                <a:cs typeface="Sylfaen"/>
              </a:rPr>
              <a:t>მ</a:t>
            </a:r>
            <a:r>
              <a:rPr dirty="0" smtClean="0" sz="1100" spc="5">
                <a:latin typeface="Sylfaen"/>
                <a:cs typeface="Sylfaen"/>
              </a:rPr>
              <a:t>ის</a:t>
            </a:r>
            <a:r>
              <a:rPr dirty="0" smtClean="0" sz="1100" spc="5">
                <a:latin typeface="Sylfaen"/>
                <a:cs typeface="Sylfaen"/>
              </a:rPr>
              <a:t> </a:t>
            </a:r>
            <a:r>
              <a:rPr dirty="0" smtClean="0" sz="1100" spc="5">
                <a:latin typeface="Sylfaen"/>
                <a:cs typeface="Sylfaen"/>
              </a:rPr>
              <a:t>ს</a:t>
            </a:r>
            <a:r>
              <a:rPr dirty="0" smtClean="0" sz="1100" spc="5">
                <a:latin typeface="Sylfaen"/>
                <a:cs typeface="Sylfaen"/>
              </a:rPr>
              <a:t>ხ</a:t>
            </a:r>
            <a:r>
              <a:rPr dirty="0" smtClean="0" sz="1100" spc="5">
                <a:latin typeface="Sylfaen"/>
                <a:cs typeface="Sylfaen"/>
              </a:rPr>
              <a:t>ვ</a:t>
            </a:r>
            <a:r>
              <a:rPr dirty="0" smtClean="0" sz="1100" spc="5">
                <a:latin typeface="Sylfaen"/>
                <a:cs typeface="Sylfaen"/>
              </a:rPr>
              <a:t>ა</a:t>
            </a:r>
            <a:r>
              <a:rPr dirty="0" smtClean="0" sz="1100" spc="5">
                <a:latin typeface="Sylfaen"/>
                <a:cs typeface="Sylfaen"/>
              </a:rPr>
              <a:t> </a:t>
            </a:r>
            <a:r>
              <a:rPr dirty="0" smtClean="0" sz="1100" spc="5">
                <a:latin typeface="Sylfaen"/>
                <a:cs typeface="Sylfaen"/>
              </a:rPr>
              <a:t>ს</a:t>
            </a:r>
            <a:r>
              <a:rPr dirty="0" smtClean="0" sz="1100" spc="5">
                <a:latin typeface="Sylfaen"/>
                <a:cs typeface="Sylfaen"/>
              </a:rPr>
              <a:t>ფ</a:t>
            </a:r>
            <a:r>
              <a:rPr dirty="0" smtClean="0" sz="1100" spc="5">
                <a:latin typeface="Sylfaen"/>
                <a:cs typeface="Sylfaen"/>
              </a:rPr>
              <a:t>ე</a:t>
            </a:r>
            <a:r>
              <a:rPr dirty="0" smtClean="0" sz="1100" spc="5">
                <a:latin typeface="Sylfaen"/>
                <a:cs typeface="Sylfaen"/>
              </a:rPr>
              <a:t>რ</a:t>
            </a:r>
            <a:r>
              <a:rPr dirty="0" smtClean="0" sz="1100" spc="5">
                <a:latin typeface="Sylfaen"/>
                <a:cs typeface="Sylfaen"/>
              </a:rPr>
              <a:t>ო</a:t>
            </a:r>
            <a:r>
              <a:rPr dirty="0" smtClean="0" sz="1100" spc="5">
                <a:latin typeface="Sylfaen"/>
                <a:cs typeface="Sylfaen"/>
              </a:rPr>
              <a:t>თა</a:t>
            </a:r>
            <a:r>
              <a:rPr dirty="0" smtClean="0" sz="1100" spc="5">
                <a:latin typeface="Sylfaen"/>
                <a:cs typeface="Sylfaen"/>
              </a:rPr>
              <a:t> </a:t>
            </a:r>
            <a:r>
              <a:rPr dirty="0" smtClean="0" sz="1100" spc="5">
                <a:latin typeface="Sylfaen"/>
                <a:cs typeface="Sylfaen"/>
              </a:rPr>
              <a:t> </a:t>
            </a:r>
            <a:r>
              <a:rPr dirty="0" smtClean="0" sz="1100" spc="5">
                <a:latin typeface="Sylfaen"/>
                <a:cs typeface="Sylfaen"/>
              </a:rPr>
              <a:t>მ</a:t>
            </a:r>
            <a:r>
              <a:rPr dirty="0" smtClean="0" sz="1100" spc="5">
                <a:latin typeface="Sylfaen"/>
                <a:cs typeface="Sylfaen"/>
              </a:rPr>
              <a:t>ი</a:t>
            </a:r>
            <a:r>
              <a:rPr dirty="0" smtClean="0" sz="1100" spc="5">
                <a:latin typeface="Sylfaen"/>
                <a:cs typeface="Sylfaen"/>
              </a:rPr>
              <a:t>მ</a:t>
            </a:r>
            <a:r>
              <a:rPr dirty="0" smtClean="0" sz="1100" spc="5">
                <a:latin typeface="Sylfaen"/>
                <a:cs typeface="Sylfaen"/>
              </a:rPr>
              <a:t>ა</a:t>
            </a:r>
            <a:r>
              <a:rPr dirty="0" smtClean="0" sz="1100" spc="5">
                <a:latin typeface="Sylfaen"/>
                <a:cs typeface="Sylfaen"/>
              </a:rPr>
              <a:t>რ</a:t>
            </a:r>
            <a:r>
              <a:rPr dirty="0" smtClean="0" sz="1100" spc="5">
                <a:latin typeface="Sylfaen"/>
                <a:cs typeface="Sylfaen"/>
              </a:rPr>
              <a:t>თ</a:t>
            </a:r>
            <a:r>
              <a:rPr dirty="0" smtClean="0" sz="1100" spc="5">
                <a:latin typeface="Sylfaen"/>
                <a:cs typeface="Sylfaen"/>
              </a:rPr>
              <a:t>.</a:t>
            </a:r>
            <a:r>
              <a:rPr dirty="0" smtClean="0" sz="1100" spc="5">
                <a:latin typeface="Sylfaen"/>
                <a:cs typeface="Sylfaen"/>
              </a:rPr>
              <a:t> </a:t>
            </a:r>
            <a:r>
              <a:rPr dirty="0" smtClean="0" sz="1100" spc="5">
                <a:latin typeface="Sylfaen"/>
                <a:cs typeface="Sylfaen"/>
              </a:rPr>
              <a:t>ყ</a:t>
            </a:r>
            <a:r>
              <a:rPr dirty="0" smtClean="0" sz="1100" spc="5">
                <a:latin typeface="Sylfaen"/>
                <a:cs typeface="Sylfaen"/>
              </a:rPr>
              <a:t>ო</a:t>
            </a:r>
            <a:r>
              <a:rPr dirty="0" smtClean="0" sz="1100" spc="5">
                <a:latin typeface="Sylfaen"/>
                <a:cs typeface="Sylfaen"/>
              </a:rPr>
              <a:t>ვ</a:t>
            </a:r>
            <a:r>
              <a:rPr dirty="0" smtClean="0" sz="1100" spc="5">
                <a:latin typeface="Sylfaen"/>
                <a:cs typeface="Sylfaen"/>
              </a:rPr>
              <a:t>ე</a:t>
            </a:r>
            <a:r>
              <a:rPr dirty="0" smtClean="0" sz="1100" spc="5">
                <a:latin typeface="Sylfaen"/>
                <a:cs typeface="Sylfaen"/>
              </a:rPr>
              <a:t>ლ</a:t>
            </a:r>
            <a:r>
              <a:rPr dirty="0" smtClean="0" sz="1100" spc="5">
                <a:latin typeface="Sylfaen"/>
                <a:cs typeface="Sylfaen"/>
              </a:rPr>
              <a:t>ი</a:t>
            </a:r>
            <a:r>
              <a:rPr dirty="0" smtClean="0" sz="1100" spc="5">
                <a:latin typeface="Sylfaen"/>
                <a:cs typeface="Sylfaen"/>
              </a:rPr>
              <a:t>ვ</a:t>
            </a:r>
            <a:r>
              <a:rPr dirty="0" smtClean="0" sz="1100" spc="5">
                <a:latin typeface="Sylfaen"/>
                <a:cs typeface="Sylfaen"/>
              </a:rPr>
              <a:t>ე</a:t>
            </a:r>
            <a:r>
              <a:rPr dirty="0" smtClean="0" sz="1100" spc="5">
                <a:latin typeface="Sylfaen"/>
                <a:cs typeface="Sylfaen"/>
              </a:rPr>
              <a:t> </a:t>
            </a:r>
            <a:r>
              <a:rPr dirty="0" smtClean="0" sz="1100" spc="5">
                <a:latin typeface="Sylfaen"/>
                <a:cs typeface="Sylfaen"/>
              </a:rPr>
              <a:t>ე</a:t>
            </a:r>
            <a:r>
              <a:rPr dirty="0" smtClean="0" sz="1100" spc="5">
                <a:latin typeface="Sylfaen"/>
                <a:cs typeface="Sylfaen"/>
              </a:rPr>
              <a:t>ს</a:t>
            </a:r>
            <a:r>
              <a:rPr dirty="0" smtClean="0" sz="1100" spc="5">
                <a:latin typeface="Sylfaen"/>
                <a:cs typeface="Sylfaen"/>
              </a:rPr>
              <a:t> </a:t>
            </a:r>
            <a:r>
              <a:rPr dirty="0" smtClean="0" sz="1100" spc="5">
                <a:latin typeface="Sylfaen"/>
                <a:cs typeface="Sylfaen"/>
              </a:rPr>
              <a:t>კ</a:t>
            </a:r>
            <a:r>
              <a:rPr dirty="0" smtClean="0" sz="1100" spc="5">
                <a:latin typeface="Sylfaen"/>
                <a:cs typeface="Sylfaen"/>
              </a:rPr>
              <a:t>ი</a:t>
            </a:r>
            <a:r>
              <a:rPr dirty="0" smtClean="0" sz="1100" spc="5">
                <a:latin typeface="Sylfaen"/>
                <a:cs typeface="Sylfaen"/>
              </a:rPr>
              <a:t> </a:t>
            </a:r>
            <a:r>
              <a:rPr dirty="0" smtClean="0" sz="1100" spc="5">
                <a:latin typeface="Sylfaen"/>
                <a:cs typeface="Sylfaen"/>
              </a:rPr>
              <a:t>მ</a:t>
            </a:r>
            <a:r>
              <a:rPr dirty="0" smtClean="0" sz="1100" spc="5">
                <a:latin typeface="Sylfaen"/>
                <a:cs typeface="Sylfaen"/>
              </a:rPr>
              <a:t>ა</a:t>
            </a:r>
            <a:r>
              <a:rPr dirty="0" smtClean="0" sz="1100" spc="5">
                <a:latin typeface="Sylfaen"/>
                <a:cs typeface="Sylfaen"/>
              </a:rPr>
              <a:t>თი</a:t>
            </a:r>
            <a:r>
              <a:rPr dirty="0" smtClean="0" sz="1100" spc="5">
                <a:latin typeface="Sylfaen"/>
                <a:cs typeface="Sylfaen"/>
              </a:rPr>
              <a:t> </a:t>
            </a:r>
            <a:r>
              <a:rPr dirty="0" smtClean="0" sz="1100" spc="5">
                <a:latin typeface="Sylfaen"/>
                <a:cs typeface="Sylfaen"/>
              </a:rPr>
              <a:t>ს</a:t>
            </a:r>
            <a:r>
              <a:rPr dirty="0" smtClean="0" sz="1100" spc="5">
                <a:latin typeface="Sylfaen"/>
                <a:cs typeface="Sylfaen"/>
              </a:rPr>
              <a:t>პ</a:t>
            </a:r>
            <a:r>
              <a:rPr dirty="0" smtClean="0" sz="1100" spc="5">
                <a:latin typeface="Sylfaen"/>
                <a:cs typeface="Sylfaen"/>
              </a:rPr>
              <a:t>ე</a:t>
            </a:r>
            <a:r>
              <a:rPr dirty="0" smtClean="0" sz="1100" spc="5">
                <a:latin typeface="Sylfaen"/>
                <a:cs typeface="Sylfaen"/>
              </a:rPr>
              <a:t>ც</a:t>
            </a:r>
            <a:r>
              <a:rPr dirty="0" smtClean="0" sz="1100" spc="5">
                <a:latin typeface="Sylfaen"/>
                <a:cs typeface="Sylfaen"/>
              </a:rPr>
              <a:t>იფი</a:t>
            </a:r>
            <a:r>
              <a:rPr dirty="0" smtClean="0" sz="1100" spc="5">
                <a:latin typeface="Sylfaen"/>
                <a:cs typeface="Sylfaen"/>
              </a:rPr>
              <a:t>კ</a:t>
            </a:r>
            <a:r>
              <a:rPr dirty="0" smtClean="0" sz="1100" spc="5">
                <a:latin typeface="Sylfaen"/>
                <a:cs typeface="Sylfaen"/>
              </a:rPr>
              <a:t>უ</a:t>
            </a:r>
            <a:r>
              <a:rPr dirty="0" smtClean="0" sz="1100" spc="5">
                <a:latin typeface="Sylfaen"/>
                <a:cs typeface="Sylfaen"/>
              </a:rPr>
              <a:t>რი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493002" y="9916160"/>
            <a:ext cx="189640" cy="165608"/>
          </a:xfrm>
          <a:prstGeom prst="rect">
            <a:avLst/>
          </a:prstGeom>
        </p:spPr>
        <p:txBody>
          <a:bodyPr wrap="square" lIns="0" tIns="7651" rIns="0" bIns="0" rtlCol="0">
            <a:noAutofit/>
          </a:bodyPr>
          <a:lstStyle/>
          <a:p>
            <a:pPr marL="12700">
              <a:lnSpc>
                <a:spcPts val="1205"/>
              </a:lnSpc>
            </a:pPr>
            <a:r>
              <a:rPr dirty="0" smtClean="0" sz="1100" spc="4">
                <a:latin typeface="Calibri"/>
                <a:cs typeface="Calibri"/>
              </a:rPr>
              <a:t>22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42"/>
          <p:cNvSpPr/>
          <p:nvPr/>
        </p:nvSpPr>
        <p:spPr>
          <a:xfrm>
            <a:off x="441959" y="6076314"/>
            <a:ext cx="1457325" cy="27203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2230120" y="6226174"/>
            <a:ext cx="1597659" cy="26581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4065270" y="7130414"/>
            <a:ext cx="1554479" cy="20815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5878195" y="6349364"/>
            <a:ext cx="1228725" cy="13042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6069330" y="7732394"/>
            <a:ext cx="923925" cy="9690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902004" y="951340"/>
            <a:ext cx="577991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5">
                <a:latin typeface="Sylfaen"/>
                <a:cs typeface="Sylfaen"/>
              </a:rPr>
              <a:t>ფორ</a:t>
            </a:r>
            <a:r>
              <a:rPr dirty="0" smtClean="0" sz="1100" spc="-5">
                <a:latin typeface="Sylfaen"/>
                <a:cs typeface="Sylfaen"/>
              </a:rPr>
              <a:t>მ</a:t>
            </a:r>
            <a:r>
              <a:rPr dirty="0" smtClean="0" sz="1100" spc="-5">
                <a:latin typeface="Sylfaen"/>
                <a:cs typeface="Sylfaen"/>
              </a:rPr>
              <a:t>ის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კ</a:t>
            </a:r>
            <a:r>
              <a:rPr dirty="0" smtClean="0" sz="1100" spc="-5">
                <a:latin typeface="Sylfaen"/>
                <a:cs typeface="Sylfaen"/>
              </a:rPr>
              <a:t>ო</a:t>
            </a:r>
            <a:r>
              <a:rPr dirty="0" smtClean="0" sz="1100" spc="-5">
                <a:latin typeface="Sylfaen"/>
                <a:cs typeface="Sylfaen"/>
              </a:rPr>
              <a:t>ნ</a:t>
            </a:r>
            <a:r>
              <a:rPr dirty="0" smtClean="0" sz="1100" spc="-5">
                <a:latin typeface="Sylfaen"/>
                <a:cs typeface="Sylfaen"/>
              </a:rPr>
              <a:t>კ</a:t>
            </a:r>
            <a:r>
              <a:rPr dirty="0" smtClean="0" sz="1100" spc="-5">
                <a:latin typeface="Sylfaen"/>
                <a:cs typeface="Sylfaen"/>
              </a:rPr>
              <a:t>რ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ტ</a:t>
            </a:r>
            <a:r>
              <a:rPr dirty="0" smtClean="0" sz="1100" spc="-5">
                <a:latin typeface="Sylfaen"/>
                <a:cs typeface="Sylfaen"/>
              </a:rPr>
              <a:t>უ</a:t>
            </a:r>
            <a:r>
              <a:rPr dirty="0" smtClean="0" sz="1100" spc="-5">
                <a:latin typeface="Sylfaen"/>
                <a:cs typeface="Sylfaen"/>
              </a:rPr>
              <a:t>ლ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პირ</a:t>
            </a:r>
            <a:r>
              <a:rPr dirty="0" smtClean="0" sz="1100" spc="-5">
                <a:latin typeface="Sylfaen"/>
                <a:cs typeface="Sylfaen"/>
              </a:rPr>
              <a:t>ო</a:t>
            </a:r>
            <a:r>
              <a:rPr dirty="0" smtClean="0" sz="1100" spc="-5">
                <a:latin typeface="Sylfaen"/>
                <a:cs typeface="Sylfaen"/>
              </a:rPr>
              <a:t>ბ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ბ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ს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დ</a:t>
            </a:r>
            <a:r>
              <a:rPr dirty="0" smtClean="0" sz="1100" spc="-5">
                <a:latin typeface="Sylfaen"/>
                <a:cs typeface="Sylfaen"/>
              </a:rPr>
              <a:t>მ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მ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ს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დ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გ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ბით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ყ</a:t>
            </a:r>
            <a:r>
              <a:rPr dirty="0" smtClean="0" sz="1100" spc="-5">
                <a:latin typeface="Sylfaen"/>
                <a:cs typeface="Sylfaen"/>
              </a:rPr>
              <a:t>ო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გ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ნ</a:t>
            </a:r>
            <a:r>
              <a:rPr dirty="0" smtClean="0" sz="1100" spc="-5">
                <a:latin typeface="Sylfaen"/>
                <a:cs typeface="Sylfaen"/>
              </a:rPr>
              <a:t>პირ</a:t>
            </a:r>
            <a:r>
              <a:rPr dirty="0" smtClean="0" sz="1100" spc="-5">
                <a:latin typeface="Sylfaen"/>
                <a:cs typeface="Sylfaen"/>
              </a:rPr>
              <a:t>ო</a:t>
            </a:r>
            <a:r>
              <a:rPr dirty="0" smtClean="0" sz="1100" spc="-5">
                <a:latin typeface="Sylfaen"/>
                <a:cs typeface="Sylfaen"/>
              </a:rPr>
              <a:t>ბ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ბ</a:t>
            </a:r>
            <a:r>
              <a:rPr dirty="0" smtClean="0" sz="1100" spc="-5">
                <a:latin typeface="Sylfaen"/>
                <a:cs typeface="Sylfaen"/>
              </a:rPr>
              <a:t>უ</a:t>
            </a:r>
            <a:r>
              <a:rPr dirty="0" smtClean="0" sz="1100" spc="-5">
                <a:latin typeface="Sylfaen"/>
                <a:cs typeface="Sylfaen"/>
              </a:rPr>
              <a:t>ლ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.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მ</a:t>
            </a:r>
            <a:r>
              <a:rPr dirty="0" smtClean="0" sz="1100" spc="-5">
                <a:latin typeface="Sylfaen"/>
                <a:cs typeface="Sylfaen"/>
              </a:rPr>
              <a:t>ფო</a:t>
            </a:r>
            <a:r>
              <a:rPr dirty="0" smtClean="0" sz="1100" spc="-5">
                <a:latin typeface="Sylfaen"/>
                <a:cs typeface="Sylfaen"/>
              </a:rPr>
              <a:t>რ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ბ</a:t>
            </a:r>
            <a:r>
              <a:rPr dirty="0" smtClean="0" sz="1100" spc="-5">
                <a:latin typeface="Sylfaen"/>
                <a:cs typeface="Sylfaen"/>
              </a:rPr>
              <a:t>ით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02004" y="1245472"/>
            <a:ext cx="578068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ოდ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116">
                <a:latin typeface="Sylfaen"/>
                <a:cs typeface="Sylfaen"/>
              </a:rPr>
              <a:t> 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72">
                <a:latin typeface="Sylfaen"/>
                <a:cs typeface="Sylfaen"/>
              </a:rPr>
              <a:t>რა</a:t>
            </a:r>
            <a:r>
              <a:rPr dirty="0" smtClean="0" sz="1100" spc="-42">
                <a:latin typeface="Sylfaen"/>
                <a:cs typeface="Sylfaen"/>
              </a:rPr>
              <a:t>ვ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ხ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120">
                <a:latin typeface="Sylfaen"/>
                <a:cs typeface="Sylfaen"/>
              </a:rPr>
              <a:t> </a:t>
            </a:r>
            <a:r>
              <a:rPr dirty="0" smtClean="0" sz="1100" spc="-117">
                <a:latin typeface="Sylfaen"/>
                <a:cs typeface="Sylfaen"/>
              </a:rPr>
              <a:t>თ</a:t>
            </a:r>
            <a:r>
              <a:rPr dirty="0" smtClean="0" sz="1100" spc="-81">
                <a:latin typeface="Sylfaen"/>
                <a:cs typeface="Sylfaen"/>
              </a:rPr>
              <a:t>ხ</a:t>
            </a:r>
            <a:r>
              <a:rPr dirty="0" smtClean="0" sz="1100" spc="-63">
                <a:latin typeface="Sylfaen"/>
                <a:cs typeface="Sylfaen"/>
              </a:rPr>
              <a:t>ე</a:t>
            </a:r>
            <a:r>
              <a:rPr dirty="0" smtClean="0" sz="1100" spc="-70">
                <a:latin typeface="Sylfaen"/>
                <a:cs typeface="Sylfaen"/>
              </a:rPr>
              <a:t>ვ</a:t>
            </a:r>
            <a:r>
              <a:rPr dirty="0" smtClean="0" sz="1100" spc="-69">
                <a:latin typeface="Sylfaen"/>
                <a:cs typeface="Sylfaen"/>
              </a:rPr>
              <a:t>ა</a:t>
            </a:r>
            <a:r>
              <a:rPr dirty="0" smtClean="0" sz="1100" spc="-116">
                <a:latin typeface="Sylfaen"/>
                <a:cs typeface="Sylfaen"/>
              </a:rPr>
              <a:t>დ</a:t>
            </a:r>
            <a:r>
              <a:rPr dirty="0" smtClean="0" sz="1100" spc="-79">
                <a:latin typeface="Sylfaen"/>
                <a:cs typeface="Sylfaen"/>
              </a:rPr>
              <a:t>ი</a:t>
            </a:r>
            <a:r>
              <a:rPr dirty="0" smtClean="0" sz="1100" spc="-35">
                <a:latin typeface="Sylfaen"/>
                <a:cs typeface="Sylfaen"/>
              </a:rPr>
              <a:t>  </a:t>
            </a:r>
            <a:r>
              <a:rPr dirty="0" smtClean="0" sz="1100" spc="91">
                <a:latin typeface="Sylfaen"/>
                <a:cs typeface="Sylfaen"/>
              </a:rPr>
              <a:t> </a:t>
            </a:r>
            <a:r>
              <a:rPr dirty="0" smtClean="0" sz="1100" spc="-113">
                <a:latin typeface="Sylfaen"/>
                <a:cs typeface="Sylfaen"/>
              </a:rPr>
              <a:t>თ</a:t>
            </a:r>
            <a:r>
              <a:rPr dirty="0" smtClean="0" sz="1100" spc="-106">
                <a:latin typeface="Sylfaen"/>
                <a:cs typeface="Sylfaen"/>
              </a:rPr>
              <a:t>უ</a:t>
            </a:r>
            <a:r>
              <a:rPr dirty="0" smtClean="0" sz="1100" spc="173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48">
                <a:latin typeface="Sylfaen"/>
                <a:cs typeface="Sylfaen"/>
              </a:rPr>
              <a:t>შ</a:t>
            </a:r>
            <a:r>
              <a:rPr dirty="0" smtClean="0" sz="1100" spc="87">
                <a:latin typeface="Sylfaen"/>
                <a:cs typeface="Sylfaen"/>
              </a:rPr>
              <a:t>რ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30">
                <a:latin typeface="Sylfaen"/>
                <a:cs typeface="Sylfaen"/>
              </a:rPr>
              <a:t>პ</a:t>
            </a:r>
            <a:r>
              <a:rPr dirty="0" smtClean="0" sz="1100" spc="34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-286">
                <a:latin typeface="Sylfaen"/>
                <a:cs typeface="Sylfaen"/>
              </a:rPr>
              <a:t>უ</a:t>
            </a:r>
            <a:r>
              <a:rPr dirty="0" smtClean="0" sz="1100" spc="24">
                <a:latin typeface="Sylfaen"/>
                <a:cs typeface="Sylfaen"/>
              </a:rPr>
              <a:t>ქ</a:t>
            </a:r>
            <a:r>
              <a:rPr dirty="0" smtClean="0" sz="1100" spc="-66">
                <a:latin typeface="Sylfaen"/>
                <a:cs typeface="Sylfaen"/>
              </a:rPr>
              <a:t>ც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-63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გ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79">
                <a:latin typeface="Sylfaen"/>
                <a:cs typeface="Sylfaen"/>
              </a:rPr>
              <a:t>დ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185">
                <a:latin typeface="Sylfaen"/>
                <a:cs typeface="Sylfaen"/>
              </a:rPr>
              <a:t>ზი</a:t>
            </a:r>
            <a:r>
              <a:rPr dirty="0" smtClean="0" sz="1100" spc="-70">
                <a:latin typeface="Sylfaen"/>
                <a:cs typeface="Sylfaen"/>
              </a:rPr>
              <a:t>დ</a:t>
            </a:r>
            <a:r>
              <a:rPr dirty="0" smtClean="0" sz="1100" spc="-42">
                <a:latin typeface="Sylfaen"/>
                <a:cs typeface="Sylfaen"/>
              </a:rPr>
              <a:t>ვ</a:t>
            </a:r>
            <a:r>
              <a:rPr dirty="0" smtClean="0" sz="1100" spc="51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27">
                <a:latin typeface="Sylfaen"/>
                <a:cs typeface="Sylfaen"/>
              </a:rPr>
              <a:t>ე</a:t>
            </a:r>
            <a:r>
              <a:rPr dirty="0" smtClean="0" sz="1100" spc="-37">
                <a:latin typeface="Sylfaen"/>
                <a:cs typeface="Sylfaen"/>
              </a:rPr>
              <a:t>ს</a:t>
            </a:r>
            <a:r>
              <a:rPr dirty="0" smtClean="0" sz="1100" spc="-27">
                <a:latin typeface="Sylfaen"/>
                <a:cs typeface="Sylfaen"/>
              </a:rPr>
              <a:t>ე</a:t>
            </a:r>
            <a:r>
              <a:rPr dirty="0" smtClean="0" sz="1100" spc="-42">
                <a:latin typeface="Sylfaen"/>
                <a:cs typeface="Sylfaen"/>
              </a:rPr>
              <a:t>ნ</a:t>
            </a:r>
            <a:r>
              <a:rPr dirty="0" smtClean="0" sz="1100" spc="-36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27">
                <a:latin typeface="Sylfaen"/>
                <a:cs typeface="Sylfaen"/>
              </a:rPr>
              <a:t> 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9">
                <a:latin typeface="Sylfaen"/>
                <a:cs typeface="Sylfaen"/>
              </a:rPr>
              <a:t>ყ</a:t>
            </a:r>
            <a:r>
              <a:rPr dirty="0" smtClean="0" sz="1100" spc="81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: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02004" y="1539604"/>
            <a:ext cx="578068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0">
                <a:latin typeface="Sylfaen"/>
                <a:cs typeface="Sylfaen"/>
              </a:rPr>
              <a:t>ვა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0">
                <a:latin typeface="Sylfaen"/>
                <a:cs typeface="Sylfaen"/>
              </a:rPr>
              <a:t>ვა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41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წა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    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ც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ტ</a:t>
            </a:r>
            <a:r>
              <a:rPr dirty="0" smtClean="0" sz="1100" spc="0">
                <a:latin typeface="Sylfaen"/>
                <a:cs typeface="Sylfaen"/>
              </a:rPr>
              <a:t>რში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59">
                <a:latin typeface="Sylfaen"/>
                <a:cs typeface="Sylfaen"/>
              </a:rPr>
              <a:t> </a:t>
            </a:r>
            <a:r>
              <a:rPr dirty="0" smtClean="0" sz="1100" spc="-79">
                <a:latin typeface="Sylfaen"/>
                <a:cs typeface="Sylfaen"/>
              </a:rPr>
              <a:t>დ</a:t>
            </a:r>
            <a:r>
              <a:rPr dirty="0" smtClean="0" sz="1100" spc="-37">
                <a:latin typeface="Sylfaen"/>
                <a:cs typeface="Sylfaen"/>
              </a:rPr>
              <a:t>ა</a:t>
            </a:r>
            <a:r>
              <a:rPr dirty="0" smtClean="0" sz="1100" spc="-44">
                <a:latin typeface="Sylfaen"/>
                <a:cs typeface="Sylfaen"/>
              </a:rPr>
              <a:t>წ</a:t>
            </a:r>
            <a:r>
              <a:rPr dirty="0" smtClean="0" sz="1100" spc="-70">
                <a:latin typeface="Sylfaen"/>
                <a:cs typeface="Sylfaen"/>
              </a:rPr>
              <a:t>უ</a:t>
            </a:r>
            <a:r>
              <a:rPr dirty="0" smtClean="0" sz="1100" spc="-60">
                <a:latin typeface="Sylfaen"/>
                <a:cs typeface="Sylfaen"/>
              </a:rPr>
              <a:t>რ</a:t>
            </a:r>
            <a:r>
              <a:rPr dirty="0" smtClean="0" sz="1100" spc="-70">
                <a:latin typeface="Sylfaen"/>
                <a:cs typeface="Sylfaen"/>
              </a:rPr>
              <a:t>უ</a:t>
            </a:r>
            <a:r>
              <a:rPr dirty="0" smtClean="0" sz="1100" spc="-94">
                <a:latin typeface="Sylfaen"/>
                <a:cs typeface="Sylfaen"/>
              </a:rPr>
              <a:t>ლ</a:t>
            </a:r>
            <a:r>
              <a:rPr dirty="0" smtClean="0" sz="1100" spc="-50">
                <a:latin typeface="Sylfaen"/>
                <a:cs typeface="Sylfaen"/>
              </a:rPr>
              <a:t>ი</a:t>
            </a:r>
            <a:r>
              <a:rPr dirty="0" smtClean="0" sz="1100" spc="-21">
                <a:latin typeface="Sylfaen"/>
                <a:cs typeface="Sylfaen"/>
              </a:rPr>
              <a:t>   </a:t>
            </a:r>
            <a:r>
              <a:rPr dirty="0" smtClean="0" sz="1100" spc="88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ღვი</a:t>
            </a:r>
            <a:r>
              <a:rPr dirty="0" smtClean="0" sz="1100" spc="-4">
                <a:latin typeface="Sylfaen"/>
                <a:cs typeface="Sylfaen"/>
              </a:rPr>
              <a:t>ნ</a:t>
            </a:r>
            <a:r>
              <a:rPr dirty="0" smtClean="0" sz="1100" spc="4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58">
                <a:latin typeface="Sylfaen"/>
                <a:cs typeface="Sylfaen"/>
              </a:rPr>
              <a:t> </a:t>
            </a:r>
            <a:r>
              <a:rPr dirty="0" smtClean="0" sz="1100" spc="-277">
                <a:latin typeface="Sylfaen"/>
                <a:cs typeface="Sylfaen"/>
              </a:rPr>
              <a:t>ზ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75">
                <a:latin typeface="Sylfaen"/>
                <a:cs typeface="Sylfaen"/>
              </a:rPr>
              <a:t>ით</a:t>
            </a:r>
            <a:r>
              <a:rPr dirty="0" smtClean="0" sz="1100" spc="-286">
                <a:latin typeface="Sylfaen"/>
                <a:cs typeface="Sylfaen"/>
              </a:rPr>
              <a:t>უ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63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29">
                <a:latin typeface="Sylfaen"/>
                <a:cs typeface="Sylfaen"/>
              </a:rPr>
              <a:t> </a:t>
            </a:r>
            <a:r>
              <a:rPr dirty="0" smtClean="0" sz="1100" spc="-277">
                <a:latin typeface="Sylfaen"/>
                <a:cs typeface="Sylfaen"/>
              </a:rPr>
              <a:t>ზ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0">
                <a:latin typeface="Sylfaen"/>
                <a:cs typeface="Sylfaen"/>
              </a:rPr>
              <a:t>თ</a:t>
            </a:r>
            <a:r>
              <a:rPr dirty="0" smtClean="0" sz="1100" spc="-56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14">
                <a:latin typeface="Sylfaen"/>
                <a:cs typeface="Sylfaen"/>
              </a:rPr>
              <a:t> </a:t>
            </a:r>
            <a:r>
              <a:rPr dirty="0" smtClean="0" sz="1100" spc="-162">
                <a:latin typeface="Sylfaen"/>
                <a:cs typeface="Sylfaen"/>
              </a:rPr>
              <a:t>ზ</a:t>
            </a:r>
            <a:r>
              <a:rPr dirty="0" smtClean="0" sz="1100" spc="-109">
                <a:latin typeface="Sylfaen"/>
                <a:cs typeface="Sylfaen"/>
              </a:rPr>
              <a:t>ე</a:t>
            </a:r>
            <a:r>
              <a:rPr dirty="0" smtClean="0" sz="1100" spc="-75">
                <a:latin typeface="Sylfaen"/>
                <a:cs typeface="Sylfaen"/>
              </a:rPr>
              <a:t>თი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64">
                <a:latin typeface="Sylfaen"/>
                <a:cs typeface="Sylfaen"/>
              </a:rPr>
              <a:t>ხ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0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02004" y="1833736"/>
            <a:ext cx="578068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5">
                <a:latin typeface="Sylfaen"/>
                <a:cs typeface="Sylfaen"/>
              </a:rPr>
              <a:t>დ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მ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რ</a:t>
            </a:r>
            <a:r>
              <a:rPr dirty="0" smtClean="0" sz="1100" spc="-15">
                <a:latin typeface="Sylfaen"/>
                <a:cs typeface="Sylfaen"/>
              </a:rPr>
              <a:t>ი</a:t>
            </a:r>
            <a:r>
              <a:rPr dirty="0" smtClean="0" sz="1100" spc="-15">
                <a:latin typeface="Sylfaen"/>
                <a:cs typeface="Sylfaen"/>
              </a:rPr>
              <a:t>ლ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ბ</a:t>
            </a:r>
            <a:r>
              <a:rPr dirty="0" smtClean="0" sz="1100" spc="-15">
                <a:latin typeface="Sylfaen"/>
                <a:cs typeface="Sylfaen"/>
              </a:rPr>
              <a:t>უ</a:t>
            </a:r>
            <a:r>
              <a:rPr dirty="0" smtClean="0" sz="1100" spc="-15">
                <a:latin typeface="Sylfaen"/>
                <a:cs typeface="Sylfaen"/>
              </a:rPr>
              <a:t>ლ</a:t>
            </a:r>
            <a:r>
              <a:rPr dirty="0" smtClean="0" sz="1100" spc="-15">
                <a:latin typeface="Sylfaen"/>
                <a:cs typeface="Sylfaen"/>
              </a:rPr>
              <a:t>ი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თ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ვ</a:t>
            </a:r>
            <a:r>
              <a:rPr dirty="0" smtClean="0" sz="1100" spc="-15">
                <a:latin typeface="Sylfaen"/>
                <a:cs typeface="Sylfaen"/>
              </a:rPr>
              <a:t>ზ</a:t>
            </a:r>
            <a:r>
              <a:rPr dirty="0" smtClean="0" sz="1100" spc="-15">
                <a:latin typeface="Sylfaen"/>
                <a:cs typeface="Sylfaen"/>
              </a:rPr>
              <a:t>ი</a:t>
            </a:r>
            <a:r>
              <a:rPr dirty="0" smtClean="0" sz="1100" spc="-15">
                <a:latin typeface="Sylfaen"/>
                <a:cs typeface="Sylfaen"/>
              </a:rPr>
              <a:t>,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ყ</a:t>
            </a:r>
            <a:r>
              <a:rPr dirty="0" smtClean="0" sz="1100" spc="-15">
                <a:latin typeface="Sylfaen"/>
                <a:cs typeface="Sylfaen"/>
              </a:rPr>
              <a:t>უ</a:t>
            </a:r>
            <a:r>
              <a:rPr dirty="0" smtClean="0" sz="1100" spc="-15">
                <a:latin typeface="Sylfaen"/>
                <a:cs typeface="Sylfaen"/>
              </a:rPr>
              <a:t>რ</a:t>
            </a:r>
            <a:r>
              <a:rPr dirty="0" smtClean="0" sz="1100" spc="-15">
                <a:latin typeface="Sylfaen"/>
                <a:cs typeface="Sylfaen"/>
              </a:rPr>
              <a:t>ძ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ნ</a:t>
            </a:r>
            <a:r>
              <a:rPr dirty="0" smtClean="0" sz="1100" spc="-15">
                <a:latin typeface="Sylfaen"/>
                <a:cs typeface="Sylfaen"/>
              </a:rPr>
              <a:t>ი</a:t>
            </a:r>
            <a:r>
              <a:rPr dirty="0" smtClean="0" sz="1100" spc="-15">
                <a:latin typeface="Sylfaen"/>
                <a:cs typeface="Sylfaen"/>
              </a:rPr>
              <a:t>,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ქ</a:t>
            </a:r>
            <a:r>
              <a:rPr dirty="0" smtClean="0" sz="1100" spc="-15">
                <a:latin typeface="Sylfaen"/>
                <a:cs typeface="Sylfaen"/>
              </a:rPr>
              <a:t>ლ</a:t>
            </a:r>
            <a:r>
              <a:rPr dirty="0" smtClean="0" sz="1100" spc="-15">
                <a:latin typeface="Sylfaen"/>
                <a:cs typeface="Sylfaen"/>
              </a:rPr>
              <a:t>ი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ვი</a:t>
            </a:r>
            <a:r>
              <a:rPr dirty="0" smtClean="0" sz="1100" spc="-15">
                <a:latin typeface="Sylfaen"/>
                <a:cs typeface="Sylfaen"/>
              </a:rPr>
              <a:t>,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ტ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მ</a:t>
            </a:r>
            <a:r>
              <a:rPr dirty="0" smtClean="0" sz="1100" spc="-15">
                <a:latin typeface="Sylfaen"/>
                <a:cs typeface="Sylfaen"/>
              </a:rPr>
              <a:t>ი</a:t>
            </a:r>
            <a:r>
              <a:rPr dirty="0" smtClean="0" sz="1100" spc="-15">
                <a:latin typeface="Sylfaen"/>
                <a:cs typeface="Sylfaen"/>
              </a:rPr>
              <a:t>,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ლ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ღვ</a:t>
            </a:r>
            <a:r>
              <a:rPr dirty="0" smtClean="0" sz="1100" spc="-15">
                <a:latin typeface="Sylfaen"/>
                <a:cs typeface="Sylfaen"/>
              </a:rPr>
              <a:t>ი</a:t>
            </a:r>
            <a:r>
              <a:rPr dirty="0" smtClean="0" sz="1100" spc="-15">
                <a:latin typeface="Sylfaen"/>
                <a:cs typeface="Sylfaen"/>
              </a:rPr>
              <a:t>,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ფ</a:t>
            </a:r>
            <a:r>
              <a:rPr dirty="0" smtClean="0" sz="1100" spc="-15">
                <a:latin typeface="Sylfaen"/>
                <a:cs typeface="Sylfaen"/>
              </a:rPr>
              <a:t>ი</a:t>
            </a:r>
            <a:r>
              <a:rPr dirty="0" smtClean="0" sz="1100" spc="-15">
                <a:latin typeface="Sylfaen"/>
                <a:cs typeface="Sylfaen"/>
              </a:rPr>
              <a:t>ნ</a:t>
            </a:r>
            <a:r>
              <a:rPr dirty="0" smtClean="0" sz="1100" spc="-15">
                <a:latin typeface="Sylfaen"/>
                <a:cs typeface="Sylfaen"/>
              </a:rPr>
              <a:t>ი</a:t>
            </a:r>
            <a:r>
              <a:rPr dirty="0" smtClean="0" sz="1100" spc="-15">
                <a:latin typeface="Sylfaen"/>
                <a:cs typeface="Sylfaen"/>
              </a:rPr>
              <a:t>კ</a:t>
            </a:r>
            <a:r>
              <a:rPr dirty="0" smtClean="0" sz="1100" spc="-15">
                <a:latin typeface="Sylfaen"/>
                <a:cs typeface="Sylfaen"/>
              </a:rPr>
              <a:t>ი</a:t>
            </a:r>
            <a:r>
              <a:rPr dirty="0" smtClean="0" sz="1100" spc="-15">
                <a:latin typeface="Sylfaen"/>
                <a:cs typeface="Sylfaen"/>
              </a:rPr>
              <a:t>,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თ</a:t>
            </a:r>
            <a:r>
              <a:rPr dirty="0" smtClean="0" sz="1100" spc="-15">
                <a:latin typeface="Sylfaen"/>
                <a:cs typeface="Sylfaen"/>
              </a:rPr>
              <a:t>ხ</a:t>
            </a:r>
            <a:r>
              <a:rPr dirty="0" smtClean="0" sz="1100" spc="-15">
                <a:latin typeface="Sylfaen"/>
                <a:cs typeface="Sylfaen"/>
              </a:rPr>
              <a:t>ი</a:t>
            </a:r>
            <a:r>
              <a:rPr dirty="0" smtClean="0" sz="1100" spc="-15">
                <a:latin typeface="Sylfaen"/>
                <a:cs typeface="Sylfaen"/>
              </a:rPr>
              <a:t>ლ</a:t>
            </a:r>
            <a:r>
              <a:rPr dirty="0" smtClean="0" sz="1100" spc="-15">
                <a:latin typeface="Sylfaen"/>
                <a:cs typeface="Sylfaen"/>
              </a:rPr>
              <a:t>ი</a:t>
            </a:r>
            <a:r>
              <a:rPr dirty="0" smtClean="0" sz="1100" spc="-15">
                <a:latin typeface="Sylfaen"/>
                <a:cs typeface="Sylfaen"/>
              </a:rPr>
              <a:t>,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ც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რ</a:t>
            </a:r>
            <a:r>
              <a:rPr dirty="0" smtClean="0" sz="1100" spc="-15">
                <a:latin typeface="Sylfaen"/>
                <a:cs typeface="Sylfaen"/>
              </a:rPr>
              <a:t>ც</a:t>
            </a:r>
            <a:r>
              <a:rPr dirty="0" smtClean="0" sz="1100" spc="-15">
                <a:latin typeface="Sylfaen"/>
                <a:cs typeface="Sylfaen"/>
              </a:rPr>
              <a:t>ი</a:t>
            </a:r>
            <a:r>
              <a:rPr dirty="0" smtClean="0" sz="1100" spc="-15">
                <a:latin typeface="Sylfaen"/>
                <a:cs typeface="Sylfaen"/>
              </a:rPr>
              <a:t>,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ფი</a:t>
            </a:r>
            <a:r>
              <a:rPr dirty="0" smtClean="0" sz="1100" spc="-15">
                <a:latin typeface="Sylfaen"/>
                <a:cs typeface="Sylfaen"/>
              </a:rPr>
              <a:t>ს</a:t>
            </a:r>
            <a:r>
              <a:rPr dirty="0" smtClean="0" sz="1100" spc="-15">
                <a:latin typeface="Sylfaen"/>
                <a:cs typeface="Sylfaen"/>
              </a:rPr>
              <a:t>ი</a:t>
            </a:r>
            <a:r>
              <a:rPr dirty="0" smtClean="0" sz="1100" spc="-15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02004" y="2127868"/>
            <a:ext cx="577980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კ</a:t>
            </a:r>
            <a:r>
              <a:rPr dirty="0" smtClean="0" sz="1100" spc="0">
                <a:latin typeface="Sylfaen"/>
                <a:cs typeface="Sylfaen"/>
              </a:rPr>
              <a:t>ირი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ბი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შ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ყ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ფ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-</a:t>
            </a:r>
            <a:r>
              <a:rPr dirty="0" smtClean="0" sz="1100" spc="0">
                <a:latin typeface="Sylfaen"/>
                <a:cs typeface="Sylfaen"/>
              </a:rPr>
              <a:t>ც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ში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ზ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უ</a:t>
            </a:r>
            <a:r>
              <a:rPr dirty="0" smtClean="0" sz="1100" spc="0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02004" y="2420476"/>
            <a:ext cx="578068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ჭუ</a:t>
            </a:r>
            <a:r>
              <a:rPr dirty="0" smtClean="0" sz="1100" spc="-4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ჭ</a:t>
            </a:r>
            <a:r>
              <a:rPr dirty="0" smtClean="0" sz="1100" spc="-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05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ყ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-14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1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30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ყ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66">
                <a:latin typeface="Sylfaen"/>
                <a:cs typeface="Sylfaen"/>
              </a:rPr>
              <a:t>ბ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65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75">
                <a:latin typeface="Sylfaen"/>
                <a:cs typeface="Sylfaen"/>
              </a:rPr>
              <a:t> </a:t>
            </a:r>
            <a:r>
              <a:rPr dirty="0" smtClean="0" sz="1100" spc="-25">
                <a:latin typeface="Sylfaen"/>
                <a:cs typeface="Sylfaen"/>
              </a:rPr>
              <a:t>პ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92">
                <a:latin typeface="Sylfaen"/>
                <a:cs typeface="Sylfaen"/>
              </a:rPr>
              <a:t>ი</a:t>
            </a:r>
            <a:r>
              <a:rPr dirty="0" smtClean="0" sz="1100" spc="-117">
                <a:latin typeface="Sylfaen"/>
                <a:cs typeface="Sylfaen"/>
              </a:rPr>
              <a:t>ტ</a:t>
            </a:r>
            <a:r>
              <a:rPr dirty="0" smtClean="0" sz="1100" spc="-159">
                <a:latin typeface="Sylfaen"/>
                <a:cs typeface="Sylfaen"/>
              </a:rPr>
              <a:t>ი</a:t>
            </a:r>
            <a:r>
              <a:rPr dirty="0" smtClean="0" sz="1100" spc="-228">
                <a:latin typeface="Sylfaen"/>
                <a:cs typeface="Sylfaen"/>
              </a:rPr>
              <a:t>უ</a:t>
            </a:r>
            <a:r>
              <a:rPr dirty="0" smtClean="0" sz="1100" spc="135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8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141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ზ</a:t>
            </a:r>
            <a:r>
              <a:rPr dirty="0" smtClean="0" sz="1100" spc="4">
                <a:latin typeface="Sylfaen"/>
                <a:cs typeface="Sylfaen"/>
              </a:rPr>
              <a:t>ღ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-14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125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შ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9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02004" y="2714608"/>
            <a:ext cx="83482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7">
                <a:latin typeface="Sylfaen"/>
                <a:cs typeface="Sylfaen"/>
              </a:rPr>
              <a:t>ს</a:t>
            </a:r>
            <a:r>
              <a:rPr dirty="0" smtClean="0" sz="1100" spc="7">
                <a:latin typeface="Sylfaen"/>
                <a:cs typeface="Sylfaen"/>
              </a:rPr>
              <a:t>ა</a:t>
            </a:r>
            <a:r>
              <a:rPr dirty="0" smtClean="0" sz="1100" spc="7">
                <a:latin typeface="Sylfaen"/>
                <a:cs typeface="Sylfaen"/>
              </a:rPr>
              <a:t>მ</a:t>
            </a:r>
            <a:r>
              <a:rPr dirty="0" smtClean="0" sz="1100" spc="7">
                <a:latin typeface="Sylfaen"/>
                <a:cs typeface="Sylfaen"/>
              </a:rPr>
              <a:t>შ</a:t>
            </a:r>
            <a:r>
              <a:rPr dirty="0" smtClean="0" sz="1100" spc="7">
                <a:latin typeface="Sylfaen"/>
                <a:cs typeface="Sylfaen"/>
              </a:rPr>
              <a:t>ე</a:t>
            </a:r>
            <a:r>
              <a:rPr dirty="0" smtClean="0" sz="1100" spc="7">
                <a:latin typeface="Sylfaen"/>
                <a:cs typeface="Sylfaen"/>
              </a:rPr>
              <a:t>ნ</a:t>
            </a:r>
            <a:r>
              <a:rPr dirty="0" smtClean="0" sz="1100" spc="7">
                <a:latin typeface="Sylfaen"/>
                <a:cs typeface="Sylfaen"/>
              </a:rPr>
              <a:t>ე</a:t>
            </a:r>
            <a:r>
              <a:rPr dirty="0" smtClean="0" sz="1100" spc="7">
                <a:latin typeface="Sylfaen"/>
                <a:cs typeface="Sylfaen"/>
              </a:rPr>
              <a:t>ბ</a:t>
            </a:r>
            <a:r>
              <a:rPr dirty="0" smtClean="0" sz="1100" spc="7">
                <a:latin typeface="Sylfaen"/>
                <a:cs typeface="Sylfaen"/>
              </a:rPr>
              <a:t>ლ</a:t>
            </a:r>
            <a:r>
              <a:rPr dirty="0" smtClean="0" sz="1100" spc="7">
                <a:latin typeface="Sylfaen"/>
                <a:cs typeface="Sylfaen"/>
              </a:rPr>
              <a:t>ო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860550" y="2714608"/>
            <a:ext cx="66708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4">
                <a:latin typeface="Sylfaen"/>
                <a:cs typeface="Sylfaen"/>
              </a:rPr>
              <a:t>მ</a:t>
            </a:r>
            <a:r>
              <a:rPr dirty="0" smtClean="0" sz="1100" spc="14">
                <a:latin typeface="Sylfaen"/>
                <a:cs typeface="Sylfaen"/>
              </a:rPr>
              <a:t>ა</a:t>
            </a:r>
            <a:r>
              <a:rPr dirty="0" smtClean="0" sz="1100" spc="14">
                <a:latin typeface="Sylfaen"/>
                <a:cs typeface="Sylfaen"/>
              </a:rPr>
              <a:t>ს</a:t>
            </a:r>
            <a:r>
              <a:rPr dirty="0" smtClean="0" sz="1100" spc="14">
                <a:latin typeface="Sylfaen"/>
                <a:cs typeface="Sylfaen"/>
              </a:rPr>
              <a:t>ა</a:t>
            </a:r>
            <a:r>
              <a:rPr dirty="0" smtClean="0" sz="1100" spc="14">
                <a:latin typeface="Sylfaen"/>
                <a:cs typeface="Sylfaen"/>
              </a:rPr>
              <a:t>ლ</a:t>
            </a:r>
            <a:r>
              <a:rPr dirty="0" smtClean="0" sz="1100" spc="14">
                <a:latin typeface="Sylfaen"/>
                <a:cs typeface="Sylfaen"/>
              </a:rPr>
              <a:t>ა</a:t>
            </a:r>
            <a:r>
              <a:rPr dirty="0" smtClean="0" sz="1100" spc="14">
                <a:latin typeface="Sylfaen"/>
                <a:cs typeface="Sylfaen"/>
              </a:rPr>
              <a:t>დ</a:t>
            </a:r>
            <a:r>
              <a:rPr dirty="0" smtClean="0" sz="1100" spc="14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650363" y="2714608"/>
            <a:ext cx="72503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8">
                <a:latin typeface="Sylfaen"/>
                <a:cs typeface="Sylfaen"/>
              </a:rPr>
              <a:t>ს</a:t>
            </a:r>
            <a:r>
              <a:rPr dirty="0" smtClean="0" sz="1100" spc="18">
                <a:latin typeface="Sylfaen"/>
                <a:cs typeface="Sylfaen"/>
              </a:rPr>
              <a:t>აა</a:t>
            </a:r>
            <a:r>
              <a:rPr dirty="0" smtClean="0" sz="1100" spc="18">
                <a:latin typeface="Sylfaen"/>
                <a:cs typeface="Sylfaen"/>
              </a:rPr>
              <a:t>რ</a:t>
            </a:r>
            <a:r>
              <a:rPr dirty="0" smtClean="0" sz="1100" spc="18">
                <a:latin typeface="Sylfaen"/>
                <a:cs typeface="Sylfaen"/>
              </a:rPr>
              <a:t>ჩ</a:t>
            </a:r>
            <a:r>
              <a:rPr dirty="0" smtClean="0" sz="1100" spc="18">
                <a:latin typeface="Sylfaen"/>
                <a:cs typeface="Sylfaen"/>
              </a:rPr>
              <a:t>ე</a:t>
            </a:r>
            <a:r>
              <a:rPr dirty="0" smtClean="0" sz="1100" spc="18">
                <a:latin typeface="Sylfaen"/>
                <a:cs typeface="Sylfaen"/>
              </a:rPr>
              <a:t>ვ</a:t>
            </a:r>
            <a:r>
              <a:rPr dirty="0" smtClean="0" sz="1100" spc="18">
                <a:latin typeface="Sylfaen"/>
                <a:cs typeface="Sylfaen"/>
              </a:rPr>
              <a:t>ნ</a:t>
            </a:r>
            <a:r>
              <a:rPr dirty="0" smtClean="0" sz="1100" spc="18">
                <a:latin typeface="Sylfaen"/>
                <a:cs typeface="Sylfaen"/>
              </a:rPr>
              <a:t>ო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497707" y="2714608"/>
            <a:ext cx="22186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და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42385" y="2714608"/>
            <a:ext cx="102354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2">
                <a:latin typeface="Sylfaen"/>
                <a:cs typeface="Sylfaen"/>
              </a:rPr>
              <a:t>ა</a:t>
            </a:r>
            <a:r>
              <a:rPr dirty="0" smtClean="0" sz="1100" spc="12">
                <a:latin typeface="Sylfaen"/>
                <a:cs typeface="Sylfaen"/>
              </a:rPr>
              <a:t>ხ</a:t>
            </a:r>
            <a:r>
              <a:rPr dirty="0" smtClean="0" sz="1100" spc="12">
                <a:latin typeface="Sylfaen"/>
                <a:cs typeface="Sylfaen"/>
              </a:rPr>
              <a:t>ა</a:t>
            </a:r>
            <a:r>
              <a:rPr dirty="0" smtClean="0" sz="1100" spc="12">
                <a:latin typeface="Sylfaen"/>
                <a:cs typeface="Sylfaen"/>
              </a:rPr>
              <a:t>ლ</a:t>
            </a:r>
            <a:r>
              <a:rPr dirty="0" smtClean="0" sz="1100" spc="12">
                <a:latin typeface="Sylfaen"/>
                <a:cs typeface="Sylfaen"/>
              </a:rPr>
              <a:t>შ</a:t>
            </a:r>
            <a:r>
              <a:rPr dirty="0" smtClean="0" sz="1100" spc="12">
                <a:latin typeface="Sylfaen"/>
                <a:cs typeface="Sylfaen"/>
              </a:rPr>
              <a:t>ო</a:t>
            </a:r>
            <a:r>
              <a:rPr dirty="0" smtClean="0" sz="1100" spc="12">
                <a:latin typeface="Sylfaen"/>
                <a:cs typeface="Sylfaen"/>
              </a:rPr>
              <a:t>ბ</a:t>
            </a:r>
            <a:r>
              <a:rPr dirty="0" smtClean="0" sz="1100" spc="12">
                <a:latin typeface="Sylfaen"/>
                <a:cs typeface="Sylfaen"/>
              </a:rPr>
              <a:t>ი</a:t>
            </a:r>
            <a:r>
              <a:rPr dirty="0" smtClean="0" sz="1100" spc="12">
                <a:latin typeface="Sylfaen"/>
                <a:cs typeface="Sylfaen"/>
              </a:rPr>
              <a:t>ლ</a:t>
            </a:r>
            <a:r>
              <a:rPr dirty="0" smtClean="0" sz="1100" spc="12">
                <a:latin typeface="Sylfaen"/>
                <a:cs typeface="Sylfaen"/>
              </a:rPr>
              <a:t>თა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988433" y="2714608"/>
            <a:ext cx="93885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21">
                <a:latin typeface="Sylfaen"/>
                <a:cs typeface="Sylfaen"/>
              </a:rPr>
              <a:t>დ</a:t>
            </a:r>
            <a:r>
              <a:rPr dirty="0" smtClean="0" sz="1100" spc="21">
                <a:latin typeface="Sylfaen"/>
                <a:cs typeface="Sylfaen"/>
              </a:rPr>
              <a:t>ა</a:t>
            </a:r>
            <a:r>
              <a:rPr dirty="0" smtClean="0" sz="1100" spc="21">
                <a:latin typeface="Sylfaen"/>
                <a:cs typeface="Sylfaen"/>
              </a:rPr>
              <a:t>ს</a:t>
            </a:r>
            <a:r>
              <a:rPr dirty="0" smtClean="0" sz="1100" spc="21">
                <a:latin typeface="Sylfaen"/>
                <a:cs typeface="Sylfaen"/>
              </a:rPr>
              <a:t>ა</a:t>
            </a:r>
            <a:r>
              <a:rPr dirty="0" smtClean="0" sz="1100" spc="21">
                <a:latin typeface="Sylfaen"/>
                <a:cs typeface="Sylfaen"/>
              </a:rPr>
              <a:t>კ</a:t>
            </a:r>
            <a:r>
              <a:rPr dirty="0" smtClean="0" sz="1100" spc="21">
                <a:latin typeface="Sylfaen"/>
                <a:cs typeface="Sylfaen"/>
              </a:rPr>
              <a:t>რ</a:t>
            </a:r>
            <a:r>
              <a:rPr dirty="0" smtClean="0" sz="1100" spc="21">
                <a:latin typeface="Sylfaen"/>
                <a:cs typeface="Sylfaen"/>
              </a:rPr>
              <a:t>ძ</a:t>
            </a:r>
            <a:r>
              <a:rPr dirty="0" smtClean="0" sz="1100" spc="21">
                <a:latin typeface="Sylfaen"/>
                <a:cs typeface="Sylfaen"/>
              </a:rPr>
              <a:t>ა</a:t>
            </a:r>
            <a:r>
              <a:rPr dirty="0" smtClean="0" sz="1100" spc="21">
                <a:latin typeface="Sylfaen"/>
                <a:cs typeface="Sylfaen"/>
              </a:rPr>
              <a:t>ლ</a:t>
            </a:r>
            <a:r>
              <a:rPr dirty="0" smtClean="0" sz="1100" spc="21">
                <a:latin typeface="Sylfaen"/>
                <a:cs typeface="Sylfaen"/>
              </a:rPr>
              <a:t>ა</a:t>
            </a:r>
            <a:r>
              <a:rPr dirty="0" smtClean="0" sz="1100" spc="21">
                <a:latin typeface="Sylfaen"/>
                <a:cs typeface="Sylfaen"/>
              </a:rPr>
              <a:t>ვ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051042" y="2714608"/>
            <a:ext cx="63164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7">
                <a:latin typeface="Sylfaen"/>
                <a:cs typeface="Sylfaen"/>
              </a:rPr>
              <a:t>უ</a:t>
            </a:r>
            <a:r>
              <a:rPr dirty="0" smtClean="0" sz="1100" spc="-37">
                <a:latin typeface="Sylfaen"/>
                <a:cs typeface="Sylfaen"/>
              </a:rPr>
              <a:t>რ</a:t>
            </a:r>
            <a:r>
              <a:rPr dirty="0" smtClean="0" sz="1100" spc="-37">
                <a:latin typeface="Sylfaen"/>
                <a:cs typeface="Sylfaen"/>
              </a:rPr>
              <a:t>ნ</a:t>
            </a:r>
            <a:r>
              <a:rPr dirty="0" smtClean="0" sz="1100" spc="-37">
                <a:latin typeface="Sylfaen"/>
                <a:cs typeface="Sylfaen"/>
              </a:rPr>
              <a:t>ე</a:t>
            </a:r>
            <a:r>
              <a:rPr dirty="0" smtClean="0" sz="1100" spc="-37">
                <a:latin typeface="Sylfaen"/>
                <a:cs typeface="Sylfaen"/>
              </a:rPr>
              <a:t>ბ</a:t>
            </a:r>
            <a:r>
              <a:rPr dirty="0" smtClean="0" sz="1100" spc="-37">
                <a:latin typeface="Sylfaen"/>
                <a:cs typeface="Sylfaen"/>
              </a:rPr>
              <a:t>ა</a:t>
            </a:r>
            <a:r>
              <a:rPr dirty="0" smtClean="0" sz="1100" spc="-37">
                <a:latin typeface="Sylfaen"/>
                <a:cs typeface="Sylfaen"/>
              </a:rPr>
              <a:t>დ</a:t>
            </a:r>
            <a:r>
              <a:rPr dirty="0" smtClean="0" sz="1100" spc="-37">
                <a:latin typeface="Sylfaen"/>
                <a:cs typeface="Sylfaen"/>
              </a:rPr>
              <a:t>;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02004" y="3008740"/>
            <a:ext cx="578061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ნ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ლ</a:t>
            </a:r>
            <a:r>
              <a:rPr dirty="0" smtClean="0" sz="1100" spc="-4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ზ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ც</a:t>
            </a:r>
            <a:r>
              <a:rPr dirty="0" smtClean="0" sz="1100" spc="-4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,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-4">
                <a:latin typeface="Sylfaen"/>
                <a:cs typeface="Sylfaen"/>
              </a:rPr>
              <a:t>რ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ნ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ჟო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წ</a:t>
            </a:r>
            <a:r>
              <a:rPr dirty="0" smtClean="0" sz="1100" spc="-4">
                <a:latin typeface="Sylfaen"/>
                <a:cs typeface="Sylfaen"/>
              </a:rPr>
              <a:t>ყ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ლ</a:t>
            </a:r>
            <a:r>
              <a:rPr dirty="0" smtClean="0" sz="1100" spc="-4">
                <a:latin typeface="Sylfaen"/>
                <a:cs typeface="Sylfaen"/>
              </a:rPr>
              <a:t>მ</a:t>
            </a:r>
            <a:r>
              <a:rPr dirty="0" smtClean="0" sz="1100" spc="-4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მ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რ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გ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ბ</a:t>
            </a:r>
            <a:r>
              <a:rPr dirty="0" smtClean="0" sz="1100" spc="-4">
                <a:latin typeface="Sylfaen"/>
                <a:cs typeface="Sylfaen"/>
              </a:rPr>
              <a:t>ის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გ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მ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რ</a:t>
            </a:r>
            <a:r>
              <a:rPr dirty="0" smtClean="0" sz="1100" spc="-4">
                <a:latin typeface="Sylfaen"/>
                <a:cs typeface="Sylfaen"/>
              </a:rPr>
              <a:t>თ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ვ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-4">
                <a:latin typeface="Sylfaen"/>
                <a:cs typeface="Sylfaen"/>
              </a:rPr>
              <a:t>,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გ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მ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ბ</a:t>
            </a:r>
            <a:r>
              <a:rPr dirty="0" smtClean="0" sz="1100" spc="-4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თ</a:t>
            </a:r>
            <a:r>
              <a:rPr dirty="0" smtClean="0" sz="1100" spc="-4">
                <a:latin typeface="Sylfaen"/>
                <a:cs typeface="Sylfaen"/>
              </a:rPr>
              <a:t>უ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4">
                <a:latin typeface="Sylfaen"/>
                <a:cs typeface="Sylfaen"/>
              </a:rPr>
              <a:t>ხ</a:t>
            </a:r>
            <a:r>
              <a:rPr dirty="0" smtClean="0" sz="1100" spc="-4">
                <a:latin typeface="Sylfaen"/>
                <a:cs typeface="Sylfaen"/>
              </a:rPr>
              <a:t>ვა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-4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-4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02004" y="3303253"/>
            <a:ext cx="578045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ზ</a:t>
            </a:r>
            <a:r>
              <a:rPr dirty="0" smtClean="0" sz="1100" spc="4">
                <a:latin typeface="Sylfaen"/>
                <a:cs typeface="Sylfaen"/>
              </a:rPr>
              <a:t>ო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15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ჭუ</a:t>
            </a:r>
            <a:r>
              <a:rPr dirty="0" smtClean="0" sz="1100" spc="-4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ჭ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150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ტ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225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19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ზ</a:t>
            </a:r>
            <a:r>
              <a:rPr dirty="0" smtClean="0" sz="1100" spc="4">
                <a:latin typeface="Sylfaen"/>
                <a:cs typeface="Sylfaen"/>
              </a:rPr>
              <a:t>ღ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68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ყ</a:t>
            </a:r>
            <a:r>
              <a:rPr dirty="0" smtClean="0" sz="1100" spc="0">
                <a:latin typeface="Sylfaen"/>
                <a:cs typeface="Sylfaen"/>
              </a:rPr>
              <a:t>ოვ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9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65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პირ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ბა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66">
                <a:latin typeface="Sylfaen"/>
                <a:cs typeface="Sylfaen"/>
              </a:rPr>
              <a:t> 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114">
                <a:latin typeface="Sylfaen"/>
                <a:cs typeface="Sylfaen"/>
              </a:rPr>
              <a:t>ტ</a:t>
            </a:r>
            <a:r>
              <a:rPr dirty="0" smtClean="0" sz="1100" spc="-55">
                <a:latin typeface="Sylfaen"/>
                <a:cs typeface="Sylfaen"/>
              </a:rPr>
              <a:t>ი</a:t>
            </a:r>
            <a:r>
              <a:rPr dirty="0" smtClean="0" sz="1100" spc="-50">
                <a:latin typeface="Sylfaen"/>
                <a:cs typeface="Sylfaen"/>
              </a:rPr>
              <a:t>კ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97">
                <a:latin typeface="Sylfaen"/>
                <a:cs typeface="Sylfaen"/>
              </a:rPr>
              <a:t>რ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02004" y="3597385"/>
            <a:ext cx="564352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8">
                <a:latin typeface="Sylfaen"/>
                <a:cs typeface="Sylfaen"/>
              </a:rPr>
              <a:t>ს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მ</a:t>
            </a:r>
            <a:r>
              <a:rPr dirty="0" smtClean="0" sz="1100" spc="-8">
                <a:latin typeface="Sylfaen"/>
                <a:cs typeface="Sylfaen"/>
              </a:rPr>
              <a:t>ყ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რო</a:t>
            </a:r>
            <a:r>
              <a:rPr dirty="0" smtClean="0" sz="1100" spc="-8">
                <a:latin typeface="Sylfaen"/>
                <a:cs typeface="Sylfaen"/>
              </a:rPr>
              <a:t>შ</a:t>
            </a:r>
            <a:r>
              <a:rPr dirty="0" smtClean="0" sz="1100" spc="-8">
                <a:latin typeface="Sylfaen"/>
                <a:cs typeface="Sylfaen"/>
              </a:rPr>
              <a:t>ი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კ</a:t>
            </a:r>
            <a:r>
              <a:rPr dirty="0" smtClean="0" sz="1100" spc="-8">
                <a:latin typeface="Sylfaen"/>
                <a:cs typeface="Sylfaen"/>
              </a:rPr>
              <a:t>ე</a:t>
            </a:r>
            <a:r>
              <a:rPr dirty="0" smtClean="0" sz="1100" spc="-8">
                <a:latin typeface="Sylfaen"/>
                <a:cs typeface="Sylfaen"/>
              </a:rPr>
              <a:t>რ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მ</a:t>
            </a:r>
            <a:r>
              <a:rPr dirty="0" smtClean="0" sz="1100" spc="-8">
                <a:latin typeface="Sylfaen"/>
                <a:cs typeface="Sylfaen"/>
              </a:rPr>
              <a:t>ი</a:t>
            </a:r>
            <a:r>
              <a:rPr dirty="0" smtClean="0" sz="1100" spc="-8">
                <a:latin typeface="Sylfaen"/>
                <a:cs typeface="Sylfaen"/>
              </a:rPr>
              <a:t>კ</a:t>
            </a:r>
            <a:r>
              <a:rPr dirty="0" smtClean="0" sz="1100" spc="-8">
                <a:latin typeface="Sylfaen"/>
                <a:cs typeface="Sylfaen"/>
              </a:rPr>
              <a:t>უ</a:t>
            </a:r>
            <a:r>
              <a:rPr dirty="0" smtClean="0" sz="1100" spc="-8">
                <a:latin typeface="Sylfaen"/>
                <a:cs typeface="Sylfaen"/>
              </a:rPr>
              <a:t>ლ</a:t>
            </a:r>
            <a:r>
              <a:rPr dirty="0" smtClean="0" sz="1100" spc="-8">
                <a:latin typeface="Sylfaen"/>
                <a:cs typeface="Sylfaen"/>
              </a:rPr>
              <a:t>ი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ტ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რის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დ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ს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მ</a:t>
            </a:r>
            <a:r>
              <a:rPr dirty="0" smtClean="0" sz="1100" spc="-8">
                <a:latin typeface="Sylfaen"/>
                <a:cs typeface="Sylfaen"/>
              </a:rPr>
              <a:t>ზ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დ</a:t>
            </a:r>
            <a:r>
              <a:rPr dirty="0" smtClean="0" sz="1100" spc="-8">
                <a:latin typeface="Sylfaen"/>
                <a:cs typeface="Sylfaen"/>
              </a:rPr>
              <a:t>ე</a:t>
            </a:r>
            <a:r>
              <a:rPr dirty="0" smtClean="0" sz="1100" spc="-8">
                <a:latin typeface="Sylfaen"/>
                <a:cs typeface="Sylfaen"/>
              </a:rPr>
              <a:t>ბ</a:t>
            </a:r>
            <a:r>
              <a:rPr dirty="0" smtClean="0" sz="1100" spc="-8">
                <a:latin typeface="Sylfaen"/>
                <a:cs typeface="Sylfaen"/>
              </a:rPr>
              <a:t>ე</a:t>
            </a:r>
            <a:r>
              <a:rPr dirty="0" smtClean="0" sz="1100" spc="-8">
                <a:latin typeface="Sylfaen"/>
                <a:cs typeface="Sylfaen"/>
              </a:rPr>
              <a:t>ლ</a:t>
            </a:r>
            <a:r>
              <a:rPr dirty="0" smtClean="0" sz="1100" spc="-8">
                <a:latin typeface="Sylfaen"/>
                <a:cs typeface="Sylfaen"/>
              </a:rPr>
              <a:t>ი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50-60</a:t>
            </a:r>
            <a:r>
              <a:rPr dirty="0" smtClean="0" sz="1100" spc="-8">
                <a:latin typeface="Sylfaen"/>
                <a:cs typeface="Sylfaen"/>
              </a:rPr>
              <a:t>-</a:t>
            </a:r>
            <a:r>
              <a:rPr dirty="0" smtClean="0" sz="1100" spc="-8">
                <a:latin typeface="Sylfaen"/>
                <a:cs typeface="Sylfaen"/>
              </a:rPr>
              <a:t>მ</a:t>
            </a:r>
            <a:r>
              <a:rPr dirty="0" smtClean="0" sz="1100" spc="-8">
                <a:latin typeface="Sylfaen"/>
                <a:cs typeface="Sylfaen"/>
              </a:rPr>
              <a:t>დ</a:t>
            </a:r>
            <a:r>
              <a:rPr dirty="0" smtClean="0" sz="1100" spc="-8">
                <a:latin typeface="Sylfaen"/>
                <a:cs typeface="Sylfaen"/>
              </a:rPr>
              <a:t>ე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ს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წ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რ</a:t>
            </a:r>
            <a:r>
              <a:rPr dirty="0" smtClean="0" sz="1100" spc="-8">
                <a:latin typeface="Sylfaen"/>
                <a:cs typeface="Sylfaen"/>
              </a:rPr>
              <a:t>მ</a:t>
            </a:r>
            <a:r>
              <a:rPr dirty="0" smtClean="0" sz="1100" spc="-8">
                <a:latin typeface="Sylfaen"/>
                <a:cs typeface="Sylfaen"/>
              </a:rPr>
              <a:t>ოო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ც</a:t>
            </a:r>
            <a:r>
              <a:rPr dirty="0" smtClean="0" sz="1100" spc="-8">
                <a:latin typeface="Sylfaen"/>
                <a:cs typeface="Sylfaen"/>
              </a:rPr>
              <a:t>ე</a:t>
            </a:r>
            <a:r>
              <a:rPr dirty="0" smtClean="0" sz="1100" spc="-8">
                <a:latin typeface="Sylfaen"/>
                <a:cs typeface="Sylfaen"/>
              </a:rPr>
              <a:t>ნ</a:t>
            </a:r>
            <a:r>
              <a:rPr dirty="0" smtClean="0" sz="1100" spc="-8">
                <a:latin typeface="Sylfaen"/>
                <a:cs typeface="Sylfaen"/>
              </a:rPr>
              <a:t>ტ</a:t>
            </a:r>
            <a:r>
              <a:rPr dirty="0" smtClean="0" sz="1100" spc="-8">
                <a:latin typeface="Sylfaen"/>
                <a:cs typeface="Sylfaen"/>
              </a:rPr>
              <a:t>რის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რ</a:t>
            </a:r>
            <a:r>
              <a:rPr dirty="0" smtClean="0" sz="1100" spc="-8">
                <a:latin typeface="Sylfaen"/>
                <a:cs typeface="Sylfaen"/>
              </a:rPr>
              <a:t>ს</a:t>
            </a:r>
            <a:r>
              <a:rPr dirty="0" smtClean="0" sz="1100" spc="-8">
                <a:latin typeface="Sylfaen"/>
                <a:cs typeface="Sylfaen"/>
              </a:rPr>
              <a:t>ე</a:t>
            </a:r>
            <a:r>
              <a:rPr dirty="0" smtClean="0" sz="1100" spc="-8">
                <a:latin typeface="Sylfaen"/>
                <a:cs typeface="Sylfaen"/>
              </a:rPr>
              <a:t>ბ</a:t>
            </a:r>
            <a:r>
              <a:rPr dirty="0" smtClean="0" sz="1100" spc="-8">
                <a:latin typeface="Sylfaen"/>
                <a:cs typeface="Sylfaen"/>
              </a:rPr>
              <a:t>ო</a:t>
            </a:r>
            <a:r>
              <a:rPr dirty="0" smtClean="0" sz="1100" spc="-8">
                <a:latin typeface="Sylfaen"/>
                <a:cs typeface="Sylfaen"/>
              </a:rPr>
              <a:t>ბ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73276" y="3891517"/>
            <a:ext cx="550919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ღ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-9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თ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შავ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ზ</a:t>
            </a:r>
            <a:r>
              <a:rPr dirty="0" smtClean="0" sz="1100" spc="-9">
                <a:latin typeface="Sylfaen"/>
                <a:cs typeface="Sylfaen"/>
              </a:rPr>
              <a:t>ღ</a:t>
            </a:r>
            <a:r>
              <a:rPr dirty="0" smtClean="0" sz="1100" spc="-9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პირ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თ</a:t>
            </a:r>
            <a:r>
              <a:rPr dirty="0" smtClean="0" sz="1100" spc="-9">
                <a:latin typeface="Sylfaen"/>
                <a:cs typeface="Sylfaen"/>
              </a:rPr>
              <a:t>შ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ზ</a:t>
            </a:r>
            <a:r>
              <a:rPr dirty="0" smtClean="0" sz="1100" spc="-9">
                <a:latin typeface="Sylfaen"/>
                <a:cs typeface="Sylfaen"/>
              </a:rPr>
              <a:t>ღ</a:t>
            </a:r>
            <a:r>
              <a:rPr dirty="0" smtClean="0" sz="1100" spc="-9">
                <a:latin typeface="Sylfaen"/>
                <a:cs typeface="Sylfaen"/>
              </a:rPr>
              <a:t>ვის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ფ</a:t>
            </a:r>
            <a:r>
              <a:rPr dirty="0" smtClean="0" sz="1100" spc="-9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კ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ზე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ღ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-9">
                <a:latin typeface="Sylfaen"/>
                <a:cs typeface="Sylfaen"/>
              </a:rPr>
              <a:t>ჩ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უ</a:t>
            </a:r>
            <a:r>
              <a:rPr dirty="0" smtClean="0" sz="1100" spc="-9">
                <a:latin typeface="Sylfaen"/>
                <a:cs typeface="Sylfaen"/>
              </a:rPr>
              <a:t>ძ</a:t>
            </a:r>
            <a:r>
              <a:rPr dirty="0" smtClean="0" sz="1100" spc="-9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რტ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ფ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ქ</a:t>
            </a:r>
            <a:r>
              <a:rPr dirty="0" smtClean="0" sz="1100" spc="-9">
                <a:latin typeface="Sylfaen"/>
                <a:cs typeface="Sylfaen"/>
              </a:rPr>
              <a:t>ტ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2004" y="4185649"/>
            <a:ext cx="5779715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">
                <a:latin typeface="Sylfaen"/>
                <a:cs typeface="Sylfaen"/>
              </a:rPr>
              <a:t>შორის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გ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მ</a:t>
            </a:r>
            <a:r>
              <a:rPr dirty="0" smtClean="0" sz="1100" spc="1">
                <a:latin typeface="Sylfaen"/>
                <a:cs typeface="Sylfaen"/>
              </a:rPr>
              <a:t>ო</a:t>
            </a:r>
            <a:r>
              <a:rPr dirty="0" smtClean="0" sz="1100" spc="1">
                <a:latin typeface="Sylfaen"/>
                <a:cs typeface="Sylfaen"/>
              </a:rPr>
              <a:t>ი</a:t>
            </a:r>
            <a:r>
              <a:rPr dirty="0" smtClean="0" sz="1100" spc="1">
                <a:latin typeface="Sylfaen"/>
                <a:cs typeface="Sylfaen"/>
              </a:rPr>
              <a:t>ყ</a:t>
            </a:r>
            <a:r>
              <a:rPr dirty="0" smtClean="0" sz="1100" spc="1">
                <a:latin typeface="Sylfaen"/>
                <a:cs typeface="Sylfaen"/>
              </a:rPr>
              <a:t>ო</a:t>
            </a:r>
            <a:r>
              <a:rPr dirty="0" smtClean="0" sz="1100" spc="1">
                <a:latin typeface="Sylfaen"/>
                <a:cs typeface="Sylfaen"/>
              </a:rPr>
              <a:t>ფა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ე</a:t>
            </a:r>
            <a:r>
              <a:rPr dirty="0" smtClean="0" sz="1100" spc="1">
                <a:latin typeface="Sylfaen"/>
                <a:cs typeface="Sylfaen"/>
              </a:rPr>
              <a:t>გ</a:t>
            </a:r>
            <a:r>
              <a:rPr dirty="0" smtClean="0" sz="1100" spc="1">
                <a:latin typeface="Sylfaen"/>
                <a:cs typeface="Sylfaen"/>
              </a:rPr>
              <a:t>ე</a:t>
            </a:r>
            <a:r>
              <a:rPr dirty="0" smtClean="0" sz="1100" spc="1">
                <a:latin typeface="Sylfaen"/>
                <a:cs typeface="Sylfaen"/>
              </a:rPr>
              <a:t>ო</a:t>
            </a:r>
            <a:r>
              <a:rPr dirty="0" smtClean="0" sz="1100" spc="1">
                <a:latin typeface="Sylfaen"/>
                <a:cs typeface="Sylfaen"/>
              </a:rPr>
              <a:t>ს</a:t>
            </a:r>
            <a:r>
              <a:rPr dirty="0" smtClean="0" sz="1100" spc="1">
                <a:latin typeface="Sylfaen"/>
                <a:cs typeface="Sylfaen"/>
              </a:rPr>
              <a:t>უ</a:t>
            </a:r>
            <a:r>
              <a:rPr dirty="0" smtClean="0" sz="1100" spc="1">
                <a:latin typeface="Sylfaen"/>
                <a:cs typeface="Sylfaen"/>
              </a:rPr>
              <a:t>რ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ს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მ</a:t>
            </a:r>
            <a:r>
              <a:rPr dirty="0" smtClean="0" sz="1100" spc="1">
                <a:latin typeface="Sylfaen"/>
                <a:cs typeface="Sylfaen"/>
              </a:rPr>
              <a:t>ყ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რ</a:t>
            </a:r>
            <a:r>
              <a:rPr dirty="0" smtClean="0" sz="1100" spc="1">
                <a:latin typeface="Sylfaen"/>
                <a:cs typeface="Sylfaen"/>
              </a:rPr>
              <a:t>ოში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შ</a:t>
            </a:r>
            <a:r>
              <a:rPr dirty="0" smtClean="0" sz="1100" spc="1">
                <a:latin typeface="Sylfaen"/>
                <a:cs typeface="Sylfaen"/>
              </a:rPr>
              <a:t>ე</a:t>
            </a:r>
            <a:r>
              <a:rPr dirty="0" smtClean="0" sz="1100" spc="1">
                <a:latin typeface="Sylfaen"/>
                <a:cs typeface="Sylfaen"/>
              </a:rPr>
              <a:t>ქ</a:t>
            </a:r>
            <a:r>
              <a:rPr dirty="0" smtClean="0" sz="1100" spc="1">
                <a:latin typeface="Sylfaen"/>
                <a:cs typeface="Sylfaen"/>
              </a:rPr>
              <a:t>მ</a:t>
            </a:r>
            <a:r>
              <a:rPr dirty="0" smtClean="0" sz="1100" spc="1">
                <a:latin typeface="Sylfaen"/>
                <a:cs typeface="Sylfaen"/>
              </a:rPr>
              <a:t>ნ</a:t>
            </a:r>
            <a:r>
              <a:rPr dirty="0" smtClean="0" sz="1100" spc="1">
                <a:latin typeface="Sylfaen"/>
                <a:cs typeface="Sylfaen"/>
              </a:rPr>
              <a:t>ი</a:t>
            </a:r>
            <a:r>
              <a:rPr dirty="0" smtClean="0" sz="1100" spc="1">
                <a:latin typeface="Sylfaen"/>
                <a:cs typeface="Sylfaen"/>
              </a:rPr>
              <a:t>ლ</a:t>
            </a:r>
            <a:r>
              <a:rPr dirty="0" smtClean="0" sz="1100" spc="1">
                <a:latin typeface="Sylfaen"/>
                <a:cs typeface="Sylfaen"/>
              </a:rPr>
              <a:t>ი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პრ</a:t>
            </a:r>
            <a:r>
              <a:rPr dirty="0" smtClean="0" sz="1100" spc="1">
                <a:latin typeface="Sylfaen"/>
                <a:cs typeface="Sylfaen"/>
              </a:rPr>
              <a:t>ო</a:t>
            </a:r>
            <a:r>
              <a:rPr dirty="0" smtClean="0" sz="1100" spc="1">
                <a:latin typeface="Sylfaen"/>
                <a:cs typeface="Sylfaen"/>
              </a:rPr>
              <a:t>დ</a:t>
            </a:r>
            <a:r>
              <a:rPr dirty="0" smtClean="0" sz="1100" spc="1">
                <a:latin typeface="Sylfaen"/>
                <a:cs typeface="Sylfaen"/>
              </a:rPr>
              <a:t>უ</a:t>
            </a:r>
            <a:r>
              <a:rPr dirty="0" smtClean="0" sz="1100" spc="1">
                <a:latin typeface="Sylfaen"/>
                <a:cs typeface="Sylfaen"/>
              </a:rPr>
              <a:t>ქ</a:t>
            </a:r>
            <a:r>
              <a:rPr dirty="0" smtClean="0" sz="1100" spc="1">
                <a:latin typeface="Sylfaen"/>
                <a:cs typeface="Sylfaen"/>
              </a:rPr>
              <a:t>ც</a:t>
            </a:r>
            <a:r>
              <a:rPr dirty="0" smtClean="0" sz="1100" spc="1">
                <a:latin typeface="Sylfaen"/>
                <a:cs typeface="Sylfaen"/>
              </a:rPr>
              <a:t>ი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.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მ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თ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შ</a:t>
            </a:r>
            <a:r>
              <a:rPr dirty="0" smtClean="0" sz="1100" spc="1">
                <a:latin typeface="Sylfaen"/>
                <a:cs typeface="Sylfaen"/>
              </a:rPr>
              <a:t>ორის</a:t>
            </a:r>
            <a:r>
              <a:rPr dirty="0" smtClean="0" sz="1100" spc="1">
                <a:latin typeface="Sylfaen"/>
                <a:cs typeface="Sylfaen"/>
              </a:rPr>
              <a:t>,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ღ</a:t>
            </a:r>
            <a:r>
              <a:rPr dirty="0" smtClean="0" sz="1100" spc="1">
                <a:latin typeface="Sylfaen"/>
                <a:cs typeface="Sylfaen"/>
              </a:rPr>
              <a:t>ს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ნ</a:t>
            </a:r>
            <a:r>
              <a:rPr dirty="0" smtClean="0" sz="1100" spc="1">
                <a:latin typeface="Sylfaen"/>
                <a:cs typeface="Sylfaen"/>
              </a:rPr>
              <a:t>იშ</a:t>
            </a:r>
            <a:r>
              <a:rPr dirty="0" smtClean="0" sz="1100" spc="1">
                <a:latin typeface="Sylfaen"/>
                <a:cs typeface="Sylfaen"/>
              </a:rPr>
              <a:t>ნ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ვ</a:t>
            </a:r>
            <a:r>
              <a:rPr dirty="0" smtClean="0" sz="1100" spc="1">
                <a:latin typeface="Sylfaen"/>
                <a:cs typeface="Sylfaen"/>
              </a:rPr>
              <a:t>ი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2004" y="4479781"/>
            <a:ext cx="415652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95">
                <a:latin typeface="Sylfaen"/>
                <a:cs typeface="Sylfaen"/>
              </a:rPr>
              <a:t>ღ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74">
                <a:latin typeface="Sylfaen"/>
                <a:cs typeface="Sylfaen"/>
              </a:rPr>
              <a:t>ხ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რი</a:t>
            </a:r>
            <a:r>
              <a:rPr dirty="0" smtClean="0" sz="1100" spc="-10">
                <a:latin typeface="Sylfaen"/>
                <a:cs typeface="Sylfaen"/>
              </a:rPr>
              <a:t>ს</a:t>
            </a:r>
            <a:r>
              <a:rPr dirty="0" smtClean="0" sz="1100" spc="-74">
                <a:latin typeface="Sylfaen"/>
                <a:cs typeface="Sylfaen"/>
              </a:rPr>
              <a:t>ხ</a:t>
            </a:r>
            <a:r>
              <a:rPr dirty="0" smtClean="0" sz="1100" spc="31">
                <a:latin typeface="Sylfaen"/>
                <a:cs typeface="Sylfaen"/>
              </a:rPr>
              <a:t>ოვ</a:t>
            </a:r>
            <a:r>
              <a:rPr dirty="0" smtClean="0" sz="1100" spc="17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-44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ღ</a:t>
            </a:r>
            <a:r>
              <a:rPr dirty="0" smtClean="0" sz="1100" spc="0">
                <a:latin typeface="Sylfaen"/>
                <a:cs typeface="Sylfaen"/>
              </a:rPr>
              <a:t>ვინ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4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ვა</a:t>
            </a:r>
            <a:r>
              <a:rPr dirty="0" smtClean="0" sz="1100" spc="-9">
                <a:latin typeface="Sylfaen"/>
                <a:cs typeface="Sylfaen"/>
              </a:rPr>
              <a:t>ჭ</a:t>
            </a:r>
            <a:r>
              <a:rPr dirty="0" smtClean="0" sz="1100" spc="0">
                <a:latin typeface="Sylfaen"/>
                <a:cs typeface="Sylfaen"/>
              </a:rPr>
              <a:t>რო</a:t>
            </a:r>
            <a:r>
              <a:rPr dirty="0" smtClean="0" sz="1100" spc="-4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ით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20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გ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31">
                <a:latin typeface="Sylfaen"/>
                <a:cs typeface="Sylfaen"/>
              </a:rPr>
              <a:t>ნ</a:t>
            </a:r>
            <a:r>
              <a:rPr dirty="0" smtClean="0" sz="1100" spc="-18">
                <a:latin typeface="Sylfaen"/>
                <a:cs typeface="Sylfaen"/>
              </a:rPr>
              <a:t>თ</a:t>
            </a:r>
            <a:r>
              <a:rPr dirty="0" smtClean="0" sz="1100" spc="-15">
                <a:latin typeface="Sylfaen"/>
                <a:cs typeface="Sylfaen"/>
              </a:rPr>
              <a:t>ქ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-50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31">
                <a:latin typeface="Sylfaen"/>
                <a:cs typeface="Sylfaen"/>
              </a:rPr>
              <a:t>ნ</a:t>
            </a:r>
            <a:r>
              <a:rPr dirty="0" smtClean="0" sz="1100" spc="-21">
                <a:latin typeface="Sylfaen"/>
                <a:cs typeface="Sylfaen"/>
              </a:rPr>
              <a:t>ძ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135">
                <a:latin typeface="Sylfaen"/>
                <a:cs typeface="Sylfaen"/>
              </a:rPr>
              <a:t>ლ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43881" y="4479781"/>
            <a:ext cx="153938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2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82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-277">
                <a:latin typeface="Sylfaen"/>
                <a:cs typeface="Sylfaen"/>
              </a:rPr>
              <a:t>ზ</a:t>
            </a:r>
            <a:r>
              <a:rPr dirty="0" smtClean="0" sz="1100" spc="30">
                <a:latin typeface="Sylfaen"/>
                <a:cs typeface="Sylfaen"/>
              </a:rPr>
              <a:t>ო</a:t>
            </a:r>
            <a:r>
              <a:rPr dirty="0" smtClean="0" sz="1100" spc="16">
                <a:latin typeface="Sylfaen"/>
                <a:cs typeface="Sylfaen"/>
              </a:rPr>
              <a:t>ს</a:t>
            </a:r>
            <a:r>
              <a:rPr dirty="0" smtClean="0" sz="1100" spc="-63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2004" y="4773913"/>
            <a:ext cx="419534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ფ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95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ც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30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ძ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წ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48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V</a:t>
            </a:r>
            <a:r>
              <a:rPr dirty="0" smtClean="0" sz="1100" spc="-4">
                <a:latin typeface="Sylfaen"/>
                <a:cs typeface="Sylfaen"/>
              </a:rPr>
              <a:t>I</a:t>
            </a:r>
            <a:r>
              <a:rPr dirty="0" smtClean="0" sz="1100" spc="0">
                <a:latin typeface="Sylfaen"/>
                <a:cs typeface="Sylfaen"/>
              </a:rPr>
              <a:t>–</a:t>
            </a:r>
            <a:r>
              <a:rPr dirty="0" smtClean="0" sz="1100" spc="0">
                <a:latin typeface="Sylfaen"/>
                <a:cs typeface="Sylfaen"/>
              </a:rPr>
              <a:t>V</a:t>
            </a:r>
            <a:r>
              <a:rPr dirty="0" smtClean="0" sz="1100" spc="0">
                <a:latin typeface="Sylfaen"/>
                <a:cs typeface="Sylfaen"/>
              </a:rPr>
              <a:t>    </a:t>
            </a:r>
            <a:r>
              <a:rPr dirty="0" smtClean="0" sz="1100" spc="180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51">
                <a:latin typeface="Sylfaen"/>
                <a:cs typeface="Sylfaen"/>
              </a:rPr>
              <a:t>ბ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-45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54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87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ღ</a:t>
            </a:r>
            <a:r>
              <a:rPr dirty="0" smtClean="0" sz="1100" spc="-70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ბ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49977" y="4773913"/>
            <a:ext cx="153229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წ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4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55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რო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2004" y="5066521"/>
            <a:ext cx="418704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2">
                <a:latin typeface="Sylfaen"/>
                <a:cs typeface="Sylfaen"/>
              </a:rPr>
              <a:t>იზ</a:t>
            </a:r>
            <a:r>
              <a:rPr dirty="0" smtClean="0" sz="1100" spc="-12">
                <a:latin typeface="Sylfaen"/>
                <a:cs typeface="Sylfaen"/>
              </a:rPr>
              <a:t>რ</a:t>
            </a:r>
            <a:r>
              <a:rPr dirty="0" smtClean="0" sz="1100" spc="-12">
                <a:latin typeface="Sylfaen"/>
                <a:cs typeface="Sylfaen"/>
              </a:rPr>
              <a:t>დ</a:t>
            </a:r>
            <a:r>
              <a:rPr dirty="0" smtClean="0" sz="1100" spc="-12">
                <a:latin typeface="Sylfaen"/>
                <a:cs typeface="Sylfaen"/>
              </a:rPr>
              <a:t>ე</a:t>
            </a:r>
            <a:r>
              <a:rPr dirty="0" smtClean="0" sz="1100" spc="-12">
                <a:latin typeface="Sylfaen"/>
                <a:cs typeface="Sylfaen"/>
              </a:rPr>
              <a:t>ბა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მ</a:t>
            </a:r>
            <a:r>
              <a:rPr dirty="0" smtClean="0" sz="1100" spc="-12">
                <a:latin typeface="Sylfaen"/>
                <a:cs typeface="Sylfaen"/>
              </a:rPr>
              <a:t>კ</a:t>
            </a:r>
            <a:r>
              <a:rPr dirty="0" smtClean="0" sz="1100" spc="-12">
                <a:latin typeface="Sylfaen"/>
                <a:cs typeface="Sylfaen"/>
              </a:rPr>
              <a:t>ვე</a:t>
            </a:r>
            <a:r>
              <a:rPr dirty="0" smtClean="0" sz="1100" spc="-12">
                <a:latin typeface="Sylfaen"/>
                <a:cs typeface="Sylfaen"/>
              </a:rPr>
              <a:t>თ</a:t>
            </a:r>
            <a:r>
              <a:rPr dirty="0" smtClean="0" sz="1100" spc="-12">
                <a:latin typeface="Sylfaen"/>
                <a:cs typeface="Sylfaen"/>
              </a:rPr>
              <a:t>რ</a:t>
            </a:r>
            <a:r>
              <a:rPr dirty="0" smtClean="0" sz="1100" spc="-12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დ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კ</a:t>
            </a:r>
            <a:r>
              <a:rPr dirty="0" smtClean="0" sz="1100" spc="-12">
                <a:latin typeface="Sylfaen"/>
                <a:cs typeface="Sylfaen"/>
              </a:rPr>
              <a:t>უ</a:t>
            </a:r>
            <a:r>
              <a:rPr dirty="0" smtClean="0" sz="1100" spc="-12">
                <a:latin typeface="Sylfaen"/>
                <a:cs typeface="Sylfaen"/>
              </a:rPr>
              <a:t>ნ</a:t>
            </a:r>
            <a:r>
              <a:rPr dirty="0" smtClean="0" sz="1100" spc="-12">
                <a:latin typeface="Sylfaen"/>
                <a:cs typeface="Sylfaen"/>
              </a:rPr>
              <a:t>ძ</a:t>
            </a:r>
            <a:r>
              <a:rPr dirty="0" smtClean="0" sz="1100" spc="-12">
                <a:latin typeface="Sylfaen"/>
                <a:cs typeface="Sylfaen"/>
              </a:rPr>
              <a:t>უ</a:t>
            </a:r>
            <a:r>
              <a:rPr dirty="0" smtClean="0" sz="1100" spc="-12">
                <a:latin typeface="Sylfaen"/>
                <a:cs typeface="Sylfaen"/>
              </a:rPr>
              <a:t>ლ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ქ</a:t>
            </a:r>
            <a:r>
              <a:rPr dirty="0" smtClean="0" sz="1100" spc="-12">
                <a:latin typeface="Sylfaen"/>
                <a:cs typeface="Sylfaen"/>
              </a:rPr>
              <a:t>იო</a:t>
            </a:r>
            <a:r>
              <a:rPr dirty="0" smtClean="0" sz="1100" spc="-12">
                <a:latin typeface="Sylfaen"/>
                <a:cs typeface="Sylfaen"/>
              </a:rPr>
              <a:t>ს</a:t>
            </a:r>
            <a:r>
              <a:rPr dirty="0" smtClean="0" sz="1100" spc="-12">
                <a:latin typeface="Sylfaen"/>
                <a:cs typeface="Sylfaen"/>
              </a:rPr>
              <a:t>ის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ი</a:t>
            </a:r>
            <a:r>
              <a:rPr dirty="0" smtClean="0" sz="1100" spc="-12">
                <a:latin typeface="Sylfaen"/>
                <a:cs typeface="Sylfaen"/>
              </a:rPr>
              <a:t>მ</a:t>
            </a:r>
            <a:r>
              <a:rPr dirty="0" smtClean="0" sz="1100" spc="-12">
                <a:latin typeface="Sylfaen"/>
                <a:cs typeface="Sylfaen"/>
              </a:rPr>
              <a:t>პ</a:t>
            </a:r>
            <a:r>
              <a:rPr dirty="0" smtClean="0" sz="1100" spc="-12">
                <a:latin typeface="Sylfaen"/>
                <a:cs typeface="Sylfaen"/>
              </a:rPr>
              <a:t>ო</a:t>
            </a:r>
            <a:r>
              <a:rPr dirty="0" smtClean="0" sz="1100" spc="-12">
                <a:latin typeface="Sylfaen"/>
                <a:cs typeface="Sylfaen"/>
              </a:rPr>
              <a:t>რტი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პო</a:t>
            </a:r>
            <a:r>
              <a:rPr dirty="0" smtClean="0" sz="1100" spc="-12">
                <a:latin typeface="Sylfaen"/>
                <a:cs typeface="Sylfaen"/>
              </a:rPr>
              <a:t>ნ</a:t>
            </a:r>
            <a:r>
              <a:rPr dirty="0" smtClean="0" sz="1100" spc="-12">
                <a:latin typeface="Sylfaen"/>
                <a:cs typeface="Sylfaen"/>
              </a:rPr>
              <a:t>ტ</a:t>
            </a:r>
            <a:r>
              <a:rPr dirty="0" smtClean="0" sz="1100" spc="-12">
                <a:latin typeface="Sylfaen"/>
                <a:cs typeface="Sylfaen"/>
              </a:rPr>
              <a:t>ო</a:t>
            </a:r>
            <a:r>
              <a:rPr dirty="0" smtClean="0" sz="1100" spc="-12">
                <a:latin typeface="Sylfaen"/>
                <a:cs typeface="Sylfaen"/>
              </a:rPr>
              <a:t>ს</a:t>
            </a:r>
            <a:r>
              <a:rPr dirty="0" smtClean="0" sz="1100" spc="-12">
                <a:latin typeface="Sylfaen"/>
                <a:cs typeface="Sylfaen"/>
              </a:rPr>
              <a:t>პ</a:t>
            </a:r>
            <a:r>
              <a:rPr dirty="0" smtClean="0" sz="1100" spc="-12">
                <a:latin typeface="Sylfaen"/>
                <a:cs typeface="Sylfaen"/>
              </a:rPr>
              <a:t>ი</a:t>
            </a:r>
            <a:r>
              <a:rPr dirty="0" smtClean="0" sz="1100" spc="-12">
                <a:latin typeface="Sylfaen"/>
                <a:cs typeface="Sylfaen"/>
              </a:rPr>
              <a:t>რ</a:t>
            </a:r>
            <a:r>
              <a:rPr dirty="0" smtClean="0" sz="1100" spc="-12">
                <a:latin typeface="Sylfaen"/>
                <a:cs typeface="Sylfaen"/>
              </a:rPr>
              <a:t>ე</a:t>
            </a:r>
            <a:r>
              <a:rPr dirty="0" smtClean="0" sz="1100" spc="-12">
                <a:latin typeface="Sylfaen"/>
                <a:cs typeface="Sylfaen"/>
              </a:rPr>
              <a:t>თში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21021" y="5066521"/>
            <a:ext cx="103436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5">
                <a:latin typeface="Sylfaen"/>
                <a:cs typeface="Sylfaen"/>
              </a:rPr>
              <a:t>(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მ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რ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ნ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კ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ხ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ძ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64402" y="5066521"/>
            <a:ext cx="41756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9">
                <a:latin typeface="Sylfaen"/>
                <a:cs typeface="Sylfaen"/>
              </a:rPr>
              <a:t>მ</a:t>
            </a:r>
            <a:r>
              <a:rPr dirty="0" smtClean="0" sz="1100" spc="9">
                <a:latin typeface="Sylfaen"/>
                <a:cs typeface="Sylfaen"/>
              </a:rPr>
              <a:t>ე</a:t>
            </a:r>
            <a:r>
              <a:rPr dirty="0" smtClean="0" sz="1100" spc="9">
                <a:latin typeface="Sylfaen"/>
                <a:cs typeface="Sylfaen"/>
              </a:rPr>
              <a:t>რ</a:t>
            </a:r>
            <a:r>
              <a:rPr dirty="0" smtClean="0" sz="1100" spc="9">
                <a:latin typeface="Sylfaen"/>
                <a:cs typeface="Sylfaen"/>
              </a:rPr>
              <a:t>ა</a:t>
            </a:r>
            <a:r>
              <a:rPr dirty="0" smtClean="0" sz="1100" spc="9">
                <a:latin typeface="Sylfaen"/>
                <a:cs typeface="Sylfaen"/>
              </a:rPr>
              <a:t>ბ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004" y="5360907"/>
            <a:ext cx="281940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">
                <a:latin typeface="Sylfaen"/>
                <a:cs typeface="Sylfaen"/>
              </a:rPr>
              <a:t>ხ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ლ</a:t>
            </a:r>
            <a:r>
              <a:rPr dirty="0" smtClean="0" sz="1100" spc="-4">
                <a:latin typeface="Sylfaen"/>
                <a:cs typeface="Sylfaen"/>
              </a:rPr>
              <a:t>ვაშ</a:t>
            </a:r>
            <a:r>
              <a:rPr dirty="0" smtClean="0" sz="1100" spc="-4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,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ღ</a:t>
            </a:r>
            <a:r>
              <a:rPr dirty="0" smtClean="0" sz="1100" spc="-4">
                <a:latin typeface="Sylfaen"/>
                <a:cs typeface="Sylfaen"/>
              </a:rPr>
              <a:t>მ</a:t>
            </a:r>
            <a:r>
              <a:rPr dirty="0" smtClean="0" sz="1100" spc="-4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ვ</a:t>
            </a:r>
            <a:r>
              <a:rPr dirty="0" smtClean="0" sz="1100" spc="-4">
                <a:latin typeface="Sylfaen"/>
                <a:cs typeface="Sylfaen"/>
              </a:rPr>
              <a:t>ლ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თ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შავი</a:t>
            </a:r>
            <a:r>
              <a:rPr dirty="0" smtClean="0" sz="1100" spc="-4">
                <a:latin typeface="Sylfaen"/>
                <a:cs typeface="Sylfaen"/>
              </a:rPr>
              <a:t>ზ</a:t>
            </a:r>
            <a:r>
              <a:rPr dirty="0" smtClean="0" sz="1100" spc="-4">
                <a:latin typeface="Sylfaen"/>
                <a:cs typeface="Sylfaen"/>
              </a:rPr>
              <a:t>ღვი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4">
                <a:latin typeface="Sylfaen"/>
                <a:cs typeface="Sylfaen"/>
              </a:rPr>
              <a:t>პ</a:t>
            </a:r>
            <a:r>
              <a:rPr dirty="0" smtClean="0" sz="1100" spc="-4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რ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თი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41547" y="5360907"/>
            <a:ext cx="72686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6">
                <a:latin typeface="Sylfaen"/>
                <a:cs typeface="Sylfaen"/>
              </a:rPr>
              <a:t>წ</a:t>
            </a:r>
            <a:r>
              <a:rPr dirty="0" smtClean="0" sz="1100" spc="16">
                <a:latin typeface="Sylfaen"/>
                <a:cs typeface="Sylfaen"/>
              </a:rPr>
              <a:t>ყ</a:t>
            </a:r>
            <a:r>
              <a:rPr dirty="0" smtClean="0" sz="1100" spc="16">
                <a:latin typeface="Sylfaen"/>
                <a:cs typeface="Sylfaen"/>
              </a:rPr>
              <a:t>ა</a:t>
            </a:r>
            <a:r>
              <a:rPr dirty="0" smtClean="0" sz="1100" spc="16">
                <a:latin typeface="Sylfaen"/>
                <a:cs typeface="Sylfaen"/>
              </a:rPr>
              <a:t>ლ</a:t>
            </a:r>
            <a:r>
              <a:rPr dirty="0" smtClean="0" sz="1100" spc="16">
                <a:latin typeface="Sylfaen"/>
                <a:cs typeface="Sylfaen"/>
              </a:rPr>
              <a:t>ქ</a:t>
            </a:r>
            <a:r>
              <a:rPr dirty="0" smtClean="0" sz="1100" spc="16">
                <a:latin typeface="Sylfaen"/>
                <a:cs typeface="Sylfaen"/>
              </a:rPr>
              <a:t>ვ</a:t>
            </a:r>
            <a:r>
              <a:rPr dirty="0" smtClean="0" sz="1100" spc="16">
                <a:latin typeface="Sylfaen"/>
                <a:cs typeface="Sylfaen"/>
              </a:rPr>
              <a:t>ე</a:t>
            </a:r>
            <a:r>
              <a:rPr dirty="0" smtClean="0" sz="1100" spc="16">
                <a:latin typeface="Sylfaen"/>
                <a:cs typeface="Sylfaen"/>
              </a:rPr>
              <a:t>შა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90085" y="5360907"/>
            <a:ext cx="99325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7">
                <a:latin typeface="Sylfaen"/>
                <a:cs typeface="Sylfaen"/>
              </a:rPr>
              <a:t>ა</a:t>
            </a:r>
            <a:r>
              <a:rPr dirty="0" smtClean="0" sz="1100" spc="17">
                <a:latin typeface="Sylfaen"/>
                <a:cs typeface="Sylfaen"/>
              </a:rPr>
              <a:t>რ</a:t>
            </a:r>
            <a:r>
              <a:rPr dirty="0" smtClean="0" sz="1100" spc="17">
                <a:latin typeface="Sylfaen"/>
                <a:cs typeface="Sylfaen"/>
              </a:rPr>
              <a:t>ქ</a:t>
            </a:r>
            <a:r>
              <a:rPr dirty="0" smtClean="0" sz="1100" spc="17">
                <a:latin typeface="Sylfaen"/>
                <a:cs typeface="Sylfaen"/>
              </a:rPr>
              <a:t>ე</a:t>
            </a:r>
            <a:r>
              <a:rPr dirty="0" smtClean="0" sz="1100" spc="17">
                <a:latin typeface="Sylfaen"/>
                <a:cs typeface="Sylfaen"/>
              </a:rPr>
              <a:t>ო</a:t>
            </a:r>
            <a:r>
              <a:rPr dirty="0" smtClean="0" sz="1100" spc="17">
                <a:latin typeface="Sylfaen"/>
                <a:cs typeface="Sylfaen"/>
              </a:rPr>
              <a:t>ლ</a:t>
            </a:r>
            <a:r>
              <a:rPr dirty="0" smtClean="0" sz="1100" spc="17">
                <a:latin typeface="Sylfaen"/>
                <a:cs typeface="Sylfaen"/>
              </a:rPr>
              <a:t>ო</a:t>
            </a:r>
            <a:r>
              <a:rPr dirty="0" smtClean="0" sz="1100" spc="17">
                <a:latin typeface="Sylfaen"/>
                <a:cs typeface="Sylfaen"/>
              </a:rPr>
              <a:t>გ</a:t>
            </a:r>
            <a:r>
              <a:rPr dirty="0" smtClean="0" sz="1100" spc="17">
                <a:latin typeface="Sylfaen"/>
                <a:cs typeface="Sylfaen"/>
              </a:rPr>
              <a:t>იის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02402" y="5360907"/>
            <a:ext cx="63774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>
                <a:latin typeface="Sylfaen"/>
                <a:cs typeface="Sylfaen"/>
              </a:rPr>
              <a:t>ძ</a:t>
            </a:r>
            <a:r>
              <a:rPr dirty="0" smtClean="0" sz="1100">
                <a:latin typeface="Sylfaen"/>
                <a:cs typeface="Sylfaen"/>
              </a:rPr>
              <a:t>ე</a:t>
            </a:r>
            <a:r>
              <a:rPr dirty="0" smtClean="0" sz="1100">
                <a:latin typeface="Sylfaen"/>
                <a:cs typeface="Sylfaen"/>
              </a:rPr>
              <a:t>გ</a:t>
            </a:r>
            <a:r>
              <a:rPr dirty="0" smtClean="0" sz="1100">
                <a:latin typeface="Sylfaen"/>
                <a:cs typeface="Sylfaen"/>
              </a:rPr>
              <a:t>ლ</a:t>
            </a:r>
            <a:r>
              <a:rPr dirty="0" smtClean="0" sz="1100">
                <a:latin typeface="Sylfaen"/>
                <a:cs typeface="Sylfaen"/>
              </a:rPr>
              <a:t>ე</a:t>
            </a:r>
            <a:r>
              <a:rPr dirty="0" smtClean="0" sz="1100">
                <a:latin typeface="Sylfaen"/>
                <a:cs typeface="Sylfaen"/>
              </a:rPr>
              <a:t>ბ</a:t>
            </a:r>
            <a:r>
              <a:rPr dirty="0" smtClean="0" sz="1100">
                <a:latin typeface="Sylfaen"/>
                <a:cs typeface="Sylfaen"/>
              </a:rPr>
              <a:t>ი</a:t>
            </a:r>
            <a:r>
              <a:rPr dirty="0" smtClean="0" sz="1100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60770" y="5360907"/>
            <a:ext cx="52191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68">
                <a:latin typeface="Sylfaen"/>
                <a:cs typeface="Sylfaen"/>
              </a:rPr>
              <a:t>ბ</a:t>
            </a:r>
            <a:r>
              <a:rPr dirty="0" smtClean="0" sz="1100" spc="-68">
                <a:latin typeface="Sylfaen"/>
                <a:cs typeface="Sylfaen"/>
              </a:rPr>
              <a:t>ა</a:t>
            </a:r>
            <a:r>
              <a:rPr dirty="0" smtClean="0" sz="1100" spc="-68">
                <a:latin typeface="Sylfaen"/>
                <a:cs typeface="Sylfaen"/>
              </a:rPr>
              <a:t>თუ</a:t>
            </a:r>
            <a:r>
              <a:rPr dirty="0" smtClean="0" sz="1100" spc="-68">
                <a:latin typeface="Sylfaen"/>
                <a:cs typeface="Sylfaen"/>
              </a:rPr>
              <a:t>მ</a:t>
            </a:r>
            <a:r>
              <a:rPr dirty="0" smtClean="0" sz="1100" spc="-68">
                <a:latin typeface="Sylfaen"/>
                <a:cs typeface="Sylfaen"/>
              </a:rPr>
              <a:t>ი</a:t>
            </a:r>
            <a:r>
              <a:rPr dirty="0" smtClean="0" sz="1100" spc="-68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5655039"/>
            <a:ext cx="210126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2021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წ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: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16-</a:t>
            </a:r>
            <a:r>
              <a:rPr dirty="0" smtClean="0" sz="1100" spc="0">
                <a:latin typeface="Sylfaen"/>
                <a:cs typeface="Sylfaen"/>
              </a:rPr>
              <a:t>1</a:t>
            </a:r>
            <a:r>
              <a:rPr dirty="0" smtClean="0" sz="1100" spc="0">
                <a:latin typeface="Sylfaen"/>
                <a:cs typeface="Sylfaen"/>
              </a:rPr>
              <a:t>8,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კ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ტ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1-5).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61618" y="9183480"/>
            <a:ext cx="116535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>
                <a:latin typeface="Sylfaen"/>
                <a:cs typeface="Sylfaen"/>
              </a:rPr>
              <a:t>1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3079" y="9183480"/>
            <a:ext cx="116535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>
                <a:latin typeface="Sylfaen"/>
                <a:cs typeface="Sylfaen"/>
              </a:rPr>
              <a:t>2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70233" y="9183480"/>
            <a:ext cx="116535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>
                <a:latin typeface="Sylfaen"/>
                <a:cs typeface="Sylfaen"/>
              </a:rPr>
              <a:t>3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95950" y="9183480"/>
            <a:ext cx="116535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>
                <a:latin typeface="Sylfaen"/>
                <a:cs typeface="Sylfaen"/>
              </a:rPr>
              <a:t>4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493002" y="9916160"/>
            <a:ext cx="189640" cy="165608"/>
          </a:xfrm>
          <a:prstGeom prst="rect">
            <a:avLst/>
          </a:prstGeom>
        </p:spPr>
        <p:txBody>
          <a:bodyPr wrap="square" lIns="0" tIns="7651" rIns="0" bIns="0" rtlCol="0">
            <a:noAutofit/>
          </a:bodyPr>
          <a:lstStyle/>
          <a:p>
            <a:pPr marL="12700">
              <a:lnSpc>
                <a:spcPts val="1205"/>
              </a:lnSpc>
            </a:pPr>
            <a:r>
              <a:rPr dirty="0" smtClean="0" sz="1100" spc="4">
                <a:latin typeface="Calibri"/>
                <a:cs typeface="Calibri"/>
              </a:rPr>
              <a:t>23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770255" y="1604644"/>
            <a:ext cx="3067049" cy="1974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533775" y="3953509"/>
            <a:ext cx="3581400" cy="792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261618" y="951340"/>
            <a:ext cx="505779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">
                <a:latin typeface="Sylfaen"/>
                <a:cs typeface="Sylfaen"/>
              </a:rPr>
              <a:t>1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ქ</a:t>
            </a:r>
            <a:r>
              <a:rPr dirty="0" smtClean="0" sz="1100" spc="-2">
                <a:latin typeface="Sylfaen"/>
                <a:cs typeface="Sylfaen"/>
              </a:rPr>
              <a:t>იო</a:t>
            </a:r>
            <a:r>
              <a:rPr dirty="0" smtClean="0" sz="1100" spc="-2">
                <a:latin typeface="Sylfaen"/>
                <a:cs typeface="Sylfaen"/>
              </a:rPr>
              <a:t>ს</a:t>
            </a:r>
            <a:r>
              <a:rPr dirty="0" smtClean="0" sz="1100" spc="-2">
                <a:latin typeface="Sylfaen"/>
                <a:cs typeface="Sylfaen"/>
              </a:rPr>
              <a:t>უ</a:t>
            </a:r>
            <a:r>
              <a:rPr dirty="0" smtClean="0" sz="1100" spc="-2">
                <a:latin typeface="Sylfaen"/>
                <a:cs typeface="Sylfaen"/>
              </a:rPr>
              <a:t>რი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მ</a:t>
            </a:r>
            <a:r>
              <a:rPr dirty="0" smtClean="0" sz="1100" spc="-2">
                <a:latin typeface="Sylfaen"/>
                <a:cs typeface="Sylfaen"/>
              </a:rPr>
              <a:t>ფო</a:t>
            </a:r>
            <a:r>
              <a:rPr dirty="0" smtClean="0" sz="1100" spc="-2">
                <a:latin typeface="Sylfaen"/>
                <a:cs typeface="Sylfaen"/>
              </a:rPr>
              <a:t>რ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,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2.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თ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ზ</a:t>
            </a:r>
            <a:r>
              <a:rPr dirty="0" smtClean="0" sz="1100" spc="-2">
                <a:latin typeface="Sylfaen"/>
                <a:cs typeface="Sylfaen"/>
              </a:rPr>
              <a:t>ო</a:t>
            </a:r>
            <a:r>
              <a:rPr dirty="0" smtClean="0" sz="1100" spc="-2">
                <a:latin typeface="Sylfaen"/>
                <a:cs typeface="Sylfaen"/>
              </a:rPr>
              <a:t>ს</a:t>
            </a:r>
            <a:r>
              <a:rPr dirty="0" smtClean="0" sz="1100" spc="-2">
                <a:latin typeface="Sylfaen"/>
                <a:cs typeface="Sylfaen"/>
              </a:rPr>
              <a:t>უ</a:t>
            </a:r>
            <a:r>
              <a:rPr dirty="0" smtClean="0" sz="1100" spc="-2">
                <a:latin typeface="Sylfaen"/>
                <a:cs typeface="Sylfaen"/>
              </a:rPr>
              <a:t>რი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მ</a:t>
            </a:r>
            <a:r>
              <a:rPr dirty="0" smtClean="0" sz="1100" spc="-2">
                <a:latin typeface="Sylfaen"/>
                <a:cs typeface="Sylfaen"/>
              </a:rPr>
              <a:t>ფო</a:t>
            </a:r>
            <a:r>
              <a:rPr dirty="0" smtClean="0" sz="1100" spc="-2">
                <a:latin typeface="Sylfaen"/>
                <a:cs typeface="Sylfaen"/>
              </a:rPr>
              <a:t>რ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,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3.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ჩ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ფი</a:t>
            </a:r>
            <a:r>
              <a:rPr dirty="0" smtClean="0" sz="1100" spc="-2">
                <a:latin typeface="Sylfaen"/>
                <a:cs typeface="Sylfaen"/>
              </a:rPr>
              <a:t>,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4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ქ</a:t>
            </a:r>
            <a:r>
              <a:rPr dirty="0" smtClean="0" sz="1100" spc="-2">
                <a:latin typeface="Sylfaen"/>
                <a:cs typeface="Sylfaen"/>
              </a:rPr>
              <a:t>ო</a:t>
            </a:r>
            <a:r>
              <a:rPr dirty="0" smtClean="0" sz="1100" spc="-2">
                <a:latin typeface="Sylfaen"/>
                <a:cs typeface="Sylfaen"/>
              </a:rPr>
              <a:t>თ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ნ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დ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რ</a:t>
            </a:r>
            <a:r>
              <a:rPr dirty="0" smtClean="0" sz="1100" spc="-2">
                <a:latin typeface="Sylfaen"/>
                <a:cs typeface="Sylfaen"/>
              </a:rPr>
              <a:t>კ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ნ</a:t>
            </a:r>
            <a:r>
              <a:rPr dirty="0" smtClean="0" sz="1100" spc="-2">
                <a:latin typeface="Sylfaen"/>
                <a:cs typeface="Sylfaen"/>
              </a:rPr>
              <a:t>ის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ორ</a:t>
            </a:r>
            <a:r>
              <a:rPr dirty="0" smtClean="0" sz="1100" spc="-2">
                <a:latin typeface="Sylfaen"/>
                <a:cs typeface="Sylfaen"/>
              </a:rPr>
              <a:t>კ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პ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79773" y="2714608"/>
            <a:ext cx="11653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>
                <a:latin typeface="Sylfaen"/>
                <a:cs typeface="Sylfaen"/>
              </a:rPr>
              <a:t>5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4185649"/>
            <a:ext cx="151587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>
                <a:latin typeface="Sylfaen"/>
                <a:cs typeface="Sylfaen"/>
              </a:rPr>
              <a:t>5.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7368" y="4185649"/>
            <a:ext cx="2021030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3">
                <a:latin typeface="Sylfaen"/>
                <a:cs typeface="Sylfaen"/>
              </a:rPr>
              <a:t>ჩ</a:t>
            </a:r>
            <a:r>
              <a:rPr dirty="0" smtClean="0" sz="1100" spc="-23">
                <a:latin typeface="Sylfaen"/>
                <a:cs typeface="Sylfaen"/>
              </a:rPr>
              <a:t>ა</a:t>
            </a:r>
            <a:r>
              <a:rPr dirty="0" smtClean="0" sz="1100" spc="-23">
                <a:latin typeface="Sylfaen"/>
                <a:cs typeface="Sylfaen"/>
              </a:rPr>
              <a:t>ძ</a:t>
            </a:r>
            <a:r>
              <a:rPr dirty="0" smtClean="0" sz="1100" spc="-23">
                <a:latin typeface="Sylfaen"/>
                <a:cs typeface="Sylfaen"/>
              </a:rPr>
              <a:t>ი</a:t>
            </a:r>
            <a:r>
              <a:rPr dirty="0" smtClean="0" sz="1100" spc="-23">
                <a:latin typeface="Sylfaen"/>
                <a:cs typeface="Sylfaen"/>
              </a:rPr>
              <a:t>რ</a:t>
            </a:r>
            <a:r>
              <a:rPr dirty="0" smtClean="0" sz="1100" spc="-23">
                <a:latin typeface="Sylfaen"/>
                <a:cs typeface="Sylfaen"/>
              </a:rPr>
              <a:t>უ</a:t>
            </a:r>
            <a:r>
              <a:rPr dirty="0" smtClean="0" sz="1100" spc="-23">
                <a:latin typeface="Sylfaen"/>
                <a:cs typeface="Sylfaen"/>
              </a:rPr>
              <a:t>ლ</a:t>
            </a:r>
            <a:r>
              <a:rPr dirty="0" smtClean="0" sz="1100" spc="-23">
                <a:latin typeface="Sylfaen"/>
                <a:cs typeface="Sylfaen"/>
              </a:rPr>
              <a:t>ი</a:t>
            </a:r>
            <a:r>
              <a:rPr dirty="0" smtClean="0" sz="1100" spc="-23">
                <a:latin typeface="Sylfaen"/>
                <a:cs typeface="Sylfaen"/>
              </a:rPr>
              <a:t> </a:t>
            </a:r>
            <a:r>
              <a:rPr dirty="0" smtClean="0" sz="1100" spc="-23">
                <a:latin typeface="Sylfaen"/>
                <a:cs typeface="Sylfaen"/>
              </a:rPr>
              <a:t>გ</a:t>
            </a:r>
            <a:r>
              <a:rPr dirty="0" smtClean="0" sz="1100" spc="-23">
                <a:latin typeface="Sylfaen"/>
                <a:cs typeface="Sylfaen"/>
              </a:rPr>
              <a:t>ე</a:t>
            </a:r>
            <a:r>
              <a:rPr dirty="0" smtClean="0" sz="1100" spc="-23">
                <a:latin typeface="Sylfaen"/>
                <a:cs typeface="Sylfaen"/>
              </a:rPr>
              <a:t>მ</a:t>
            </a:r>
            <a:r>
              <a:rPr dirty="0" smtClean="0" sz="1100" spc="-23">
                <a:latin typeface="Sylfaen"/>
                <a:cs typeface="Sylfaen"/>
              </a:rPr>
              <a:t>ის</a:t>
            </a:r>
            <a:r>
              <a:rPr dirty="0" smtClean="0" sz="1100" spc="-23">
                <a:latin typeface="Sylfaen"/>
                <a:cs typeface="Sylfaen"/>
              </a:rPr>
              <a:t> </a:t>
            </a:r>
            <a:r>
              <a:rPr dirty="0" smtClean="0" sz="1100" spc="-23">
                <a:latin typeface="Sylfaen"/>
                <a:cs typeface="Sylfaen"/>
              </a:rPr>
              <a:t>ხის</a:t>
            </a:r>
            <a:r>
              <a:rPr dirty="0" smtClean="0" sz="1100" spc="-23">
                <a:latin typeface="Sylfaen"/>
                <a:cs typeface="Sylfaen"/>
              </a:rPr>
              <a:t> </a:t>
            </a:r>
            <a:r>
              <a:rPr dirty="0" smtClean="0" sz="1100" spc="-23">
                <a:latin typeface="Sylfaen"/>
                <a:cs typeface="Sylfaen"/>
              </a:rPr>
              <a:t>დ</a:t>
            </a:r>
            <a:r>
              <a:rPr dirty="0" smtClean="0" sz="1100" spc="-23">
                <a:latin typeface="Sylfaen"/>
                <a:cs typeface="Sylfaen"/>
              </a:rPr>
              <a:t>ე</a:t>
            </a:r>
            <a:r>
              <a:rPr dirty="0" smtClean="0" sz="1100" spc="-23">
                <a:latin typeface="Sylfaen"/>
                <a:cs typeface="Sylfaen"/>
              </a:rPr>
              <a:t>ტ</a:t>
            </a:r>
            <a:r>
              <a:rPr dirty="0" smtClean="0" sz="1100" spc="-23">
                <a:latin typeface="Sylfaen"/>
                <a:cs typeface="Sylfaen"/>
              </a:rPr>
              <a:t>ა</a:t>
            </a:r>
            <a:r>
              <a:rPr dirty="0" smtClean="0" sz="1100" spc="-23">
                <a:latin typeface="Sylfaen"/>
                <a:cs typeface="Sylfaen"/>
              </a:rPr>
              <a:t>ლ</a:t>
            </a:r>
            <a:r>
              <a:rPr dirty="0" smtClean="0" sz="1100" spc="-23">
                <a:latin typeface="Sylfaen"/>
                <a:cs typeface="Sylfaen"/>
              </a:rPr>
              <a:t>ე</a:t>
            </a:r>
            <a:r>
              <a:rPr dirty="0" smtClean="0" sz="1100" spc="-23">
                <a:latin typeface="Sylfaen"/>
                <a:cs typeface="Sylfaen"/>
              </a:rPr>
              <a:t>ბი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493002" y="9916160"/>
            <a:ext cx="189640" cy="165608"/>
          </a:xfrm>
          <a:prstGeom prst="rect">
            <a:avLst/>
          </a:prstGeom>
        </p:spPr>
        <p:txBody>
          <a:bodyPr wrap="square" lIns="0" tIns="7651" rIns="0" bIns="0" rtlCol="0">
            <a:noAutofit/>
          </a:bodyPr>
          <a:lstStyle/>
          <a:p>
            <a:pPr marL="12700">
              <a:lnSpc>
                <a:spcPts val="1205"/>
              </a:lnSpc>
            </a:pPr>
            <a:r>
              <a:rPr dirty="0" smtClean="0" sz="1100" spc="4">
                <a:latin typeface="Calibri"/>
                <a:cs typeface="Calibri"/>
              </a:rPr>
              <a:t>24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70"/>
          <p:cNvSpPr/>
          <p:nvPr/>
        </p:nvSpPr>
        <p:spPr>
          <a:xfrm>
            <a:off x="907415" y="2127249"/>
            <a:ext cx="2306320" cy="19221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4188460" y="4483734"/>
            <a:ext cx="2401569" cy="1600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995680" y="7683500"/>
            <a:ext cx="3053080" cy="1787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 txBox="1"/>
          <p:nvPr/>
        </p:nvSpPr>
        <p:spPr>
          <a:xfrm>
            <a:off x="5548122" y="946181"/>
            <a:ext cx="1134692" cy="173190"/>
          </a:xfrm>
          <a:prstGeom prst="rect">
            <a:avLst/>
          </a:prstGeom>
        </p:spPr>
        <p:txBody>
          <a:bodyPr wrap="square" lIns="0" tIns="7715" rIns="0" bIns="0" rtlCol="0">
            <a:noAutofit/>
          </a:bodyPr>
          <a:lstStyle/>
          <a:p>
            <a:pPr marL="12700">
              <a:lnSpc>
                <a:spcPts val="1215"/>
              </a:lnSpc>
            </a:pPr>
            <a:r>
              <a:rPr dirty="0" smtClean="0" sz="1150" spc="-3">
                <a:latin typeface="Sylfaen"/>
                <a:cs typeface="Sylfaen"/>
              </a:rPr>
              <a:t>შორ</a:t>
            </a:r>
            <a:r>
              <a:rPr dirty="0" smtClean="0" sz="1150" spc="-3">
                <a:latin typeface="Sylfaen"/>
                <a:cs typeface="Sylfaen"/>
              </a:rPr>
              <a:t>ე</a:t>
            </a:r>
            <a:r>
              <a:rPr dirty="0" smtClean="0" sz="1150" spc="-3">
                <a:latin typeface="Sylfaen"/>
                <a:cs typeface="Sylfaen"/>
              </a:rPr>
              <a:t>ნ</a:t>
            </a:r>
            <a:r>
              <a:rPr dirty="0" smtClean="0" sz="1150" spc="-3">
                <a:latin typeface="Sylfaen"/>
                <a:cs typeface="Sylfaen"/>
              </a:rPr>
              <a:t>ა</a:t>
            </a:r>
            <a:r>
              <a:rPr dirty="0" smtClean="0" sz="1150" spc="-3">
                <a:latin typeface="Sylfaen"/>
                <a:cs typeface="Sylfaen"/>
              </a:rPr>
              <a:t> </a:t>
            </a:r>
            <a:r>
              <a:rPr dirty="0" smtClean="0" sz="1150" spc="-3">
                <a:latin typeface="Sylfaen"/>
                <a:cs typeface="Sylfaen"/>
              </a:rPr>
              <a:t>მ</a:t>
            </a:r>
            <a:r>
              <a:rPr dirty="0" smtClean="0" sz="1150" spc="-3">
                <a:latin typeface="Sylfaen"/>
                <a:cs typeface="Sylfaen"/>
              </a:rPr>
              <a:t>ა</a:t>
            </a:r>
            <a:r>
              <a:rPr dirty="0" smtClean="0" sz="1150" spc="-3">
                <a:latin typeface="Sylfaen"/>
                <a:cs typeface="Sylfaen"/>
              </a:rPr>
              <a:t>ხ</a:t>
            </a:r>
            <a:r>
              <a:rPr dirty="0" smtClean="0" sz="1150" spc="-3">
                <a:latin typeface="Sylfaen"/>
                <a:cs typeface="Sylfaen"/>
              </a:rPr>
              <a:t>ა</a:t>
            </a:r>
            <a:r>
              <a:rPr dirty="0" smtClean="0" sz="1150" spc="-3">
                <a:latin typeface="Sylfaen"/>
                <a:cs typeface="Sylfaen"/>
              </a:rPr>
              <a:t>რ</a:t>
            </a:r>
            <a:r>
              <a:rPr dirty="0" smtClean="0" sz="1150" spc="-3">
                <a:latin typeface="Sylfaen"/>
                <a:cs typeface="Sylfaen"/>
              </a:rPr>
              <a:t>ა</a:t>
            </a:r>
            <a:r>
              <a:rPr dirty="0" smtClean="0" sz="1150" spc="-3">
                <a:latin typeface="Sylfaen"/>
                <a:cs typeface="Sylfaen"/>
              </a:rPr>
              <a:t>ძ</a:t>
            </a:r>
            <a:r>
              <a:rPr dirty="0" smtClean="0" sz="1150" spc="-3">
                <a:latin typeface="Sylfaen"/>
                <a:cs typeface="Sylfaen"/>
              </a:rPr>
              <a:t>ე</a:t>
            </a:r>
            <a:endParaRPr sz="1150">
              <a:latin typeface="Sylfaen"/>
              <a:cs typeface="Sylfae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022219" y="1245472"/>
            <a:ext cx="154020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6">
                <a:latin typeface="Sylfaen"/>
                <a:cs typeface="Sylfaen"/>
              </a:rPr>
              <a:t>მ</a:t>
            </a:r>
            <a:r>
              <a:rPr dirty="0" smtClean="0" sz="1100" spc="-36">
                <a:latin typeface="Sylfaen"/>
                <a:cs typeface="Sylfaen"/>
              </a:rPr>
              <a:t>უ</a:t>
            </a:r>
            <a:r>
              <a:rPr dirty="0" smtClean="0" sz="1100" spc="-36">
                <a:latin typeface="Sylfaen"/>
                <a:cs typeface="Sylfaen"/>
              </a:rPr>
              <a:t>ზ</a:t>
            </a:r>
            <a:r>
              <a:rPr dirty="0" smtClean="0" sz="1100" spc="-36">
                <a:latin typeface="Sylfaen"/>
                <a:cs typeface="Sylfaen"/>
              </a:rPr>
              <a:t>ე</a:t>
            </a:r>
            <a:r>
              <a:rPr dirty="0" smtClean="0" sz="1100" spc="-36">
                <a:latin typeface="Sylfaen"/>
                <a:cs typeface="Sylfaen"/>
              </a:rPr>
              <a:t>უ</a:t>
            </a:r>
            <a:r>
              <a:rPr dirty="0" smtClean="0" sz="1100" spc="-36">
                <a:latin typeface="Sylfaen"/>
                <a:cs typeface="Sylfaen"/>
              </a:rPr>
              <a:t>მ</a:t>
            </a:r>
            <a:r>
              <a:rPr dirty="0" smtClean="0" sz="1100" spc="-36">
                <a:latin typeface="Sylfaen"/>
                <a:cs typeface="Sylfaen"/>
              </a:rPr>
              <a:t>ე</a:t>
            </a:r>
            <a:r>
              <a:rPr dirty="0" smtClean="0" sz="1100" spc="-36">
                <a:latin typeface="Sylfaen"/>
                <a:cs typeface="Sylfaen"/>
              </a:rPr>
              <a:t>ბის</a:t>
            </a:r>
            <a:r>
              <a:rPr dirty="0" smtClean="0" sz="1100" spc="-36">
                <a:latin typeface="Sylfaen"/>
                <a:cs typeface="Sylfaen"/>
              </a:rPr>
              <a:t> </a:t>
            </a:r>
            <a:r>
              <a:rPr dirty="0" smtClean="0" sz="1100" spc="-36">
                <a:latin typeface="Sylfaen"/>
                <a:cs typeface="Sylfaen"/>
              </a:rPr>
              <a:t> </a:t>
            </a:r>
            <a:r>
              <a:rPr dirty="0" smtClean="0" sz="1100" spc="-36">
                <a:latin typeface="Sylfaen"/>
                <a:cs typeface="Sylfaen"/>
              </a:rPr>
              <a:t>ძ</a:t>
            </a:r>
            <a:r>
              <a:rPr dirty="0" smtClean="0" sz="1100" spc="-36">
                <a:latin typeface="Sylfaen"/>
                <a:cs typeface="Sylfaen"/>
              </a:rPr>
              <a:t>ა</a:t>
            </a:r>
            <a:r>
              <a:rPr dirty="0" smtClean="0" sz="1100" spc="-36">
                <a:latin typeface="Sylfaen"/>
                <a:cs typeface="Sylfaen"/>
              </a:rPr>
              <a:t>ლ</a:t>
            </a:r>
            <a:r>
              <a:rPr dirty="0" smtClean="0" sz="1100" spc="-36">
                <a:latin typeface="Sylfaen"/>
                <a:cs typeface="Sylfaen"/>
              </a:rPr>
              <a:t>ა</a:t>
            </a:r>
            <a:r>
              <a:rPr dirty="0" smtClean="0" sz="1100" spc="-36">
                <a:latin typeface="Sylfaen"/>
                <a:cs typeface="Sylfaen"/>
              </a:rPr>
              <a:t> </a:t>
            </a:r>
            <a:r>
              <a:rPr dirty="0" smtClean="0" sz="1100" spc="-36">
                <a:latin typeface="Sylfaen"/>
                <a:cs typeface="Sylfaen"/>
              </a:rPr>
              <a:t>-</a:t>
            </a:r>
            <a:r>
              <a:rPr dirty="0" smtClean="0" sz="1100" spc="-36">
                <a:latin typeface="Sylfaen"/>
                <a:cs typeface="Sylfaen"/>
              </a:rPr>
              <a:t> </a:t>
            </a:r>
            <a:r>
              <a:rPr dirty="0" smtClean="0" sz="1100" spc="-36">
                <a:latin typeface="Sylfaen"/>
                <a:cs typeface="Sylfaen"/>
              </a:rPr>
              <a:t>2022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217472" y="1539604"/>
            <a:ext cx="546436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5">
                <a:latin typeface="Sylfaen"/>
                <a:cs typeface="Sylfaen"/>
              </a:rPr>
              <a:t>მ</a:t>
            </a:r>
            <a:r>
              <a:rPr dirty="0" smtClean="0" sz="1100" spc="-35">
                <a:latin typeface="Sylfaen"/>
                <a:cs typeface="Sylfaen"/>
              </a:rPr>
              <a:t>უ</a:t>
            </a:r>
            <a:r>
              <a:rPr dirty="0" smtClean="0" sz="1100" spc="-35">
                <a:latin typeface="Sylfaen"/>
                <a:cs typeface="Sylfaen"/>
              </a:rPr>
              <a:t>ზ</a:t>
            </a:r>
            <a:r>
              <a:rPr dirty="0" smtClean="0" sz="1100" spc="-35">
                <a:latin typeface="Sylfaen"/>
                <a:cs typeface="Sylfaen"/>
              </a:rPr>
              <a:t>ე</a:t>
            </a:r>
            <a:r>
              <a:rPr dirty="0" smtClean="0" sz="1100" spc="-35">
                <a:latin typeface="Sylfaen"/>
                <a:cs typeface="Sylfaen"/>
              </a:rPr>
              <a:t>უ</a:t>
            </a:r>
            <a:r>
              <a:rPr dirty="0" smtClean="0" sz="1100" spc="-35">
                <a:latin typeface="Sylfaen"/>
                <a:cs typeface="Sylfaen"/>
              </a:rPr>
              <a:t>მ</a:t>
            </a:r>
            <a:r>
              <a:rPr dirty="0" smtClean="0" sz="1100" spc="-35">
                <a:latin typeface="Sylfaen"/>
                <a:cs typeface="Sylfaen"/>
              </a:rPr>
              <a:t>ის</a:t>
            </a:r>
            <a:r>
              <a:rPr dirty="0" smtClean="0" sz="1100" spc="-35">
                <a:latin typeface="Sylfaen"/>
                <a:cs typeface="Sylfaen"/>
              </a:rPr>
              <a:t> </a:t>
            </a:r>
            <a:r>
              <a:rPr dirty="0" smtClean="0" sz="1100" spc="-35">
                <a:latin typeface="Sylfaen"/>
                <a:cs typeface="Sylfaen"/>
              </a:rPr>
              <a:t>კ</a:t>
            </a:r>
            <a:r>
              <a:rPr dirty="0" smtClean="0" sz="1100" spc="-35">
                <a:latin typeface="Sylfaen"/>
                <a:cs typeface="Sylfaen"/>
              </a:rPr>
              <a:t>ვირეული</a:t>
            </a:r>
            <a:r>
              <a:rPr dirty="0" smtClean="0" sz="1100" spc="-35">
                <a:latin typeface="Sylfaen"/>
                <a:cs typeface="Sylfaen"/>
              </a:rPr>
              <a:t> </a:t>
            </a:r>
            <a:r>
              <a:rPr dirty="0" smtClean="0" sz="1100" spc="-35">
                <a:latin typeface="Sylfaen"/>
                <a:cs typeface="Sylfaen"/>
              </a:rPr>
              <a:t>18</a:t>
            </a:r>
            <a:r>
              <a:rPr dirty="0" smtClean="0" sz="1100" spc="-35">
                <a:latin typeface="Sylfaen"/>
                <a:cs typeface="Sylfaen"/>
              </a:rPr>
              <a:t> </a:t>
            </a:r>
            <a:r>
              <a:rPr dirty="0" smtClean="0" sz="1100" spc="-35">
                <a:latin typeface="Sylfaen"/>
                <a:cs typeface="Sylfaen"/>
              </a:rPr>
              <a:t>მ</a:t>
            </a:r>
            <a:r>
              <a:rPr dirty="0" smtClean="0" sz="1100" spc="-35">
                <a:latin typeface="Sylfaen"/>
                <a:cs typeface="Sylfaen"/>
              </a:rPr>
              <a:t>ა</a:t>
            </a:r>
            <a:r>
              <a:rPr dirty="0" smtClean="0" sz="1100" spc="-35">
                <a:latin typeface="Sylfaen"/>
                <a:cs typeface="Sylfaen"/>
              </a:rPr>
              <a:t>ი</a:t>
            </a:r>
            <a:r>
              <a:rPr dirty="0" smtClean="0" sz="1100" spc="-35">
                <a:latin typeface="Sylfaen"/>
                <a:cs typeface="Sylfaen"/>
              </a:rPr>
              <a:t>ს</a:t>
            </a:r>
            <a:r>
              <a:rPr dirty="0" smtClean="0" sz="1100" spc="-35">
                <a:latin typeface="Sylfaen"/>
                <a:cs typeface="Sylfaen"/>
              </a:rPr>
              <a:t>ი</a:t>
            </a:r>
            <a:r>
              <a:rPr dirty="0" smtClean="0" sz="1100" spc="-35">
                <a:latin typeface="Sylfaen"/>
                <a:cs typeface="Sylfaen"/>
              </a:rPr>
              <a:t>დ</a:t>
            </a:r>
            <a:r>
              <a:rPr dirty="0" smtClean="0" sz="1100" spc="-35">
                <a:latin typeface="Sylfaen"/>
                <a:cs typeface="Sylfaen"/>
              </a:rPr>
              <a:t>ა</a:t>
            </a:r>
            <a:r>
              <a:rPr dirty="0" smtClean="0" sz="1100" spc="-35">
                <a:latin typeface="Sylfaen"/>
                <a:cs typeface="Sylfaen"/>
              </a:rPr>
              <a:t>ნ</a:t>
            </a:r>
            <a:r>
              <a:rPr dirty="0" smtClean="0" sz="1100" spc="-35">
                <a:latin typeface="Sylfaen"/>
                <a:cs typeface="Sylfaen"/>
              </a:rPr>
              <a:t> </a:t>
            </a:r>
            <a:r>
              <a:rPr dirty="0" smtClean="0" sz="1100" spc="-35">
                <a:latin typeface="Sylfaen"/>
                <a:cs typeface="Sylfaen"/>
              </a:rPr>
              <a:t>24</a:t>
            </a:r>
            <a:r>
              <a:rPr dirty="0" smtClean="0" sz="1100" spc="-35">
                <a:latin typeface="Sylfaen"/>
                <a:cs typeface="Sylfaen"/>
              </a:rPr>
              <a:t> </a:t>
            </a:r>
            <a:r>
              <a:rPr dirty="0" smtClean="0" sz="1100" spc="-35">
                <a:latin typeface="Sylfaen"/>
                <a:cs typeface="Sylfaen"/>
              </a:rPr>
              <a:t>მ</a:t>
            </a:r>
            <a:r>
              <a:rPr dirty="0" smtClean="0" sz="1100" spc="-35">
                <a:latin typeface="Sylfaen"/>
                <a:cs typeface="Sylfaen"/>
              </a:rPr>
              <a:t>ა</a:t>
            </a:r>
            <a:r>
              <a:rPr dirty="0" smtClean="0" sz="1100" spc="-35">
                <a:latin typeface="Sylfaen"/>
                <a:cs typeface="Sylfaen"/>
              </a:rPr>
              <a:t>ი</a:t>
            </a:r>
            <a:r>
              <a:rPr dirty="0" smtClean="0" sz="1100" spc="-35">
                <a:latin typeface="Sylfaen"/>
                <a:cs typeface="Sylfaen"/>
              </a:rPr>
              <a:t>ს</a:t>
            </a:r>
            <a:r>
              <a:rPr dirty="0" smtClean="0" sz="1100" spc="-35">
                <a:latin typeface="Sylfaen"/>
                <a:cs typeface="Sylfaen"/>
              </a:rPr>
              <a:t>ის</a:t>
            </a:r>
            <a:r>
              <a:rPr dirty="0" smtClean="0" sz="1100" spc="-35">
                <a:latin typeface="Sylfaen"/>
                <a:cs typeface="Sylfaen"/>
              </a:rPr>
              <a:t> </a:t>
            </a:r>
            <a:r>
              <a:rPr dirty="0" smtClean="0" sz="1100" spc="-35">
                <a:latin typeface="Sylfaen"/>
                <a:cs typeface="Sylfaen"/>
              </a:rPr>
              <a:t>ჩ</a:t>
            </a:r>
            <a:r>
              <a:rPr dirty="0" smtClean="0" sz="1100" spc="-35">
                <a:latin typeface="Sylfaen"/>
                <a:cs typeface="Sylfaen"/>
              </a:rPr>
              <a:t>ა</a:t>
            </a:r>
            <a:r>
              <a:rPr dirty="0" smtClean="0" sz="1100" spc="-35">
                <a:latin typeface="Sylfaen"/>
                <a:cs typeface="Sylfaen"/>
              </a:rPr>
              <a:t>თ</a:t>
            </a:r>
            <a:r>
              <a:rPr dirty="0" smtClean="0" sz="1100" spc="-35">
                <a:latin typeface="Sylfaen"/>
                <a:cs typeface="Sylfaen"/>
              </a:rPr>
              <a:t>ვ</a:t>
            </a:r>
            <a:r>
              <a:rPr dirty="0" smtClean="0" sz="1100" spc="-35">
                <a:latin typeface="Sylfaen"/>
                <a:cs typeface="Sylfaen"/>
              </a:rPr>
              <a:t>ლ</a:t>
            </a:r>
            <a:r>
              <a:rPr dirty="0" smtClean="0" sz="1100" spc="-35">
                <a:latin typeface="Sylfaen"/>
                <a:cs typeface="Sylfaen"/>
              </a:rPr>
              <a:t>ით</a:t>
            </a:r>
            <a:r>
              <a:rPr dirty="0" smtClean="0" sz="1100" spc="-35">
                <a:latin typeface="Sylfaen"/>
                <a:cs typeface="Sylfaen"/>
              </a:rPr>
              <a:t> </a:t>
            </a:r>
            <a:r>
              <a:rPr dirty="0" smtClean="0" sz="1100" spc="-35">
                <a:latin typeface="Sylfaen"/>
                <a:cs typeface="Sylfaen"/>
              </a:rPr>
              <a:t>მ</a:t>
            </a:r>
            <a:r>
              <a:rPr dirty="0" smtClean="0" sz="1100" spc="-35">
                <a:latin typeface="Sylfaen"/>
                <a:cs typeface="Sylfaen"/>
              </a:rPr>
              <a:t>ი</a:t>
            </a:r>
            <a:r>
              <a:rPr dirty="0" smtClean="0" sz="1100" spc="-35">
                <a:latin typeface="Sylfaen"/>
                <a:cs typeface="Sylfaen"/>
              </a:rPr>
              <a:t>მ</a:t>
            </a:r>
            <a:r>
              <a:rPr dirty="0" smtClean="0" sz="1100" spc="-35">
                <a:latin typeface="Sylfaen"/>
                <a:cs typeface="Sylfaen"/>
              </a:rPr>
              <a:t>დ</a:t>
            </a:r>
            <a:r>
              <a:rPr dirty="0" smtClean="0" sz="1100" spc="-35">
                <a:latin typeface="Sylfaen"/>
                <a:cs typeface="Sylfaen"/>
              </a:rPr>
              <a:t>ი</a:t>
            </a:r>
            <a:r>
              <a:rPr dirty="0" smtClean="0" sz="1100" spc="-35">
                <a:latin typeface="Sylfaen"/>
                <a:cs typeface="Sylfaen"/>
              </a:rPr>
              <a:t>ნ</a:t>
            </a:r>
            <a:r>
              <a:rPr dirty="0" smtClean="0" sz="1100" spc="-35">
                <a:latin typeface="Sylfaen"/>
                <a:cs typeface="Sylfaen"/>
              </a:rPr>
              <a:t>ა</a:t>
            </a:r>
            <a:r>
              <a:rPr dirty="0" smtClean="0" sz="1100" spc="-35">
                <a:latin typeface="Sylfaen"/>
                <a:cs typeface="Sylfaen"/>
              </a:rPr>
              <a:t>რ</a:t>
            </a:r>
            <a:r>
              <a:rPr dirty="0" smtClean="0" sz="1100" spc="-35">
                <a:latin typeface="Sylfaen"/>
                <a:cs typeface="Sylfaen"/>
              </a:rPr>
              <a:t>ე</a:t>
            </a:r>
            <a:r>
              <a:rPr dirty="0" smtClean="0" sz="1100" spc="-35">
                <a:latin typeface="Sylfaen"/>
                <a:cs typeface="Sylfaen"/>
              </a:rPr>
              <a:t>ო</a:t>
            </a:r>
            <a:r>
              <a:rPr dirty="0" smtClean="0" sz="1100" spc="-35">
                <a:latin typeface="Sylfaen"/>
                <a:cs typeface="Sylfaen"/>
              </a:rPr>
              <a:t>ბ</a:t>
            </a:r>
            <a:r>
              <a:rPr dirty="0" smtClean="0" sz="1100" spc="-35">
                <a:latin typeface="Sylfaen"/>
                <a:cs typeface="Sylfaen"/>
              </a:rPr>
              <a:t>დ</a:t>
            </a:r>
            <a:r>
              <a:rPr dirty="0" smtClean="0" sz="1100" spc="-35">
                <a:latin typeface="Sylfaen"/>
                <a:cs typeface="Sylfaen"/>
              </a:rPr>
              <a:t>ა</a:t>
            </a:r>
            <a:r>
              <a:rPr dirty="0" smtClean="0" sz="1100" spc="-35">
                <a:latin typeface="Sylfaen"/>
                <a:cs typeface="Sylfaen"/>
              </a:rPr>
              <a:t> </a:t>
            </a:r>
            <a:r>
              <a:rPr dirty="0" smtClean="0" sz="1100" spc="-35">
                <a:latin typeface="Sylfaen"/>
                <a:cs typeface="Sylfaen"/>
              </a:rPr>
              <a:t>ბ</a:t>
            </a:r>
            <a:r>
              <a:rPr dirty="0" smtClean="0" sz="1100" spc="-35">
                <a:latin typeface="Sylfaen"/>
                <a:cs typeface="Sylfaen"/>
              </a:rPr>
              <a:t>ა</a:t>
            </a:r>
            <a:r>
              <a:rPr dirty="0" smtClean="0" sz="1100" spc="-35">
                <a:latin typeface="Sylfaen"/>
                <a:cs typeface="Sylfaen"/>
              </a:rPr>
              <a:t>თ</a:t>
            </a:r>
            <a:r>
              <a:rPr dirty="0" smtClean="0" sz="1100" spc="-35">
                <a:latin typeface="Sylfaen"/>
                <a:cs typeface="Sylfaen"/>
              </a:rPr>
              <a:t>უ</a:t>
            </a:r>
            <a:r>
              <a:rPr dirty="0" smtClean="0" sz="1100" spc="-35">
                <a:latin typeface="Sylfaen"/>
                <a:cs typeface="Sylfaen"/>
              </a:rPr>
              <a:t>მ</a:t>
            </a:r>
            <a:r>
              <a:rPr dirty="0" smtClean="0" sz="1100" spc="-35">
                <a:latin typeface="Sylfaen"/>
                <a:cs typeface="Sylfaen"/>
              </a:rPr>
              <a:t>ის</a:t>
            </a:r>
            <a:r>
              <a:rPr dirty="0" smtClean="0" sz="1100" spc="-35">
                <a:latin typeface="Sylfaen"/>
                <a:cs typeface="Sylfaen"/>
              </a:rPr>
              <a:t> </a:t>
            </a:r>
            <a:r>
              <a:rPr dirty="0" smtClean="0" sz="1100" spc="-35">
                <a:latin typeface="Sylfaen"/>
                <a:cs typeface="Sylfaen"/>
              </a:rPr>
              <a:t>ხ</a:t>
            </a:r>
            <a:r>
              <a:rPr dirty="0" smtClean="0" sz="1100" spc="-35">
                <a:latin typeface="Sylfaen"/>
                <a:cs typeface="Sylfaen"/>
              </a:rPr>
              <a:t>უ</a:t>
            </a:r>
            <a:r>
              <a:rPr dirty="0" smtClean="0" sz="1100" spc="-35">
                <a:latin typeface="Sylfaen"/>
                <a:cs typeface="Sylfaen"/>
              </a:rPr>
              <a:t>თი</a:t>
            </a:r>
            <a:r>
              <a:rPr dirty="0" smtClean="0" sz="1100" spc="-35">
                <a:latin typeface="Sylfaen"/>
                <a:cs typeface="Sylfaen"/>
              </a:rPr>
              <a:t>ვ</a:t>
            </a:r>
            <a:r>
              <a:rPr dirty="0" smtClean="0" sz="1100" spc="-35">
                <a:latin typeface="Sylfaen"/>
                <a:cs typeface="Sylfaen"/>
              </a:rPr>
              <a:t>ე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902004" y="1833736"/>
            <a:ext cx="62397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10">
                <a:latin typeface="Sylfaen"/>
                <a:cs typeface="Sylfaen"/>
              </a:rPr>
              <a:t>მ</a:t>
            </a:r>
            <a:r>
              <a:rPr dirty="0" smtClean="0" sz="1100" spc="-110">
                <a:latin typeface="Sylfaen"/>
                <a:cs typeface="Sylfaen"/>
              </a:rPr>
              <a:t>უ</a:t>
            </a:r>
            <a:r>
              <a:rPr dirty="0" smtClean="0" sz="1100" spc="-110">
                <a:latin typeface="Sylfaen"/>
                <a:cs typeface="Sylfaen"/>
              </a:rPr>
              <a:t>ზ</a:t>
            </a:r>
            <a:r>
              <a:rPr dirty="0" smtClean="0" sz="1100" spc="-110">
                <a:latin typeface="Sylfaen"/>
                <a:cs typeface="Sylfaen"/>
              </a:rPr>
              <a:t>ე</a:t>
            </a:r>
            <a:r>
              <a:rPr dirty="0" smtClean="0" sz="1100" spc="-110">
                <a:latin typeface="Sylfaen"/>
                <a:cs typeface="Sylfaen"/>
              </a:rPr>
              <a:t>უ</a:t>
            </a:r>
            <a:r>
              <a:rPr dirty="0" smtClean="0" sz="1100" spc="-110">
                <a:latin typeface="Sylfaen"/>
                <a:cs typeface="Sylfaen"/>
              </a:rPr>
              <a:t>მ</a:t>
            </a:r>
            <a:r>
              <a:rPr dirty="0" smtClean="0" sz="1100" spc="-110">
                <a:latin typeface="Sylfaen"/>
                <a:cs typeface="Sylfaen"/>
              </a:rPr>
              <a:t>შ</a:t>
            </a:r>
            <a:r>
              <a:rPr dirty="0" smtClean="0" sz="1100" spc="-110">
                <a:latin typeface="Sylfaen"/>
                <a:cs typeface="Sylfaen"/>
              </a:rPr>
              <a:t>ი</a:t>
            </a:r>
            <a:r>
              <a:rPr dirty="0" smtClean="0" sz="1100" spc="-110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656333" y="1833736"/>
            <a:ext cx="48331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კ</a:t>
            </a:r>
            <a:r>
              <a:rPr dirty="0" smtClean="0" sz="1100" spc="0">
                <a:latin typeface="Sylfaen"/>
                <a:cs typeface="Sylfaen"/>
              </a:rPr>
              <a:t>ვირის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267458" y="1833736"/>
            <a:ext cx="127808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ში</a:t>
            </a:r>
            <a:r>
              <a:rPr dirty="0" smtClean="0" sz="1100" spc="0">
                <a:latin typeface="Sylfaen"/>
                <a:cs typeface="Sylfaen"/>
              </a:rPr>
              <a:t>    </a:t>
            </a:r>
            <a:r>
              <a:rPr dirty="0" smtClean="0" sz="1100" spc="110">
                <a:latin typeface="Sylfaen"/>
                <a:cs typeface="Sylfaen"/>
              </a:rPr>
              <a:t> </a:t>
            </a:r>
            <a:r>
              <a:rPr dirty="0" smtClean="0" sz="1100" spc="18">
                <a:latin typeface="Sylfaen"/>
                <a:cs typeface="Sylfaen"/>
              </a:rPr>
              <a:t>აქ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677539" y="1833736"/>
            <a:ext cx="74340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4">
                <a:latin typeface="Sylfaen"/>
                <a:cs typeface="Sylfaen"/>
              </a:rPr>
              <a:t>ხ</a:t>
            </a:r>
            <a:r>
              <a:rPr dirty="0" smtClean="0" sz="1100" spc="-4">
                <a:latin typeface="Sylfaen"/>
                <a:cs typeface="Sylfaen"/>
              </a:rPr>
              <a:t>ვ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4">
                <a:latin typeface="Sylfaen"/>
                <a:cs typeface="Sylfaen"/>
              </a:rPr>
              <a:t>ხ</a:t>
            </a:r>
            <a:r>
              <a:rPr dirty="0" smtClean="0" sz="1100" spc="-4">
                <a:latin typeface="Sylfaen"/>
                <a:cs typeface="Sylfaen"/>
              </a:rPr>
              <a:t>ვ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552569" y="1833736"/>
            <a:ext cx="70253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3">
                <a:latin typeface="Sylfaen"/>
                <a:cs typeface="Sylfaen"/>
              </a:rPr>
              <a:t>თ</a:t>
            </a:r>
            <a:r>
              <a:rPr dirty="0" smtClean="0" sz="1100" spc="-43">
                <a:latin typeface="Sylfaen"/>
                <a:cs typeface="Sylfaen"/>
              </a:rPr>
              <a:t>ე</a:t>
            </a:r>
            <a:r>
              <a:rPr dirty="0" smtClean="0" sz="1100" spc="-43">
                <a:latin typeface="Sylfaen"/>
                <a:cs typeface="Sylfaen"/>
              </a:rPr>
              <a:t>მ</a:t>
            </a:r>
            <a:r>
              <a:rPr dirty="0" smtClean="0" sz="1100" spc="-43">
                <a:latin typeface="Sylfaen"/>
                <a:cs typeface="Sylfaen"/>
              </a:rPr>
              <a:t>ა</a:t>
            </a:r>
            <a:r>
              <a:rPr dirty="0" smtClean="0" sz="1100" spc="-43">
                <a:latin typeface="Sylfaen"/>
                <a:cs typeface="Sylfaen"/>
              </a:rPr>
              <a:t>ტ</a:t>
            </a:r>
            <a:r>
              <a:rPr dirty="0" smtClean="0" sz="1100" spc="-43">
                <a:latin typeface="Sylfaen"/>
                <a:cs typeface="Sylfaen"/>
              </a:rPr>
              <a:t>ი</a:t>
            </a:r>
            <a:r>
              <a:rPr dirty="0" smtClean="0" sz="1100" spc="-43">
                <a:latin typeface="Sylfaen"/>
                <a:cs typeface="Sylfaen"/>
              </a:rPr>
              <a:t>კ</a:t>
            </a:r>
            <a:r>
              <a:rPr dirty="0" smtClean="0" sz="1100" spc="-43">
                <a:latin typeface="Sylfaen"/>
                <a:cs typeface="Sylfaen"/>
              </a:rPr>
              <a:t>ი</a:t>
            </a:r>
            <a:r>
              <a:rPr dirty="0" smtClean="0" sz="1100" spc="-43">
                <a:latin typeface="Sylfaen"/>
                <a:cs typeface="Sylfaen"/>
              </a:rPr>
              <a:t>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385054" y="1833736"/>
            <a:ext cx="129498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9">
                <a:latin typeface="Sylfaen"/>
                <a:cs typeface="Sylfaen"/>
              </a:rPr>
              <a:t>ს</a:t>
            </a:r>
            <a:r>
              <a:rPr dirty="0" smtClean="0" sz="1100" spc="19">
                <a:latin typeface="Sylfaen"/>
                <a:cs typeface="Sylfaen"/>
              </a:rPr>
              <a:t>ა</a:t>
            </a:r>
            <a:r>
              <a:rPr dirty="0" smtClean="0" sz="1100" spc="19">
                <a:latin typeface="Sylfaen"/>
                <a:cs typeface="Sylfaen"/>
              </a:rPr>
              <a:t>გ</a:t>
            </a:r>
            <a:r>
              <a:rPr dirty="0" smtClean="0" sz="1100" spc="19">
                <a:latin typeface="Sylfaen"/>
                <a:cs typeface="Sylfaen"/>
              </a:rPr>
              <a:t>ა</a:t>
            </a:r>
            <a:r>
              <a:rPr dirty="0" smtClean="0" sz="1100" spc="19">
                <a:latin typeface="Sylfaen"/>
                <a:cs typeface="Sylfaen"/>
              </a:rPr>
              <a:t>ნ</a:t>
            </a:r>
            <a:r>
              <a:rPr dirty="0" smtClean="0" sz="1100" spc="19">
                <a:latin typeface="Sylfaen"/>
                <a:cs typeface="Sylfaen"/>
              </a:rPr>
              <a:t>მ</a:t>
            </a:r>
            <a:r>
              <a:rPr dirty="0" smtClean="0" sz="1100" spc="19">
                <a:latin typeface="Sylfaen"/>
                <a:cs typeface="Sylfaen"/>
              </a:rPr>
              <a:t>ა</a:t>
            </a:r>
            <a:r>
              <a:rPr dirty="0" smtClean="0" sz="1100" spc="19">
                <a:latin typeface="Sylfaen"/>
                <a:cs typeface="Sylfaen"/>
              </a:rPr>
              <a:t>ნ</a:t>
            </a:r>
            <a:r>
              <a:rPr dirty="0" smtClean="0" sz="1100" spc="19">
                <a:latin typeface="Sylfaen"/>
                <a:cs typeface="Sylfaen"/>
              </a:rPr>
              <a:t>ა</a:t>
            </a:r>
            <a:r>
              <a:rPr dirty="0" smtClean="0" sz="1100" spc="19">
                <a:latin typeface="Sylfaen"/>
                <a:cs typeface="Sylfaen"/>
              </a:rPr>
              <a:t>თ</a:t>
            </a:r>
            <a:r>
              <a:rPr dirty="0" smtClean="0" sz="1100" spc="19">
                <a:latin typeface="Sylfaen"/>
                <a:cs typeface="Sylfaen"/>
              </a:rPr>
              <a:t>ლ</a:t>
            </a:r>
            <a:r>
              <a:rPr dirty="0" smtClean="0" sz="1100" spc="19">
                <a:latin typeface="Sylfaen"/>
                <a:cs typeface="Sylfaen"/>
              </a:rPr>
              <a:t>ე</a:t>
            </a:r>
            <a:r>
              <a:rPr dirty="0" smtClean="0" sz="1100" spc="19">
                <a:latin typeface="Sylfaen"/>
                <a:cs typeface="Sylfaen"/>
              </a:rPr>
              <a:t>ბ</a:t>
            </a:r>
            <a:r>
              <a:rPr dirty="0" smtClean="0" sz="1100" spc="19">
                <a:latin typeface="Sylfaen"/>
                <a:cs typeface="Sylfaen"/>
              </a:rPr>
              <a:t>ლ</a:t>
            </a:r>
            <a:r>
              <a:rPr dirty="0" smtClean="0" sz="1100" spc="19">
                <a:latin typeface="Sylfaen"/>
                <a:cs typeface="Sylfaen"/>
              </a:rPr>
              <a:t>ო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316351" y="2127868"/>
            <a:ext cx="190951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პრ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     </a:t>
            </a:r>
            <a:r>
              <a:rPr dirty="0" smtClean="0" sz="1100" spc="33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124">
                <a:latin typeface="Sylfaen"/>
                <a:cs typeface="Sylfaen"/>
              </a:rPr>
              <a:t>ტ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59">
                <a:latin typeface="Sylfaen"/>
                <a:cs typeface="Sylfaen"/>
              </a:rPr>
              <a:t>რ</a:t>
            </a:r>
            <a:r>
              <a:rPr dirty="0" smtClean="0" sz="1100" spc="45">
                <a:latin typeface="Sylfaen"/>
                <a:cs typeface="Sylfaen"/>
              </a:rPr>
              <a:t>ე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76">
                <a:latin typeface="Sylfaen"/>
                <a:cs typeface="Sylfaen"/>
              </a:rPr>
              <a:t>ო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444490" y="2127868"/>
            <a:ext cx="79864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ფ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460998" y="2127868"/>
            <a:ext cx="22186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და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316351" y="2420476"/>
            <a:ext cx="336399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7">
                <a:latin typeface="Sylfaen"/>
                <a:cs typeface="Sylfaen"/>
              </a:rPr>
              <a:t>მ</a:t>
            </a:r>
            <a:r>
              <a:rPr dirty="0" smtClean="0" sz="1100" spc="-17">
                <a:latin typeface="Sylfaen"/>
                <a:cs typeface="Sylfaen"/>
              </a:rPr>
              <a:t>ნ</a:t>
            </a:r>
            <a:r>
              <a:rPr dirty="0" smtClean="0" sz="1100" spc="-23">
                <a:latin typeface="Sylfaen"/>
                <a:cs typeface="Sylfaen"/>
              </a:rPr>
              <a:t>იშ</a:t>
            </a:r>
            <a:r>
              <a:rPr dirty="0" smtClean="0" sz="1100" spc="-36">
                <a:latin typeface="Sylfaen"/>
                <a:cs typeface="Sylfaen"/>
              </a:rPr>
              <a:t>ვ</a:t>
            </a:r>
            <a:r>
              <a:rPr dirty="0" smtClean="0" sz="1100" spc="-17">
                <a:latin typeface="Sylfaen"/>
                <a:cs typeface="Sylfaen"/>
              </a:rPr>
              <a:t>ნ</a:t>
            </a:r>
            <a:r>
              <a:rPr dirty="0" smtClean="0" sz="1100" spc="-30">
                <a:latin typeface="Sylfaen"/>
                <a:cs typeface="Sylfaen"/>
              </a:rPr>
              <a:t>ე</a:t>
            </a:r>
            <a:r>
              <a:rPr dirty="0" smtClean="0" sz="1100" spc="-52">
                <a:latin typeface="Sylfaen"/>
                <a:cs typeface="Sylfaen"/>
              </a:rPr>
              <a:t>ლ</a:t>
            </a:r>
            <a:r>
              <a:rPr dirty="0" smtClean="0" sz="1100" spc="-26">
                <a:latin typeface="Sylfaen"/>
                <a:cs typeface="Sylfaen"/>
              </a:rPr>
              <a:t>ოვ</a:t>
            </a:r>
            <a:r>
              <a:rPr dirty="0" smtClean="0" sz="1100" spc="-23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ნ</a:t>
            </a:r>
            <a:r>
              <a:rPr dirty="0" smtClean="0" sz="1100" spc="-25">
                <a:latin typeface="Sylfaen"/>
                <a:cs typeface="Sylfaen"/>
              </a:rPr>
              <a:t>ი</a:t>
            </a:r>
            <a:r>
              <a:rPr dirty="0" smtClean="0" sz="1100" spc="-10">
                <a:latin typeface="Sylfaen"/>
                <a:cs typeface="Sylfaen"/>
              </a:rPr>
              <a:t>  </a:t>
            </a:r>
            <a:r>
              <a:rPr dirty="0" smtClean="0" sz="1100" spc="45">
                <a:latin typeface="Sylfaen"/>
                <a:cs typeface="Sylfaen"/>
              </a:rPr>
              <a:t> </a:t>
            </a:r>
            <a:r>
              <a:rPr dirty="0" smtClean="0" sz="1100" spc="-28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ქ</a:t>
            </a:r>
            <a:r>
              <a:rPr dirty="0" smtClean="0" sz="1100" spc="-42">
                <a:latin typeface="Sylfaen"/>
                <a:cs typeface="Sylfaen"/>
              </a:rPr>
              <a:t>ტ</a:t>
            </a:r>
            <a:r>
              <a:rPr dirty="0" smtClean="0" sz="1100" spc="-23">
                <a:latin typeface="Sylfaen"/>
                <a:cs typeface="Sylfaen"/>
              </a:rPr>
              <a:t>ივ</a:t>
            </a:r>
            <a:r>
              <a:rPr dirty="0" smtClean="0" sz="1100" spc="-41">
                <a:latin typeface="Sylfaen"/>
                <a:cs typeface="Sylfaen"/>
              </a:rPr>
              <a:t>ო</a:t>
            </a:r>
            <a:r>
              <a:rPr dirty="0" smtClean="0" sz="1100" spc="-22">
                <a:latin typeface="Sylfaen"/>
                <a:cs typeface="Sylfaen"/>
              </a:rPr>
              <a:t>ბ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32">
                <a:latin typeface="Sylfaen"/>
                <a:cs typeface="Sylfaen"/>
              </a:rPr>
              <a:t>ბ</a:t>
            </a:r>
            <a:r>
              <a:rPr dirty="0" smtClean="0" sz="1100" spc="-25">
                <a:latin typeface="Sylfaen"/>
                <a:cs typeface="Sylfaen"/>
              </a:rPr>
              <a:t>ი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42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ჩ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ტ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25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24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8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236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კი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316351" y="2714608"/>
            <a:ext cx="61679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">
                <a:latin typeface="Sylfaen"/>
                <a:cs typeface="Sylfaen"/>
              </a:rPr>
              <a:t>ხ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რ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ტ</a:t>
            </a:r>
            <a:r>
              <a:rPr dirty="0" smtClean="0" sz="1100" spc="-2">
                <a:latin typeface="Sylfaen"/>
                <a:cs typeface="Sylfaen"/>
              </a:rPr>
              <a:t>ო</a:t>
            </a:r>
            <a:r>
              <a:rPr dirty="0" smtClean="0" sz="1100" spc="-2">
                <a:latin typeface="Sylfaen"/>
                <a:cs typeface="Sylfaen"/>
              </a:rPr>
              <a:t>ნ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099941" y="2714608"/>
            <a:ext cx="89567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ხ</a:t>
            </a:r>
            <a:r>
              <a:rPr dirty="0" smtClean="0" sz="1100" spc="-4">
                <a:latin typeface="Sylfaen"/>
                <a:cs typeface="Sylfaen"/>
              </a:rPr>
              <a:t>ვ</a:t>
            </a:r>
            <a:r>
              <a:rPr dirty="0" smtClean="0" sz="1100" spc="-4">
                <a:latin typeface="Sylfaen"/>
                <a:cs typeface="Sylfaen"/>
              </a:rPr>
              <a:t>ლ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-4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ნ</a:t>
            </a:r>
            <a:r>
              <a:rPr dirty="0" smtClean="0" sz="1100" spc="-4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160645" y="2714608"/>
            <a:ext cx="76738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">
                <a:latin typeface="Sylfaen"/>
                <a:cs typeface="Sylfaen"/>
              </a:rPr>
              <a:t>ს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ხ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ლ</a:t>
            </a:r>
            <a:r>
              <a:rPr dirty="0" smtClean="0" sz="1100" spc="-1">
                <a:latin typeface="Sylfaen"/>
                <a:cs typeface="Sylfaen"/>
              </a:rPr>
              <a:t>ო</a:t>
            </a:r>
            <a:r>
              <a:rPr dirty="0" smtClean="0" sz="1100" spc="-1">
                <a:latin typeface="Sylfaen"/>
                <a:cs typeface="Sylfaen"/>
              </a:rPr>
              <a:t>ბ</a:t>
            </a:r>
            <a:r>
              <a:rPr dirty="0" smtClean="0" sz="1100" spc="-1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093714" y="2714608"/>
            <a:ext cx="58861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25">
                <a:latin typeface="Sylfaen"/>
                <a:cs typeface="Sylfaen"/>
              </a:rPr>
              <a:t>მ</a:t>
            </a:r>
            <a:r>
              <a:rPr dirty="0" smtClean="0" sz="1100" spc="-125">
                <a:latin typeface="Sylfaen"/>
                <a:cs typeface="Sylfaen"/>
              </a:rPr>
              <a:t>უ</a:t>
            </a:r>
            <a:r>
              <a:rPr dirty="0" smtClean="0" sz="1100" spc="-125">
                <a:latin typeface="Sylfaen"/>
                <a:cs typeface="Sylfaen"/>
              </a:rPr>
              <a:t>ზ</a:t>
            </a:r>
            <a:r>
              <a:rPr dirty="0" smtClean="0" sz="1100" spc="-125">
                <a:latin typeface="Sylfaen"/>
                <a:cs typeface="Sylfaen"/>
              </a:rPr>
              <a:t>ე</a:t>
            </a:r>
            <a:r>
              <a:rPr dirty="0" smtClean="0" sz="1100" spc="-125">
                <a:latin typeface="Sylfaen"/>
                <a:cs typeface="Sylfaen"/>
              </a:rPr>
              <a:t>უ</a:t>
            </a:r>
            <a:r>
              <a:rPr dirty="0" smtClean="0" sz="1100" spc="-125">
                <a:latin typeface="Sylfaen"/>
                <a:cs typeface="Sylfaen"/>
              </a:rPr>
              <a:t>მ</a:t>
            </a:r>
            <a:r>
              <a:rPr dirty="0" smtClean="0" sz="1100" spc="-125">
                <a:latin typeface="Sylfaen"/>
                <a:cs typeface="Sylfaen"/>
              </a:rPr>
              <a:t>ში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316351" y="3008740"/>
            <a:ext cx="66558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რთა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101465" y="3008740"/>
            <a:ext cx="58763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23">
                <a:latin typeface="Sylfaen"/>
                <a:cs typeface="Sylfaen"/>
              </a:rPr>
              <a:t>მ</a:t>
            </a:r>
            <a:r>
              <a:rPr dirty="0" smtClean="0" sz="1100" spc="-123">
                <a:latin typeface="Sylfaen"/>
                <a:cs typeface="Sylfaen"/>
              </a:rPr>
              <a:t>უ</a:t>
            </a:r>
            <a:r>
              <a:rPr dirty="0" smtClean="0" sz="1100" spc="-123">
                <a:latin typeface="Sylfaen"/>
                <a:cs typeface="Sylfaen"/>
              </a:rPr>
              <a:t>ზ</a:t>
            </a:r>
            <a:r>
              <a:rPr dirty="0" smtClean="0" sz="1100" spc="-123">
                <a:latin typeface="Sylfaen"/>
                <a:cs typeface="Sylfaen"/>
              </a:rPr>
              <a:t>ე</a:t>
            </a:r>
            <a:r>
              <a:rPr dirty="0" smtClean="0" sz="1100" spc="-123">
                <a:latin typeface="Sylfaen"/>
                <a:cs typeface="Sylfaen"/>
              </a:rPr>
              <a:t>უ</a:t>
            </a:r>
            <a:r>
              <a:rPr dirty="0" smtClean="0" sz="1100" spc="-123">
                <a:latin typeface="Sylfaen"/>
                <a:cs typeface="Sylfaen"/>
              </a:rPr>
              <a:t>მ</a:t>
            </a:r>
            <a:r>
              <a:rPr dirty="0" smtClean="0" sz="1100" spc="-123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808601" y="3008740"/>
            <a:ext cx="105284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5">
                <a:latin typeface="Sylfaen"/>
                <a:cs typeface="Sylfaen"/>
              </a:rPr>
              <a:t>ს</a:t>
            </a:r>
            <a:r>
              <a:rPr dirty="0" smtClean="0" sz="1100" spc="15">
                <a:latin typeface="Sylfaen"/>
                <a:cs typeface="Sylfaen"/>
              </a:rPr>
              <a:t>ა</a:t>
            </a:r>
            <a:r>
              <a:rPr dirty="0" smtClean="0" sz="1100" spc="15">
                <a:latin typeface="Sylfaen"/>
                <a:cs typeface="Sylfaen"/>
              </a:rPr>
              <a:t>ე</a:t>
            </a:r>
            <a:r>
              <a:rPr dirty="0" smtClean="0" sz="1100" spc="15">
                <a:latin typeface="Sylfaen"/>
                <a:cs typeface="Sylfaen"/>
              </a:rPr>
              <a:t>რ</a:t>
            </a:r>
            <a:r>
              <a:rPr dirty="0" smtClean="0" sz="1100" spc="15">
                <a:latin typeface="Sylfaen"/>
                <a:cs typeface="Sylfaen"/>
              </a:rPr>
              <a:t>თ</a:t>
            </a:r>
            <a:r>
              <a:rPr dirty="0" smtClean="0" sz="1100" spc="15">
                <a:latin typeface="Sylfaen"/>
                <a:cs typeface="Sylfaen"/>
              </a:rPr>
              <a:t>ა</a:t>
            </a:r>
            <a:r>
              <a:rPr dirty="0" smtClean="0" sz="1100" spc="15">
                <a:latin typeface="Sylfaen"/>
                <a:cs typeface="Sylfaen"/>
              </a:rPr>
              <a:t>შ</a:t>
            </a:r>
            <a:r>
              <a:rPr dirty="0" smtClean="0" sz="1100" spc="15">
                <a:latin typeface="Sylfaen"/>
                <a:cs typeface="Sylfaen"/>
              </a:rPr>
              <a:t>ორი</a:t>
            </a:r>
            <a:r>
              <a:rPr dirty="0" smtClean="0" sz="1100" spc="15">
                <a:latin typeface="Sylfaen"/>
                <a:cs typeface="Sylfaen"/>
              </a:rPr>
              <a:t>ს</a:t>
            </a:r>
            <a:r>
              <a:rPr dirty="0" smtClean="0" sz="1100" spc="15">
                <a:latin typeface="Sylfaen"/>
                <a:cs typeface="Sylfaen"/>
              </a:rPr>
              <a:t>ო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980938" y="3008740"/>
            <a:ext cx="70134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3">
                <a:latin typeface="Sylfaen"/>
                <a:cs typeface="Sylfaen"/>
              </a:rPr>
              <a:t>დ</a:t>
            </a:r>
            <a:r>
              <a:rPr dirty="0" smtClean="0" sz="1100" spc="-33">
                <a:latin typeface="Sylfaen"/>
                <a:cs typeface="Sylfaen"/>
              </a:rPr>
              <a:t>ღი</a:t>
            </a:r>
            <a:r>
              <a:rPr dirty="0" smtClean="0" sz="1100" spc="-33">
                <a:latin typeface="Sylfaen"/>
                <a:cs typeface="Sylfaen"/>
              </a:rPr>
              <a:t>ს</a:t>
            </a:r>
            <a:r>
              <a:rPr dirty="0" smtClean="0" sz="1100" spc="-33">
                <a:latin typeface="Sylfaen"/>
                <a:cs typeface="Sylfaen"/>
              </a:rPr>
              <a:t>ა</a:t>
            </a:r>
            <a:r>
              <a:rPr dirty="0" smtClean="0" sz="1100" spc="-33">
                <a:latin typeface="Sylfaen"/>
                <a:cs typeface="Sylfaen"/>
              </a:rPr>
              <a:t>დ</a:t>
            </a:r>
            <a:r>
              <a:rPr dirty="0" smtClean="0" sz="1100" spc="-33">
                <a:latin typeface="Sylfaen"/>
                <a:cs typeface="Sylfaen"/>
              </a:rPr>
              <a:t>მ</a:t>
            </a:r>
            <a:r>
              <a:rPr dirty="0" smtClean="0" sz="1100" spc="-33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316351" y="3303253"/>
            <a:ext cx="76836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9">
                <a:latin typeface="Sylfaen"/>
                <a:cs typeface="Sylfaen"/>
              </a:rPr>
              <a:t>მ</a:t>
            </a:r>
            <a:r>
              <a:rPr dirty="0" smtClean="0" sz="1100" spc="-19">
                <a:latin typeface="Sylfaen"/>
                <a:cs typeface="Sylfaen"/>
              </a:rPr>
              <a:t>ი</a:t>
            </a:r>
            <a:r>
              <a:rPr dirty="0" smtClean="0" sz="1100" spc="-19">
                <a:latin typeface="Sylfaen"/>
                <a:cs typeface="Sylfaen"/>
              </a:rPr>
              <a:t>ძ</a:t>
            </a:r>
            <a:r>
              <a:rPr dirty="0" smtClean="0" sz="1100" spc="-19">
                <a:latin typeface="Sylfaen"/>
                <a:cs typeface="Sylfaen"/>
              </a:rPr>
              <a:t>ღვ</a:t>
            </a:r>
            <a:r>
              <a:rPr dirty="0" smtClean="0" sz="1100" spc="-19">
                <a:latin typeface="Sylfaen"/>
                <a:cs typeface="Sylfaen"/>
              </a:rPr>
              <a:t>ნ</a:t>
            </a:r>
            <a:r>
              <a:rPr dirty="0" smtClean="0" sz="1100" spc="-19">
                <a:latin typeface="Sylfaen"/>
                <a:cs typeface="Sylfaen"/>
              </a:rPr>
              <a:t>ი</a:t>
            </a:r>
            <a:r>
              <a:rPr dirty="0" smtClean="0" sz="1100" spc="-19">
                <a:latin typeface="Sylfaen"/>
                <a:cs typeface="Sylfaen"/>
              </a:rPr>
              <a:t>ლ</a:t>
            </a:r>
            <a:r>
              <a:rPr dirty="0" smtClean="0" sz="1100" spc="-19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287393" y="3303253"/>
            <a:ext cx="77102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0">
                <a:latin typeface="Sylfaen"/>
                <a:cs typeface="Sylfaen"/>
              </a:rPr>
              <a:t>ვირე</a:t>
            </a:r>
            <a:r>
              <a:rPr dirty="0" smtClean="0" sz="1100" spc="-14">
                <a:latin typeface="Sylfaen"/>
                <a:cs typeface="Sylfaen"/>
              </a:rPr>
              <a:t>უ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259705" y="3303253"/>
            <a:ext cx="63355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0">
                <a:latin typeface="Sylfaen"/>
                <a:cs typeface="Sylfaen"/>
              </a:rPr>
              <a:t>დ</a:t>
            </a:r>
            <a:r>
              <a:rPr dirty="0" smtClean="0" sz="1100" spc="-30">
                <a:latin typeface="Sylfaen"/>
                <a:cs typeface="Sylfaen"/>
              </a:rPr>
              <a:t>ა</a:t>
            </a:r>
            <a:r>
              <a:rPr dirty="0" smtClean="0" sz="1100" spc="-30">
                <a:latin typeface="Sylfaen"/>
                <a:cs typeface="Sylfaen"/>
              </a:rPr>
              <a:t>ხ</a:t>
            </a:r>
            <a:r>
              <a:rPr dirty="0" smtClean="0" sz="1100" spc="-30">
                <a:latin typeface="Sylfaen"/>
                <a:cs typeface="Sylfaen"/>
              </a:rPr>
              <a:t>უ</a:t>
            </a:r>
            <a:r>
              <a:rPr dirty="0" smtClean="0" sz="1100" spc="-30">
                <a:latin typeface="Sylfaen"/>
                <a:cs typeface="Sylfaen"/>
              </a:rPr>
              <a:t>რვ</a:t>
            </a:r>
            <a:r>
              <a:rPr dirty="0" smtClean="0" sz="1100" spc="-30">
                <a:latin typeface="Sylfaen"/>
                <a:cs typeface="Sylfaen"/>
              </a:rPr>
              <a:t>ა</a:t>
            </a:r>
            <a:r>
              <a:rPr dirty="0" smtClean="0" sz="1100" spc="-30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095238" y="3303253"/>
            <a:ext cx="58623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25">
                <a:latin typeface="Sylfaen"/>
                <a:cs typeface="Sylfaen"/>
              </a:rPr>
              <a:t>მ</a:t>
            </a:r>
            <a:r>
              <a:rPr dirty="0" smtClean="0" sz="1100" spc="-125">
                <a:latin typeface="Sylfaen"/>
                <a:cs typeface="Sylfaen"/>
              </a:rPr>
              <a:t>უ</a:t>
            </a:r>
            <a:r>
              <a:rPr dirty="0" smtClean="0" sz="1100" spc="-125">
                <a:latin typeface="Sylfaen"/>
                <a:cs typeface="Sylfaen"/>
              </a:rPr>
              <a:t>ზ</a:t>
            </a:r>
            <a:r>
              <a:rPr dirty="0" smtClean="0" sz="1100" spc="-125">
                <a:latin typeface="Sylfaen"/>
                <a:cs typeface="Sylfaen"/>
              </a:rPr>
              <a:t>ე</a:t>
            </a:r>
            <a:r>
              <a:rPr dirty="0" smtClean="0" sz="1100" spc="-125">
                <a:latin typeface="Sylfaen"/>
                <a:cs typeface="Sylfaen"/>
              </a:rPr>
              <a:t>უ</a:t>
            </a:r>
            <a:r>
              <a:rPr dirty="0" smtClean="0" sz="1100" spc="-125">
                <a:latin typeface="Sylfaen"/>
                <a:cs typeface="Sylfaen"/>
              </a:rPr>
              <a:t>მ</a:t>
            </a:r>
            <a:r>
              <a:rPr dirty="0" smtClean="0" sz="1100" spc="-125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316351" y="3597385"/>
            <a:ext cx="118225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2">
                <a:latin typeface="Sylfaen"/>
                <a:cs typeface="Sylfaen"/>
              </a:rPr>
              <a:t>თ</a:t>
            </a:r>
            <a:r>
              <a:rPr dirty="0" smtClean="0" sz="1100" spc="12">
                <a:latin typeface="Sylfaen"/>
                <a:cs typeface="Sylfaen"/>
              </a:rPr>
              <a:t>ა</a:t>
            </a:r>
            <a:r>
              <a:rPr dirty="0" smtClean="0" sz="1100" spc="12">
                <a:latin typeface="Sylfaen"/>
                <a:cs typeface="Sylfaen"/>
              </a:rPr>
              <a:t>ნ</a:t>
            </a:r>
            <a:r>
              <a:rPr dirty="0" smtClean="0" sz="1100" spc="12">
                <a:latin typeface="Sylfaen"/>
                <a:cs typeface="Sylfaen"/>
              </a:rPr>
              <a:t>ა</a:t>
            </a:r>
            <a:r>
              <a:rPr dirty="0" smtClean="0" sz="1100" spc="12">
                <a:latin typeface="Sylfaen"/>
                <a:cs typeface="Sylfaen"/>
              </a:rPr>
              <a:t>მ</a:t>
            </a:r>
            <a:r>
              <a:rPr dirty="0" smtClean="0" sz="1100" spc="12">
                <a:latin typeface="Sylfaen"/>
                <a:cs typeface="Sylfaen"/>
              </a:rPr>
              <a:t>შრ</a:t>
            </a:r>
            <a:r>
              <a:rPr dirty="0" smtClean="0" sz="1100" spc="12">
                <a:latin typeface="Sylfaen"/>
                <a:cs typeface="Sylfaen"/>
              </a:rPr>
              <a:t>ო</a:t>
            </a:r>
            <a:r>
              <a:rPr dirty="0" smtClean="0" sz="1100" spc="12">
                <a:latin typeface="Sylfaen"/>
                <a:cs typeface="Sylfaen"/>
              </a:rPr>
              <a:t>მ</a:t>
            </a:r>
            <a:r>
              <a:rPr dirty="0" smtClean="0" sz="1100" spc="12">
                <a:latin typeface="Sylfaen"/>
                <a:cs typeface="Sylfaen"/>
              </a:rPr>
              <a:t>ლ</a:t>
            </a:r>
            <a:r>
              <a:rPr dirty="0" smtClean="0" sz="1100" spc="12">
                <a:latin typeface="Sylfaen"/>
                <a:cs typeface="Sylfaen"/>
              </a:rPr>
              <a:t>ე</a:t>
            </a:r>
            <a:r>
              <a:rPr dirty="0" smtClean="0" sz="1100" spc="12">
                <a:latin typeface="Sylfaen"/>
                <a:cs typeface="Sylfaen"/>
              </a:rPr>
              <a:t>ბ</a:t>
            </a:r>
            <a:r>
              <a:rPr dirty="0" smtClean="0" sz="1100" spc="12">
                <a:latin typeface="Sylfaen"/>
                <a:cs typeface="Sylfaen"/>
              </a:rPr>
              <a:t>მ</a:t>
            </a:r>
            <a:r>
              <a:rPr dirty="0" smtClean="0" sz="1100" spc="12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689729" y="3597385"/>
            <a:ext cx="72924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8">
                <a:latin typeface="Sylfaen"/>
                <a:cs typeface="Sylfaen"/>
              </a:rPr>
              <a:t>მ</a:t>
            </a:r>
            <a:r>
              <a:rPr dirty="0" smtClean="0" sz="1100" spc="-28">
                <a:latin typeface="Sylfaen"/>
                <a:cs typeface="Sylfaen"/>
              </a:rPr>
              <a:t>ო</a:t>
            </a:r>
            <a:r>
              <a:rPr dirty="0" smtClean="0" sz="1100" spc="-28">
                <a:latin typeface="Sylfaen"/>
                <a:cs typeface="Sylfaen"/>
              </a:rPr>
              <a:t>ა</a:t>
            </a:r>
            <a:r>
              <a:rPr dirty="0" smtClean="0" sz="1100" spc="-28">
                <a:latin typeface="Sylfaen"/>
                <a:cs typeface="Sylfaen"/>
              </a:rPr>
              <a:t>მ</a:t>
            </a:r>
            <a:r>
              <a:rPr dirty="0" smtClean="0" sz="1100" spc="-28">
                <a:latin typeface="Sylfaen"/>
                <a:cs typeface="Sylfaen"/>
              </a:rPr>
              <a:t>ზ</a:t>
            </a:r>
            <a:r>
              <a:rPr dirty="0" smtClean="0" sz="1100" spc="-28">
                <a:latin typeface="Sylfaen"/>
                <a:cs typeface="Sylfaen"/>
              </a:rPr>
              <a:t>ა</a:t>
            </a:r>
            <a:r>
              <a:rPr dirty="0" smtClean="0" sz="1100" spc="-28">
                <a:latin typeface="Sylfaen"/>
                <a:cs typeface="Sylfaen"/>
              </a:rPr>
              <a:t>დ</a:t>
            </a:r>
            <a:r>
              <a:rPr dirty="0" smtClean="0" sz="1100" spc="-28">
                <a:latin typeface="Sylfaen"/>
                <a:cs typeface="Sylfaen"/>
              </a:rPr>
              <a:t>ე</a:t>
            </a:r>
            <a:r>
              <a:rPr dirty="0" smtClean="0" sz="1100" spc="-28">
                <a:latin typeface="Sylfaen"/>
                <a:cs typeface="Sylfaen"/>
              </a:rPr>
              <a:t>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609082" y="3597385"/>
            <a:ext cx="107359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">
                <a:latin typeface="Sylfaen"/>
                <a:cs typeface="Sylfaen"/>
              </a:rPr>
              <a:t>მ</a:t>
            </a:r>
            <a:r>
              <a:rPr dirty="0" smtClean="0" sz="1100" spc="-3">
                <a:latin typeface="Sylfaen"/>
                <a:cs typeface="Sylfaen"/>
              </a:rPr>
              <a:t>ს</a:t>
            </a:r>
            <a:r>
              <a:rPr dirty="0" smtClean="0" sz="1100" spc="-3">
                <a:latin typeface="Sylfaen"/>
                <a:cs typeface="Sylfaen"/>
              </a:rPr>
              <a:t>მ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ნ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ლ</a:t>
            </a:r>
            <a:r>
              <a:rPr dirty="0" smtClean="0" sz="1100" spc="-3">
                <a:latin typeface="Sylfaen"/>
                <a:cs typeface="Sylfaen"/>
              </a:rPr>
              <a:t>თ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თვის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316351" y="3891517"/>
            <a:ext cx="81491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">
                <a:latin typeface="Sylfaen"/>
                <a:cs typeface="Sylfaen"/>
              </a:rPr>
              <a:t>ს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ი</a:t>
            </a:r>
            <a:r>
              <a:rPr dirty="0" smtClean="0" sz="1100" spc="-1">
                <a:latin typeface="Sylfaen"/>
                <a:cs typeface="Sylfaen"/>
              </a:rPr>
              <a:t>ნ</a:t>
            </a:r>
            <a:r>
              <a:rPr dirty="0" smtClean="0" sz="1100" spc="-1">
                <a:latin typeface="Sylfaen"/>
                <a:cs typeface="Sylfaen"/>
              </a:rPr>
              <a:t>ტ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რ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ს</a:t>
            </a:r>
            <a:r>
              <a:rPr dirty="0" smtClean="0" sz="1100" spc="-1">
                <a:latin typeface="Sylfaen"/>
                <a:cs typeface="Sylfaen"/>
              </a:rPr>
              <a:t>ო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284345" y="3891517"/>
            <a:ext cx="214563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5">
                <a:latin typeface="Sylfaen"/>
                <a:cs typeface="Sylfaen"/>
              </a:rPr>
              <a:t>პ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90">
                <a:latin typeface="Sylfaen"/>
                <a:cs typeface="Sylfaen"/>
              </a:rPr>
              <a:t>რფ</a:t>
            </a:r>
            <a:r>
              <a:rPr dirty="0" smtClean="0" sz="1100" spc="83">
                <a:latin typeface="Sylfaen"/>
                <a:cs typeface="Sylfaen"/>
              </a:rPr>
              <a:t>ო</a:t>
            </a:r>
            <a:r>
              <a:rPr dirty="0" smtClean="0" sz="1100" spc="87">
                <a:latin typeface="Sylfaen"/>
                <a:cs typeface="Sylfaen"/>
              </a:rPr>
              <a:t>რ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    </a:t>
            </a:r>
            <a:r>
              <a:rPr dirty="0" smtClean="0" sz="1100" spc="-8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-14">
                <a:latin typeface="Sylfaen"/>
                <a:cs typeface="Sylfaen"/>
              </a:rPr>
              <a:t>წ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ით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581394" y="3891517"/>
            <a:ext cx="9955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>
                <a:latin typeface="Sylfaen"/>
                <a:cs typeface="Sylfaen"/>
              </a:rPr>
              <a:t>-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02004" y="4185649"/>
            <a:ext cx="5781056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8">
                <a:latin typeface="Sylfaen"/>
                <a:cs typeface="Sylfaen"/>
              </a:rPr>
              <a:t>„</a:t>
            </a:r>
            <a:r>
              <a:rPr dirty="0" smtClean="0" sz="1100" spc="-8">
                <a:latin typeface="Sylfaen"/>
                <a:cs typeface="Sylfaen"/>
              </a:rPr>
              <a:t>ძ</a:t>
            </a:r>
            <a:r>
              <a:rPr dirty="0" smtClean="0" sz="1100" spc="-8">
                <a:latin typeface="Sylfaen"/>
                <a:cs typeface="Sylfaen"/>
              </a:rPr>
              <a:t>ვ</a:t>
            </a:r>
            <a:r>
              <a:rPr dirty="0" smtClean="0" sz="1100" spc="-8">
                <a:latin typeface="Sylfaen"/>
                <a:cs typeface="Sylfaen"/>
              </a:rPr>
              <a:t>ე</a:t>
            </a:r>
            <a:r>
              <a:rPr dirty="0" smtClean="0" sz="1100" spc="-8">
                <a:latin typeface="Sylfaen"/>
                <a:cs typeface="Sylfaen"/>
              </a:rPr>
              <a:t>ლ</a:t>
            </a:r>
            <a:r>
              <a:rPr dirty="0" smtClean="0" sz="1100" spc="-8">
                <a:latin typeface="Sylfaen"/>
                <a:cs typeface="Sylfaen"/>
              </a:rPr>
              <a:t>ი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ბ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თუმი</a:t>
            </a:r>
            <a:r>
              <a:rPr dirty="0" smtClean="0" sz="1100" spc="-8">
                <a:latin typeface="Sylfaen"/>
                <a:cs typeface="Sylfaen"/>
              </a:rPr>
              <a:t>ს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მ</a:t>
            </a:r>
            <a:r>
              <a:rPr dirty="0" smtClean="0" sz="1100" spc="-8">
                <a:latin typeface="Sylfaen"/>
                <a:cs typeface="Sylfaen"/>
              </a:rPr>
              <a:t>ბ</a:t>
            </a:r>
            <a:r>
              <a:rPr dirty="0" smtClean="0" sz="1100" spc="-8">
                <a:latin typeface="Sylfaen"/>
                <a:cs typeface="Sylfaen"/>
              </a:rPr>
              <a:t>ე</a:t>
            </a:r>
            <a:r>
              <a:rPr dirty="0" smtClean="0" sz="1100" spc="-8">
                <a:latin typeface="Sylfaen"/>
                <a:cs typeface="Sylfaen"/>
              </a:rPr>
              <a:t>ბ</a:t>
            </a:r>
            <a:r>
              <a:rPr dirty="0" smtClean="0" sz="1100" spc="-8">
                <a:latin typeface="Sylfaen"/>
                <a:cs typeface="Sylfaen"/>
              </a:rPr>
              <a:t>ი</a:t>
            </a:r>
            <a:r>
              <a:rPr dirty="0" smtClean="0" sz="1100" spc="-8">
                <a:latin typeface="Sylfaen"/>
                <a:cs typeface="Sylfaen"/>
              </a:rPr>
              <a:t>“</a:t>
            </a:r>
            <a:r>
              <a:rPr dirty="0" smtClean="0" sz="1100" spc="-8">
                <a:latin typeface="Sylfaen"/>
                <a:cs typeface="Sylfaen"/>
              </a:rPr>
              <a:t>.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მ</a:t>
            </a:r>
            <a:r>
              <a:rPr dirty="0" smtClean="0" sz="1100" spc="-8">
                <a:latin typeface="Sylfaen"/>
                <a:cs typeface="Sylfaen"/>
              </a:rPr>
              <a:t>ო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წ</a:t>
            </a:r>
            <a:r>
              <a:rPr dirty="0" smtClean="0" sz="1100" spc="-8">
                <a:latin typeface="Sylfaen"/>
                <a:cs typeface="Sylfaen"/>
              </a:rPr>
              <a:t>ყ</a:t>
            </a:r>
            <a:r>
              <a:rPr dirty="0" smtClean="0" sz="1100" spc="-8">
                <a:latin typeface="Sylfaen"/>
                <a:cs typeface="Sylfaen"/>
              </a:rPr>
              <a:t>ვეს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გ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მ</a:t>
            </a:r>
            <a:r>
              <a:rPr dirty="0" smtClean="0" sz="1100" spc="-8">
                <a:latin typeface="Sylfaen"/>
                <a:cs typeface="Sylfaen"/>
              </a:rPr>
              <a:t>ო</a:t>
            </a:r>
            <a:r>
              <a:rPr dirty="0" smtClean="0" sz="1100" spc="-8">
                <a:latin typeface="Sylfaen"/>
                <a:cs typeface="Sylfaen"/>
              </a:rPr>
              <a:t>ფ</a:t>
            </a:r>
            <a:r>
              <a:rPr dirty="0" smtClean="0" sz="1100" spc="-8">
                <a:latin typeface="Sylfaen"/>
                <a:cs typeface="Sylfaen"/>
              </a:rPr>
              <a:t>ე</a:t>
            </a:r>
            <a:r>
              <a:rPr dirty="0" smtClean="0" sz="1100" spc="-8">
                <a:latin typeface="Sylfaen"/>
                <a:cs typeface="Sylfaen"/>
              </a:rPr>
              <a:t>ნ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,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ს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დ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ც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წა</a:t>
            </a:r>
            <a:r>
              <a:rPr dirty="0" smtClean="0" sz="1100" spc="-8">
                <a:latin typeface="Sylfaen"/>
                <a:cs typeface="Sylfaen"/>
              </a:rPr>
              <a:t>რ</a:t>
            </a:r>
            <a:r>
              <a:rPr dirty="0" smtClean="0" sz="1100" spc="-8">
                <a:latin typeface="Sylfaen"/>
                <a:cs typeface="Sylfaen"/>
              </a:rPr>
              <a:t>მ</a:t>
            </a:r>
            <a:r>
              <a:rPr dirty="0" smtClean="0" sz="1100" spc="-8">
                <a:latin typeface="Sylfaen"/>
                <a:cs typeface="Sylfaen"/>
              </a:rPr>
              <a:t>ო</a:t>
            </a:r>
            <a:r>
              <a:rPr dirty="0" smtClean="0" sz="1100" spc="-8">
                <a:latin typeface="Sylfaen"/>
                <a:cs typeface="Sylfaen"/>
              </a:rPr>
              <a:t>დ</a:t>
            </a:r>
            <a:r>
              <a:rPr dirty="0" smtClean="0" sz="1100" spc="-8">
                <a:latin typeface="Sylfaen"/>
                <a:cs typeface="Sylfaen"/>
              </a:rPr>
              <a:t>გ</a:t>
            </a:r>
            <a:r>
              <a:rPr dirty="0" smtClean="0" sz="1100" spc="-8">
                <a:latin typeface="Sylfaen"/>
                <a:cs typeface="Sylfaen"/>
              </a:rPr>
              <a:t>ე</a:t>
            </a:r>
            <a:r>
              <a:rPr dirty="0" smtClean="0" sz="1100" spc="-8">
                <a:latin typeface="Sylfaen"/>
                <a:cs typeface="Sylfaen"/>
              </a:rPr>
              <a:t>ნ</a:t>
            </a:r>
            <a:r>
              <a:rPr dirty="0" smtClean="0" sz="1100" spc="-8">
                <a:latin typeface="Sylfaen"/>
                <a:cs typeface="Sylfaen"/>
              </a:rPr>
              <a:t>ი</a:t>
            </a:r>
            <a:r>
              <a:rPr dirty="0" smtClean="0" sz="1100" spc="-8">
                <a:latin typeface="Sylfaen"/>
                <a:cs typeface="Sylfaen"/>
              </a:rPr>
              <a:t>ლ</a:t>
            </a:r>
            <a:r>
              <a:rPr dirty="0" smtClean="0" sz="1100" spc="-8">
                <a:latin typeface="Sylfaen"/>
                <a:cs typeface="Sylfaen"/>
              </a:rPr>
              <a:t>ი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ი</a:t>
            </a:r>
            <a:r>
              <a:rPr dirty="0" smtClean="0" sz="1100" spc="-8">
                <a:latin typeface="Sylfaen"/>
                <a:cs typeface="Sylfaen"/>
              </a:rPr>
              <a:t>ყ</a:t>
            </a:r>
            <a:r>
              <a:rPr dirty="0" smtClean="0" sz="1100" spc="-8">
                <a:latin typeface="Sylfaen"/>
                <a:cs typeface="Sylfaen"/>
              </a:rPr>
              <a:t>ო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მ</a:t>
            </a:r>
            <a:r>
              <a:rPr dirty="0" smtClean="0" sz="1100" spc="-8">
                <a:latin typeface="Sylfaen"/>
                <a:cs typeface="Sylfaen"/>
              </a:rPr>
              <a:t>ე</a:t>
            </a:r>
            <a:r>
              <a:rPr dirty="0" smtClean="0" sz="1100" spc="-8">
                <a:latin typeface="Sylfaen"/>
                <a:cs typeface="Sylfaen"/>
              </a:rPr>
              <a:t>-X</a:t>
            </a:r>
            <a:r>
              <a:rPr dirty="0" smtClean="0" sz="1100" spc="-8">
                <a:latin typeface="Sylfaen"/>
                <a:cs typeface="Sylfaen"/>
              </a:rPr>
              <a:t>I</a:t>
            </a:r>
            <a:r>
              <a:rPr dirty="0" smtClean="0" sz="1100" spc="-8">
                <a:latin typeface="Sylfaen"/>
                <a:cs typeface="Sylfaen"/>
              </a:rPr>
              <a:t>X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ს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უ</a:t>
            </a:r>
            <a:r>
              <a:rPr dirty="0" smtClean="0" sz="1100" spc="-8">
                <a:latin typeface="Sylfaen"/>
                <a:cs typeface="Sylfaen"/>
              </a:rPr>
              <a:t>კ</a:t>
            </a:r>
            <a:r>
              <a:rPr dirty="0" smtClean="0" sz="1100" spc="-8">
                <a:latin typeface="Sylfaen"/>
                <a:cs typeface="Sylfaen"/>
              </a:rPr>
              <a:t>უ</a:t>
            </a:r>
            <a:r>
              <a:rPr dirty="0" smtClean="0" sz="1100" spc="-8">
                <a:latin typeface="Sylfaen"/>
                <a:cs typeface="Sylfaen"/>
              </a:rPr>
              <a:t>ნ</a:t>
            </a:r>
            <a:r>
              <a:rPr dirty="0" smtClean="0" sz="1100" spc="-8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02004" y="4479781"/>
            <a:ext cx="48275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ჭ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514602" y="4479781"/>
            <a:ext cx="87718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ყ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9">
                <a:latin typeface="Sylfaen"/>
                <a:cs typeface="Sylfaen"/>
              </a:rPr>
              <a:t>ფ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  </a:t>
            </a:r>
            <a:r>
              <a:rPr dirty="0" smtClean="0" sz="1100" spc="12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და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522347" y="4479781"/>
            <a:ext cx="73429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69">
                <a:latin typeface="Sylfaen"/>
                <a:cs typeface="Sylfaen"/>
              </a:rPr>
              <a:t>კ</a:t>
            </a:r>
            <a:r>
              <a:rPr dirty="0" smtClean="0" sz="1100" spc="-69">
                <a:latin typeface="Sylfaen"/>
                <a:cs typeface="Sylfaen"/>
              </a:rPr>
              <a:t>უ</a:t>
            </a:r>
            <a:r>
              <a:rPr dirty="0" smtClean="0" sz="1100" spc="-69">
                <a:latin typeface="Sylfaen"/>
                <a:cs typeface="Sylfaen"/>
              </a:rPr>
              <a:t>ლ</a:t>
            </a:r>
            <a:r>
              <a:rPr dirty="0" smtClean="0" sz="1100" spc="-69">
                <a:latin typeface="Sylfaen"/>
                <a:cs typeface="Sylfaen"/>
              </a:rPr>
              <a:t>ტ</a:t>
            </a:r>
            <a:r>
              <a:rPr dirty="0" smtClean="0" sz="1100" spc="-69">
                <a:latin typeface="Sylfaen"/>
                <a:cs typeface="Sylfaen"/>
              </a:rPr>
              <a:t>უ</a:t>
            </a:r>
            <a:r>
              <a:rPr dirty="0" smtClean="0" sz="1100" spc="-69">
                <a:latin typeface="Sylfaen"/>
                <a:cs typeface="Sylfaen"/>
              </a:rPr>
              <a:t>რის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386454" y="4479781"/>
            <a:ext cx="72223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მ</a:t>
            </a:r>
            <a:r>
              <a:rPr dirty="0" smtClean="0" sz="1100" spc="-6">
                <a:latin typeface="Sylfaen"/>
                <a:cs typeface="Sylfaen"/>
              </a:rPr>
              <a:t>ს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ხ</a:t>
            </a:r>
            <a:r>
              <a:rPr dirty="0" smtClean="0" sz="1100" spc="-6">
                <a:latin typeface="Sylfaen"/>
                <a:cs typeface="Sylfaen"/>
              </a:rPr>
              <a:t>ვ</a:t>
            </a:r>
            <a:r>
              <a:rPr dirty="0" smtClean="0" sz="1100" spc="-6">
                <a:latin typeface="Sylfaen"/>
                <a:cs typeface="Sylfaen"/>
              </a:rPr>
              <a:t>ე</a:t>
            </a:r>
            <a:r>
              <a:rPr dirty="0" smtClean="0" sz="1100" spc="-6">
                <a:latin typeface="Sylfaen"/>
                <a:cs typeface="Sylfaen"/>
              </a:rPr>
              <a:t>ლ</a:t>
            </a:r>
            <a:r>
              <a:rPr dirty="0" smtClean="0" sz="1100" spc="-6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02004" y="4773913"/>
            <a:ext cx="320779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პ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ტ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ბი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16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ც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89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ს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მ</a:t>
            </a:r>
            <a:r>
              <a:rPr dirty="0" smtClean="0" sz="1100" spc="-15">
                <a:latin typeface="Sylfaen"/>
                <a:cs typeface="Sylfaen"/>
              </a:rPr>
              <a:t>ო</a:t>
            </a:r>
            <a:r>
              <a:rPr dirty="0" smtClean="0" sz="1100" spc="-15">
                <a:latin typeface="Sylfaen"/>
                <a:cs typeface="Sylfaen"/>
              </a:rPr>
              <a:t>ს</a:t>
            </a:r>
            <a:r>
              <a:rPr dirty="0" smtClean="0" sz="1100" spc="-12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.</a:t>
            </a:r>
            <a:r>
              <a:rPr dirty="0" smtClean="0" sz="1100" spc="-5">
                <a:latin typeface="Sylfaen"/>
                <a:cs typeface="Sylfaen"/>
              </a:rPr>
              <a:t>   </a:t>
            </a:r>
            <a:r>
              <a:rPr dirty="0" smtClean="0" sz="1100" spc="67">
                <a:latin typeface="Sylfaen"/>
                <a:cs typeface="Sylfaen"/>
              </a:rPr>
              <a:t> </a:t>
            </a:r>
            <a:r>
              <a:rPr dirty="0" smtClean="0" sz="1100" spc="-30">
                <a:latin typeface="Sylfaen"/>
                <a:cs typeface="Sylfaen"/>
              </a:rPr>
              <a:t>კ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44">
                <a:latin typeface="Sylfaen"/>
                <a:cs typeface="Sylfaen"/>
              </a:rPr>
              <a:t>რ</a:t>
            </a:r>
            <a:r>
              <a:rPr dirty="0" smtClean="0" sz="1100" spc="21">
                <a:latin typeface="Sylfaen"/>
                <a:cs typeface="Sylfaen"/>
              </a:rPr>
              <a:t>ძ</a:t>
            </a:r>
            <a:r>
              <a:rPr dirty="0" smtClean="0" sz="1100" spc="66">
                <a:latin typeface="Sylfaen"/>
                <a:cs typeface="Sylfaen"/>
              </a:rPr>
              <a:t>ო</a:t>
            </a:r>
            <a:r>
              <a:rPr dirty="0" smtClean="0" sz="1100" spc="-65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02004" y="5066521"/>
            <a:ext cx="320624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ჩ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24">
                <a:latin typeface="Sylfaen"/>
                <a:cs typeface="Sylfaen"/>
              </a:rPr>
              <a:t>ქ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72">
                <a:latin typeface="Sylfaen"/>
                <a:cs typeface="Sylfaen"/>
              </a:rPr>
              <a:t>რა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125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22">
                <a:latin typeface="Sylfaen"/>
                <a:cs typeface="Sylfaen"/>
              </a:rPr>
              <a:t> 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99">
                <a:latin typeface="Sylfaen"/>
                <a:cs typeface="Sylfaen"/>
              </a:rPr>
              <a:t>ჭ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87">
                <a:latin typeface="Sylfaen"/>
                <a:cs typeface="Sylfaen"/>
              </a:rPr>
              <a:t>რ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119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245">
                <a:latin typeface="Sylfaen"/>
                <a:cs typeface="Sylfaen"/>
              </a:rPr>
              <a:t> </a:t>
            </a:r>
            <a:r>
              <a:rPr dirty="0" smtClean="0" sz="1100" spc="-35">
                <a:latin typeface="Sylfaen"/>
                <a:cs typeface="Sylfaen"/>
              </a:rPr>
              <a:t>(</a:t>
            </a:r>
            <a:r>
              <a:rPr dirty="0" smtClean="0" sz="1100" spc="-33">
                <a:latin typeface="Sylfaen"/>
                <a:cs typeface="Sylfaen"/>
              </a:rPr>
              <a:t>ბ</a:t>
            </a:r>
            <a:r>
              <a:rPr dirty="0" smtClean="0" sz="1100" spc="-36">
                <a:latin typeface="Sylfaen"/>
                <a:cs typeface="Sylfaen"/>
              </a:rPr>
              <a:t>ე</a:t>
            </a:r>
            <a:r>
              <a:rPr dirty="0" smtClean="0" sz="1100" spc="-30">
                <a:latin typeface="Sylfaen"/>
                <a:cs typeface="Sylfaen"/>
              </a:rPr>
              <a:t>გ</a:t>
            </a:r>
            <a:r>
              <a:rPr dirty="0" smtClean="0" sz="1100" spc="-36">
                <a:latin typeface="Sylfaen"/>
                <a:cs typeface="Sylfaen"/>
              </a:rPr>
              <a:t>ი</a:t>
            </a:r>
            <a:r>
              <a:rPr dirty="0" smtClean="0" sz="1100" spc="-21">
                <a:latin typeface="Sylfaen"/>
                <a:cs typeface="Sylfaen"/>
              </a:rPr>
              <a:t>)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186">
                <a:latin typeface="Sylfaen"/>
                <a:cs typeface="Sylfaen"/>
              </a:rPr>
              <a:t> </a:t>
            </a:r>
            <a:r>
              <a:rPr dirty="0" smtClean="0" sz="1100" spc="-28">
                <a:latin typeface="Sylfaen"/>
                <a:cs typeface="Sylfaen"/>
              </a:rPr>
              <a:t>ბ</a:t>
            </a:r>
            <a:r>
              <a:rPr dirty="0" smtClean="0" sz="1100" spc="-21">
                <a:latin typeface="Sylfaen"/>
                <a:cs typeface="Sylfaen"/>
              </a:rPr>
              <a:t>ე</a:t>
            </a:r>
            <a:r>
              <a:rPr dirty="0" smtClean="0" sz="1100" spc="96">
                <a:latin typeface="Sylfaen"/>
                <a:cs typeface="Sylfaen"/>
              </a:rPr>
              <a:t>ჟ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-31">
                <a:latin typeface="Sylfaen"/>
                <a:cs typeface="Sylfaen"/>
              </a:rPr>
              <a:t>ძ</a:t>
            </a:r>
            <a:r>
              <a:rPr dirty="0" smtClean="0" sz="1100" spc="-63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02004" y="5360907"/>
            <a:ext cx="320578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0">
                <a:latin typeface="Sylfaen"/>
                <a:cs typeface="Sylfaen"/>
              </a:rPr>
              <a:t>ორ</a:t>
            </a:r>
            <a:r>
              <a:rPr dirty="0" smtClean="0" sz="1100" spc="-9">
                <a:latin typeface="Sylfaen"/>
                <a:cs typeface="Sylfaen"/>
              </a:rPr>
              <a:t>წ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122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20">
                <a:latin typeface="Sylfaen"/>
                <a:cs typeface="Sylfaen"/>
              </a:rPr>
              <a:t>მ</a:t>
            </a:r>
            <a:r>
              <a:rPr dirty="0" smtClean="0" sz="1100" spc="-13">
                <a:latin typeface="Sylfaen"/>
                <a:cs typeface="Sylfaen"/>
              </a:rPr>
              <a:t>ოს</a:t>
            </a:r>
            <a:r>
              <a:rPr dirty="0" smtClean="0" sz="1100" spc="-12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.</a:t>
            </a:r>
            <a:r>
              <a:rPr dirty="0" smtClean="0" sz="1100" spc="-5">
                <a:latin typeface="Sylfaen"/>
                <a:cs typeface="Sylfaen"/>
              </a:rPr>
              <a:t>   </a:t>
            </a:r>
            <a:r>
              <a:rPr dirty="0" smtClean="0" sz="1100" spc="22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54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ძ</a:t>
            </a:r>
            <a:r>
              <a:rPr dirty="0" smtClean="0" sz="1100" spc="-20">
                <a:latin typeface="Sylfaen"/>
                <a:cs typeface="Sylfaen"/>
              </a:rPr>
              <a:t>ვ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20">
                <a:latin typeface="Sylfaen"/>
                <a:cs typeface="Sylfaen"/>
              </a:rPr>
              <a:t>ლ</a:t>
            </a:r>
            <a:r>
              <a:rPr dirty="0" smtClean="0" sz="1100" spc="-6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   </a:t>
            </a:r>
            <a:r>
              <a:rPr dirty="0" smtClean="0" sz="1100" spc="8">
                <a:latin typeface="Sylfaen"/>
                <a:cs typeface="Sylfaen"/>
              </a:rPr>
              <a:t> </a:t>
            </a:r>
            <a:r>
              <a:rPr dirty="0" smtClean="0" sz="1100" spc="24">
                <a:latin typeface="Sylfaen"/>
                <a:cs typeface="Sylfaen"/>
              </a:rPr>
              <a:t>ქ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75">
                <a:latin typeface="Sylfaen"/>
                <a:cs typeface="Sylfaen"/>
              </a:rPr>
              <a:t>რთ</a:t>
            </a:r>
            <a:r>
              <a:rPr dirty="0" smtClean="0" sz="1100" spc="-89">
                <a:latin typeface="Sylfaen"/>
                <a:cs typeface="Sylfaen"/>
              </a:rPr>
              <a:t>უ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02004" y="5655039"/>
            <a:ext cx="320702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2">
                <a:latin typeface="Sylfaen"/>
                <a:cs typeface="Sylfaen"/>
              </a:rPr>
              <a:t>ხ</a:t>
            </a:r>
            <a:r>
              <a:rPr dirty="0" smtClean="0" sz="1100" spc="-12">
                <a:latin typeface="Sylfaen"/>
                <a:cs typeface="Sylfaen"/>
              </a:rPr>
              <a:t>ე</a:t>
            </a:r>
            <a:r>
              <a:rPr dirty="0" smtClean="0" sz="1100" spc="-12">
                <a:latin typeface="Sylfaen"/>
                <a:cs typeface="Sylfaen"/>
              </a:rPr>
              <a:t>ლ</a:t>
            </a:r>
            <a:r>
              <a:rPr dirty="0" smtClean="0" sz="1100" spc="-12">
                <a:latin typeface="Sylfaen"/>
                <a:cs typeface="Sylfaen"/>
              </a:rPr>
              <a:t>ს</a:t>
            </a:r>
            <a:r>
              <a:rPr dirty="0" smtClean="0" sz="1100" spc="-12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ქ</a:t>
            </a:r>
            <a:r>
              <a:rPr dirty="0" smtClean="0" sz="1100" spc="-12">
                <a:latin typeface="Sylfaen"/>
                <a:cs typeface="Sylfaen"/>
              </a:rPr>
              <a:t>მ</a:t>
            </a:r>
            <a:r>
              <a:rPr dirty="0" smtClean="0" sz="1100" spc="-12">
                <a:latin typeface="Sylfaen"/>
                <a:cs typeface="Sylfaen"/>
              </a:rPr>
              <a:t>ის</a:t>
            </a:r>
            <a:r>
              <a:rPr dirty="0" smtClean="0" sz="1100" spc="-12">
                <a:latin typeface="Sylfaen"/>
                <a:cs typeface="Sylfaen"/>
              </a:rPr>
              <a:t>,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ქ</a:t>
            </a:r>
            <a:r>
              <a:rPr dirty="0" smtClean="0" sz="1100" spc="-12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რ</a:t>
            </a:r>
            <a:r>
              <a:rPr dirty="0" smtClean="0" sz="1100" spc="-12">
                <a:latin typeface="Sylfaen"/>
                <a:cs typeface="Sylfaen"/>
              </a:rPr>
              <a:t>გ</a:t>
            </a:r>
            <a:r>
              <a:rPr dirty="0" smtClean="0" sz="1100" spc="-12">
                <a:latin typeface="Sylfaen"/>
                <a:cs typeface="Sylfaen"/>
              </a:rPr>
              <a:t>უ</a:t>
            </a:r>
            <a:r>
              <a:rPr dirty="0" smtClean="0" sz="1100" spc="-12">
                <a:latin typeface="Sylfaen"/>
                <a:cs typeface="Sylfaen"/>
              </a:rPr>
              <a:t>ლ</a:t>
            </a:r>
            <a:r>
              <a:rPr dirty="0" smtClean="0" sz="1100" spc="-12">
                <a:latin typeface="Sylfaen"/>
                <a:cs typeface="Sylfaen"/>
              </a:rPr>
              <a:t>ო</a:t>
            </a:r>
            <a:r>
              <a:rPr dirty="0" smtClean="0" sz="1100" spc="-12">
                <a:latin typeface="Sylfaen"/>
                <a:cs typeface="Sylfaen"/>
              </a:rPr>
              <a:t>ბ</a:t>
            </a:r>
            <a:r>
              <a:rPr dirty="0" smtClean="0" sz="1100" spc="-12">
                <a:latin typeface="Sylfaen"/>
                <a:cs typeface="Sylfaen"/>
              </a:rPr>
              <a:t>ი</a:t>
            </a:r>
            <a:r>
              <a:rPr dirty="0" smtClean="0" sz="1100" spc="-12">
                <a:latin typeface="Sylfaen"/>
                <a:cs typeface="Sylfaen"/>
              </a:rPr>
              <a:t>ს</a:t>
            </a:r>
            <a:r>
              <a:rPr dirty="0" smtClean="0" sz="1100" spc="-12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დ</a:t>
            </a:r>
            <a:r>
              <a:rPr dirty="0" smtClean="0" sz="1100" spc="-12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ქ</a:t>
            </a:r>
            <a:r>
              <a:rPr dirty="0" smtClean="0" sz="1100" spc="-12">
                <a:latin typeface="Sylfaen"/>
                <a:cs typeface="Sylfaen"/>
              </a:rPr>
              <a:t>ს</a:t>
            </a:r>
            <a:r>
              <a:rPr dirty="0" smtClean="0" sz="1100" spc="-12">
                <a:latin typeface="Sylfaen"/>
                <a:cs typeface="Sylfaen"/>
              </a:rPr>
              <a:t>ოვის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უ</a:t>
            </a:r>
            <a:r>
              <a:rPr dirty="0" smtClean="0" sz="1100" spc="-12">
                <a:latin typeface="Sylfaen"/>
                <a:cs typeface="Sylfaen"/>
              </a:rPr>
              <a:t>ნ</a:t>
            </a:r>
            <a:r>
              <a:rPr dirty="0" smtClean="0" sz="1100" spc="-12">
                <a:latin typeface="Sylfaen"/>
                <a:cs typeface="Sylfaen"/>
              </a:rPr>
              <a:t>ი</a:t>
            </a:r>
            <a:r>
              <a:rPr dirty="0" smtClean="0" sz="1100" spc="-12">
                <a:latin typeface="Sylfaen"/>
                <a:cs typeface="Sylfaen"/>
              </a:rPr>
              <a:t>კ</a:t>
            </a:r>
            <a:r>
              <a:rPr dirty="0" smtClean="0" sz="1100" spc="-12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ლ</a:t>
            </a:r>
            <a:r>
              <a:rPr dirty="0" smtClean="0" sz="1100" spc="-12">
                <a:latin typeface="Sylfaen"/>
                <a:cs typeface="Sylfaen"/>
              </a:rPr>
              <a:t>უ</a:t>
            </a:r>
            <a:r>
              <a:rPr dirty="0" smtClean="0" sz="1100" spc="-12">
                <a:latin typeface="Sylfaen"/>
                <a:cs typeface="Sylfaen"/>
              </a:rPr>
              <a:t>რი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02004" y="5949171"/>
            <a:ext cx="61483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67">
                <a:latin typeface="Sylfaen"/>
                <a:cs typeface="Sylfaen"/>
              </a:rPr>
              <a:t>ნ</a:t>
            </a:r>
            <a:r>
              <a:rPr dirty="0" smtClean="0" sz="1100" spc="-67">
                <a:latin typeface="Sylfaen"/>
                <a:cs typeface="Sylfaen"/>
              </a:rPr>
              <a:t>ი</a:t>
            </a:r>
            <a:r>
              <a:rPr dirty="0" smtClean="0" sz="1100" spc="-67">
                <a:latin typeface="Sylfaen"/>
                <a:cs typeface="Sylfaen"/>
              </a:rPr>
              <a:t>მ</a:t>
            </a:r>
            <a:r>
              <a:rPr dirty="0" smtClean="0" sz="1100" spc="-67">
                <a:latin typeface="Sylfaen"/>
                <a:cs typeface="Sylfaen"/>
              </a:rPr>
              <a:t>უ</a:t>
            </a:r>
            <a:r>
              <a:rPr dirty="0" smtClean="0" sz="1100" spc="-67">
                <a:latin typeface="Sylfaen"/>
                <a:cs typeface="Sylfaen"/>
              </a:rPr>
              <a:t>შ</a:t>
            </a:r>
            <a:r>
              <a:rPr dirty="0" smtClean="0" sz="1100" spc="-67">
                <a:latin typeface="Sylfaen"/>
                <a:cs typeface="Sylfaen"/>
              </a:rPr>
              <a:t>ე</a:t>
            </a:r>
            <a:r>
              <a:rPr dirty="0" smtClean="0" sz="1100" spc="-67">
                <a:latin typeface="Sylfaen"/>
                <a:cs typeface="Sylfaen"/>
              </a:rPr>
              <a:t>ბ</a:t>
            </a:r>
            <a:r>
              <a:rPr dirty="0" smtClean="0" sz="1100" spc="-67">
                <a:latin typeface="Sylfaen"/>
                <a:cs typeface="Sylfaen"/>
              </a:rPr>
              <a:t>ი</a:t>
            </a:r>
            <a:r>
              <a:rPr dirty="0" smtClean="0" sz="1100" spc="-67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663954" y="5949171"/>
            <a:ext cx="80257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6">
                <a:latin typeface="Sylfaen"/>
                <a:cs typeface="Sylfaen"/>
              </a:rPr>
              <a:t>გ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მ</a:t>
            </a:r>
            <a:r>
              <a:rPr dirty="0" smtClean="0" sz="1100" spc="-6">
                <a:latin typeface="Sylfaen"/>
                <a:cs typeface="Sylfaen"/>
              </a:rPr>
              <a:t>ოფ</a:t>
            </a:r>
            <a:r>
              <a:rPr dirty="0" smtClean="0" sz="1100" spc="-6">
                <a:latin typeface="Sylfaen"/>
                <a:cs typeface="Sylfaen"/>
              </a:rPr>
              <a:t>ე</a:t>
            </a:r>
            <a:r>
              <a:rPr dirty="0" smtClean="0" sz="1100" spc="-6">
                <a:latin typeface="Sylfaen"/>
                <a:cs typeface="Sylfaen"/>
              </a:rPr>
              <a:t>ნ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ზე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615311" y="5949171"/>
            <a:ext cx="105929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">
                <a:latin typeface="Sylfaen"/>
                <a:cs typeface="Sylfaen"/>
              </a:rPr>
              <a:t>წა</a:t>
            </a:r>
            <a:r>
              <a:rPr dirty="0" smtClean="0" sz="1100" spc="-2">
                <a:latin typeface="Sylfaen"/>
                <a:cs typeface="Sylfaen"/>
              </a:rPr>
              <a:t>რ</a:t>
            </a:r>
            <a:r>
              <a:rPr dirty="0" smtClean="0" sz="1100" spc="-2">
                <a:latin typeface="Sylfaen"/>
                <a:cs typeface="Sylfaen"/>
              </a:rPr>
              <a:t>მ</a:t>
            </a:r>
            <a:r>
              <a:rPr dirty="0" smtClean="0" sz="1100" spc="-2">
                <a:latin typeface="Sylfaen"/>
                <a:cs typeface="Sylfaen"/>
              </a:rPr>
              <a:t>ო</a:t>
            </a:r>
            <a:r>
              <a:rPr dirty="0" smtClean="0" sz="1100" spc="-2">
                <a:latin typeface="Sylfaen"/>
                <a:cs typeface="Sylfaen"/>
              </a:rPr>
              <a:t>დ</a:t>
            </a:r>
            <a:r>
              <a:rPr dirty="0" smtClean="0" sz="1100" spc="-2">
                <a:latin typeface="Sylfaen"/>
                <a:cs typeface="Sylfaen"/>
              </a:rPr>
              <a:t>გ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ნ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ლ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24097" y="5949171"/>
            <a:ext cx="28534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4">
                <a:latin typeface="Sylfaen"/>
                <a:cs typeface="Sylfaen"/>
              </a:rPr>
              <a:t>ი</a:t>
            </a:r>
            <a:r>
              <a:rPr dirty="0" smtClean="0" sz="1100" spc="-14">
                <a:latin typeface="Sylfaen"/>
                <a:cs typeface="Sylfaen"/>
              </a:rPr>
              <a:t>ყ</a:t>
            </a:r>
            <a:r>
              <a:rPr dirty="0" smtClean="0" sz="1100" spc="-14">
                <a:latin typeface="Sylfaen"/>
                <a:cs typeface="Sylfaen"/>
              </a:rPr>
              <a:t>ო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02004" y="6243303"/>
            <a:ext cx="578033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1">
                <a:latin typeface="Sylfaen"/>
                <a:cs typeface="Sylfaen"/>
              </a:rPr>
              <a:t>ს</a:t>
            </a:r>
            <a:r>
              <a:rPr dirty="0" smtClean="0" sz="1100" spc="11">
                <a:latin typeface="Sylfaen"/>
                <a:cs typeface="Sylfaen"/>
              </a:rPr>
              <a:t>ა</a:t>
            </a:r>
            <a:r>
              <a:rPr dirty="0" smtClean="0" sz="1100" spc="11">
                <a:latin typeface="Sylfaen"/>
                <a:cs typeface="Sylfaen"/>
              </a:rPr>
              <a:t>ფ</a:t>
            </a:r>
            <a:r>
              <a:rPr dirty="0" smtClean="0" sz="1100" spc="11">
                <a:latin typeface="Sylfaen"/>
                <a:cs typeface="Sylfaen"/>
              </a:rPr>
              <a:t>ე</a:t>
            </a:r>
            <a:r>
              <a:rPr dirty="0" smtClean="0" sz="1100" spc="11">
                <a:latin typeface="Sylfaen"/>
                <a:cs typeface="Sylfaen"/>
              </a:rPr>
              <a:t>ი</a:t>
            </a:r>
            <a:r>
              <a:rPr dirty="0" smtClean="0" sz="1100" spc="11">
                <a:latin typeface="Sylfaen"/>
                <a:cs typeface="Sylfaen"/>
              </a:rPr>
              <a:t>ქ</a:t>
            </a:r>
            <a:r>
              <a:rPr dirty="0" smtClean="0" sz="1100" spc="11">
                <a:latin typeface="Sylfaen"/>
                <a:cs typeface="Sylfaen"/>
              </a:rPr>
              <a:t>რო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ი</a:t>
            </a:r>
            <a:r>
              <a:rPr dirty="0" smtClean="0" sz="1100" spc="11">
                <a:latin typeface="Sylfaen"/>
                <a:cs typeface="Sylfaen"/>
              </a:rPr>
              <a:t>ა</a:t>
            </a:r>
            <a:r>
              <a:rPr dirty="0" smtClean="0" sz="1100" spc="11">
                <a:latin typeface="Sylfaen"/>
                <a:cs typeface="Sylfaen"/>
              </a:rPr>
              <a:t>რ</a:t>
            </a:r>
            <a:r>
              <a:rPr dirty="0" smtClean="0" sz="1100" spc="11">
                <a:latin typeface="Sylfaen"/>
                <a:cs typeface="Sylfaen"/>
              </a:rPr>
              <a:t>ა</a:t>
            </a:r>
            <a:r>
              <a:rPr dirty="0" smtClean="0" sz="1100" spc="11">
                <a:latin typeface="Sylfaen"/>
                <a:cs typeface="Sylfaen"/>
              </a:rPr>
              <a:t>ღ</a:t>
            </a:r>
            <a:r>
              <a:rPr dirty="0" smtClean="0" sz="1100" spc="11">
                <a:latin typeface="Sylfaen"/>
                <a:cs typeface="Sylfaen"/>
              </a:rPr>
              <a:t>ე</a:t>
            </a:r>
            <a:r>
              <a:rPr dirty="0" smtClean="0" sz="1100" spc="11">
                <a:latin typeface="Sylfaen"/>
                <a:cs typeface="Sylfaen"/>
              </a:rPr>
              <a:t>ბ</a:t>
            </a:r>
            <a:r>
              <a:rPr dirty="0" smtClean="0" sz="1100" spc="11">
                <a:latin typeface="Sylfaen"/>
                <a:cs typeface="Sylfaen"/>
              </a:rPr>
              <a:t>ი</a:t>
            </a:r>
            <a:r>
              <a:rPr dirty="0" smtClean="0" sz="1100" spc="11">
                <a:latin typeface="Sylfaen"/>
                <a:cs typeface="Sylfaen"/>
              </a:rPr>
              <a:t>: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ს</a:t>
            </a:r>
            <a:r>
              <a:rPr dirty="0" smtClean="0" sz="1100" spc="11">
                <a:latin typeface="Sylfaen"/>
                <a:cs typeface="Sylfaen"/>
              </a:rPr>
              <a:t>ა</a:t>
            </a:r>
            <a:r>
              <a:rPr dirty="0" smtClean="0" sz="1100" spc="11">
                <a:latin typeface="Sylfaen"/>
                <a:cs typeface="Sylfaen"/>
              </a:rPr>
              <a:t>ჩ</a:t>
            </a:r>
            <a:r>
              <a:rPr dirty="0" smtClean="0" sz="1100" spc="11">
                <a:latin typeface="Sylfaen"/>
                <a:cs typeface="Sylfaen"/>
              </a:rPr>
              <a:t>ე</a:t>
            </a:r>
            <a:r>
              <a:rPr dirty="0" smtClean="0" sz="1100" spc="11">
                <a:latin typeface="Sylfaen"/>
                <a:cs typeface="Sylfaen"/>
              </a:rPr>
              <a:t>ჩ</a:t>
            </a:r>
            <a:r>
              <a:rPr dirty="0" smtClean="0" sz="1100" spc="11">
                <a:latin typeface="Sylfaen"/>
                <a:cs typeface="Sylfaen"/>
              </a:rPr>
              <a:t>ე</a:t>
            </a:r>
            <a:r>
              <a:rPr dirty="0" smtClean="0" sz="1100" spc="11">
                <a:latin typeface="Sylfaen"/>
                <a:cs typeface="Sylfaen"/>
              </a:rPr>
              <a:t>ლ</a:t>
            </a:r>
            <a:r>
              <a:rPr dirty="0" smtClean="0" sz="1100" spc="11">
                <a:latin typeface="Sylfaen"/>
                <a:cs typeface="Sylfaen"/>
              </a:rPr>
              <a:t>ი</a:t>
            </a:r>
            <a:r>
              <a:rPr dirty="0" smtClean="0" sz="1100" spc="11">
                <a:latin typeface="Sylfaen"/>
                <a:cs typeface="Sylfaen"/>
              </a:rPr>
              <a:t>,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ხ</a:t>
            </a:r>
            <a:r>
              <a:rPr dirty="0" smtClean="0" sz="1100" spc="11">
                <a:latin typeface="Sylfaen"/>
                <a:cs typeface="Sylfaen"/>
              </a:rPr>
              <a:t>ე</a:t>
            </a:r>
            <a:r>
              <a:rPr dirty="0" smtClean="0" sz="1100" spc="11">
                <a:latin typeface="Sylfaen"/>
                <a:cs typeface="Sylfaen"/>
              </a:rPr>
              <a:t>რ</a:t>
            </a:r>
            <a:r>
              <a:rPr dirty="0" smtClean="0" sz="1100" spc="11">
                <a:latin typeface="Sylfaen"/>
                <a:cs typeface="Sylfaen"/>
              </a:rPr>
              <a:t>ტ</a:t>
            </a:r>
            <a:r>
              <a:rPr dirty="0" smtClean="0" sz="1100" spc="11">
                <a:latin typeface="Sylfaen"/>
                <a:cs typeface="Sylfaen"/>
              </a:rPr>
              <a:t>ა</a:t>
            </a:r>
            <a:r>
              <a:rPr dirty="0" smtClean="0" sz="1100" spc="11">
                <a:latin typeface="Sylfaen"/>
                <a:cs typeface="Sylfaen"/>
              </a:rPr>
              <a:t>ლ</a:t>
            </a:r>
            <a:r>
              <a:rPr dirty="0" smtClean="0" sz="1100" spc="11">
                <a:latin typeface="Sylfaen"/>
                <a:cs typeface="Sylfaen"/>
              </a:rPr>
              <a:t>ი</a:t>
            </a:r>
            <a:r>
              <a:rPr dirty="0" smtClean="0" sz="1100" spc="11">
                <a:latin typeface="Sylfaen"/>
                <a:cs typeface="Sylfaen"/>
              </a:rPr>
              <a:t>,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ჭ</a:t>
            </a:r>
            <a:r>
              <a:rPr dirty="0" smtClean="0" sz="1100" spc="11">
                <a:latin typeface="Sylfaen"/>
                <a:cs typeface="Sylfaen"/>
              </a:rPr>
              <a:t>ა</a:t>
            </a:r>
            <a:r>
              <a:rPr dirty="0" smtClean="0" sz="1100" spc="11">
                <a:latin typeface="Sylfaen"/>
                <a:cs typeface="Sylfaen"/>
              </a:rPr>
              <a:t>ხ</a:t>
            </a:r>
            <a:r>
              <a:rPr dirty="0" smtClean="0" sz="1100" spc="11">
                <a:latin typeface="Sylfaen"/>
                <a:cs typeface="Sylfaen"/>
              </a:rPr>
              <a:t>რა</a:t>
            </a:r>
            <a:r>
              <a:rPr dirty="0" smtClean="0" sz="1100" spc="11">
                <a:latin typeface="Sylfaen"/>
                <a:cs typeface="Sylfaen"/>
              </a:rPr>
              <a:t>კ</a:t>
            </a:r>
            <a:r>
              <a:rPr dirty="0" smtClean="0" sz="1100" spc="11">
                <a:latin typeface="Sylfaen"/>
                <a:cs typeface="Sylfaen"/>
              </a:rPr>
              <a:t>ი</a:t>
            </a:r>
            <a:r>
              <a:rPr dirty="0" smtClean="0" sz="1100" spc="11">
                <a:latin typeface="Sylfaen"/>
                <a:cs typeface="Sylfaen"/>
              </a:rPr>
              <a:t>.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პ</a:t>
            </a:r>
            <a:r>
              <a:rPr dirty="0" smtClean="0" sz="1100" spc="11">
                <a:latin typeface="Sylfaen"/>
                <a:cs typeface="Sylfaen"/>
              </a:rPr>
              <a:t>ე</a:t>
            </a:r>
            <a:r>
              <a:rPr dirty="0" smtClean="0" sz="1100" spc="11">
                <a:latin typeface="Sylfaen"/>
                <a:cs typeface="Sylfaen"/>
              </a:rPr>
              <a:t>რფ</a:t>
            </a:r>
            <a:r>
              <a:rPr dirty="0" smtClean="0" sz="1100" spc="11">
                <a:latin typeface="Sylfaen"/>
                <a:cs typeface="Sylfaen"/>
              </a:rPr>
              <a:t>ო</a:t>
            </a:r>
            <a:r>
              <a:rPr dirty="0" smtClean="0" sz="1100" spc="11">
                <a:latin typeface="Sylfaen"/>
                <a:cs typeface="Sylfaen"/>
              </a:rPr>
              <a:t>რ</a:t>
            </a:r>
            <a:r>
              <a:rPr dirty="0" smtClean="0" sz="1100" spc="11">
                <a:latin typeface="Sylfaen"/>
                <a:cs typeface="Sylfaen"/>
              </a:rPr>
              <a:t>მ</a:t>
            </a:r>
            <a:r>
              <a:rPr dirty="0" smtClean="0" sz="1100" spc="11">
                <a:latin typeface="Sylfaen"/>
                <a:cs typeface="Sylfaen"/>
              </a:rPr>
              <a:t>ა</a:t>
            </a:r>
            <a:r>
              <a:rPr dirty="0" smtClean="0" sz="1100" spc="11">
                <a:latin typeface="Sylfaen"/>
                <a:cs typeface="Sylfaen"/>
              </a:rPr>
              <a:t>ნ</a:t>
            </a:r>
            <a:r>
              <a:rPr dirty="0" smtClean="0" sz="1100" spc="11">
                <a:latin typeface="Sylfaen"/>
                <a:cs typeface="Sylfaen"/>
              </a:rPr>
              <a:t>ს</a:t>
            </a:r>
            <a:r>
              <a:rPr dirty="0" smtClean="0" sz="1100" spc="11">
                <a:latin typeface="Sylfaen"/>
                <a:cs typeface="Sylfaen"/>
              </a:rPr>
              <a:t>ით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გ</a:t>
            </a:r>
            <a:r>
              <a:rPr dirty="0" smtClean="0" sz="1100" spc="11">
                <a:latin typeface="Sylfaen"/>
                <a:cs typeface="Sylfaen"/>
              </a:rPr>
              <a:t>ა</a:t>
            </a:r>
            <a:r>
              <a:rPr dirty="0" smtClean="0" sz="1100" spc="11">
                <a:latin typeface="Sylfaen"/>
                <a:cs typeface="Sylfaen"/>
              </a:rPr>
              <a:t>ც</a:t>
            </a:r>
            <a:r>
              <a:rPr dirty="0" smtClean="0" sz="1100" spc="11">
                <a:latin typeface="Sylfaen"/>
                <a:cs typeface="Sylfaen"/>
              </a:rPr>
              <a:t>ო</a:t>
            </a:r>
            <a:r>
              <a:rPr dirty="0" smtClean="0" sz="1100" spc="11">
                <a:latin typeface="Sylfaen"/>
                <a:cs typeface="Sylfaen"/>
              </a:rPr>
              <a:t>ც</a:t>
            </a:r>
            <a:r>
              <a:rPr dirty="0" smtClean="0" sz="1100" spc="11">
                <a:latin typeface="Sylfaen"/>
                <a:cs typeface="Sylfaen"/>
              </a:rPr>
              <a:t>ხ</a:t>
            </a:r>
            <a:r>
              <a:rPr dirty="0" smtClean="0" sz="1100" spc="11">
                <a:latin typeface="Sylfaen"/>
                <a:cs typeface="Sylfaen"/>
              </a:rPr>
              <a:t>ლ</a:t>
            </a:r>
            <a:r>
              <a:rPr dirty="0" smtClean="0" sz="1100" spc="11">
                <a:latin typeface="Sylfaen"/>
                <a:cs typeface="Sylfaen"/>
              </a:rPr>
              <a:t>დ</a:t>
            </a:r>
            <a:r>
              <a:rPr dirty="0" smtClean="0" sz="1100" spc="11">
                <a:latin typeface="Sylfaen"/>
                <a:cs typeface="Sylfaen"/>
              </a:rPr>
              <a:t>ა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ძ</a:t>
            </a:r>
            <a:r>
              <a:rPr dirty="0" smtClean="0" sz="1100" spc="11">
                <a:latin typeface="Sylfaen"/>
                <a:cs typeface="Sylfaen"/>
              </a:rPr>
              <a:t>ვ</a:t>
            </a:r>
            <a:r>
              <a:rPr dirty="0" smtClean="0" sz="1100" spc="11">
                <a:latin typeface="Sylfaen"/>
                <a:cs typeface="Sylfaen"/>
              </a:rPr>
              <a:t>ე</a:t>
            </a:r>
            <a:r>
              <a:rPr dirty="0" smtClean="0" sz="1100" spc="11">
                <a:latin typeface="Sylfaen"/>
                <a:cs typeface="Sylfaen"/>
              </a:rPr>
              <a:t>ლ</a:t>
            </a:r>
            <a:r>
              <a:rPr dirty="0" smtClean="0" sz="1100" spc="11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02004" y="6537435"/>
            <a:ext cx="578068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8">
                <a:latin typeface="Sylfaen"/>
                <a:cs typeface="Sylfaen"/>
              </a:rPr>
              <a:t>ქ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რ</a:t>
            </a:r>
            <a:r>
              <a:rPr dirty="0" smtClean="0" sz="1100" spc="-8">
                <a:latin typeface="Sylfaen"/>
                <a:cs typeface="Sylfaen"/>
              </a:rPr>
              <a:t>თული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ხ</a:t>
            </a:r>
            <a:r>
              <a:rPr dirty="0" smtClean="0" sz="1100" spc="-8">
                <a:latin typeface="Sylfaen"/>
                <a:cs typeface="Sylfaen"/>
              </a:rPr>
              <a:t>ე</a:t>
            </a:r>
            <a:r>
              <a:rPr dirty="0" smtClean="0" sz="1100" spc="-8">
                <a:latin typeface="Sylfaen"/>
                <a:cs typeface="Sylfaen"/>
              </a:rPr>
              <a:t>ლ</a:t>
            </a:r>
            <a:r>
              <a:rPr dirty="0" smtClean="0" sz="1100" spc="-8">
                <a:latin typeface="Sylfaen"/>
                <a:cs typeface="Sylfaen"/>
              </a:rPr>
              <a:t>ს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ქ</a:t>
            </a:r>
            <a:r>
              <a:rPr dirty="0" smtClean="0" sz="1100" spc="-8">
                <a:latin typeface="Sylfaen"/>
                <a:cs typeface="Sylfaen"/>
              </a:rPr>
              <a:t>მ</a:t>
            </a:r>
            <a:r>
              <a:rPr dirty="0" smtClean="0" sz="1100" spc="-8">
                <a:latin typeface="Sylfaen"/>
                <a:cs typeface="Sylfaen"/>
              </a:rPr>
              <a:t>ის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ი</a:t>
            </a:r>
            <a:r>
              <a:rPr dirty="0" smtClean="0" sz="1100" spc="-8">
                <a:latin typeface="Sylfaen"/>
                <a:cs typeface="Sylfaen"/>
              </a:rPr>
              <a:t>ს</a:t>
            </a:r>
            <a:r>
              <a:rPr dirty="0" smtClean="0" sz="1100" spc="-8">
                <a:latin typeface="Sylfaen"/>
                <a:cs typeface="Sylfaen"/>
              </a:rPr>
              <a:t>ტ</a:t>
            </a:r>
            <a:r>
              <a:rPr dirty="0" smtClean="0" sz="1100" spc="-8">
                <a:latin typeface="Sylfaen"/>
                <a:cs typeface="Sylfaen"/>
              </a:rPr>
              <a:t>ორ</a:t>
            </a:r>
            <a:r>
              <a:rPr dirty="0" smtClean="0" sz="1100" spc="-8">
                <a:latin typeface="Sylfaen"/>
                <a:cs typeface="Sylfaen"/>
              </a:rPr>
              <a:t>ი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,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ქ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რ</a:t>
            </a:r>
            <a:r>
              <a:rPr dirty="0" smtClean="0" sz="1100" spc="-8">
                <a:latin typeface="Sylfaen"/>
                <a:cs typeface="Sylfaen"/>
              </a:rPr>
              <a:t>გ</a:t>
            </a:r>
            <a:r>
              <a:rPr dirty="0" smtClean="0" sz="1100" spc="-8">
                <a:latin typeface="Sylfaen"/>
                <a:cs typeface="Sylfaen"/>
              </a:rPr>
              <a:t>უ</a:t>
            </a:r>
            <a:r>
              <a:rPr dirty="0" smtClean="0" sz="1100" spc="-8">
                <a:latin typeface="Sylfaen"/>
                <a:cs typeface="Sylfaen"/>
              </a:rPr>
              <a:t>ლ</a:t>
            </a:r>
            <a:r>
              <a:rPr dirty="0" smtClean="0" sz="1100" spc="-8">
                <a:latin typeface="Sylfaen"/>
                <a:cs typeface="Sylfaen"/>
              </a:rPr>
              <a:t>ო</a:t>
            </a:r>
            <a:r>
              <a:rPr dirty="0" smtClean="0" sz="1100" spc="-8">
                <a:latin typeface="Sylfaen"/>
                <a:cs typeface="Sylfaen"/>
              </a:rPr>
              <a:t>ბის</a:t>
            </a:r>
            <a:r>
              <a:rPr dirty="0" smtClean="0" sz="1100" spc="-8">
                <a:latin typeface="Sylfaen"/>
                <a:cs typeface="Sylfaen"/>
              </a:rPr>
              <a:t>,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ქ</a:t>
            </a:r>
            <a:r>
              <a:rPr dirty="0" smtClean="0" sz="1100" spc="-8">
                <a:latin typeface="Sylfaen"/>
                <a:cs typeface="Sylfaen"/>
              </a:rPr>
              <a:t>ს</a:t>
            </a:r>
            <a:r>
              <a:rPr dirty="0" smtClean="0" sz="1100" spc="-8">
                <a:latin typeface="Sylfaen"/>
                <a:cs typeface="Sylfaen"/>
              </a:rPr>
              <a:t>ოვის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დ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მ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ტ</a:t>
            </a:r>
            <a:r>
              <a:rPr dirty="0" smtClean="0" sz="1100" spc="-8">
                <a:latin typeface="Sylfaen"/>
                <a:cs typeface="Sylfaen"/>
              </a:rPr>
              <a:t>ყ</a:t>
            </a:r>
            <a:r>
              <a:rPr dirty="0" smtClean="0" sz="1100" spc="-8">
                <a:latin typeface="Sylfaen"/>
                <a:cs typeface="Sylfaen"/>
              </a:rPr>
              <a:t>ლ</a:t>
            </a:r>
            <a:r>
              <a:rPr dirty="0" smtClean="0" sz="1100" spc="-8">
                <a:latin typeface="Sylfaen"/>
                <a:cs typeface="Sylfaen"/>
              </a:rPr>
              <a:t>ის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დ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რ</a:t>
            </a:r>
            <a:r>
              <a:rPr dirty="0" smtClean="0" sz="1100" spc="-8">
                <a:latin typeface="Sylfaen"/>
                <a:cs typeface="Sylfaen"/>
              </a:rPr>
              <a:t>თვის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ტ</a:t>
            </a:r>
            <a:r>
              <a:rPr dirty="0" smtClean="0" sz="1100" spc="-8">
                <a:latin typeface="Sylfaen"/>
                <a:cs typeface="Sylfaen"/>
              </a:rPr>
              <a:t>რ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დ</a:t>
            </a:r>
            <a:r>
              <a:rPr dirty="0" smtClean="0" sz="1100" spc="-8">
                <a:latin typeface="Sylfaen"/>
                <a:cs typeface="Sylfaen"/>
              </a:rPr>
              <a:t>ი</a:t>
            </a:r>
            <a:r>
              <a:rPr dirty="0" smtClean="0" sz="1100" spc="-8">
                <a:latin typeface="Sylfaen"/>
                <a:cs typeface="Sylfaen"/>
              </a:rPr>
              <a:t>ც</a:t>
            </a:r>
            <a:r>
              <a:rPr dirty="0" smtClean="0" sz="1100" spc="-8">
                <a:latin typeface="Sylfaen"/>
                <a:cs typeface="Sylfaen"/>
              </a:rPr>
              <a:t>ი</a:t>
            </a:r>
            <a:r>
              <a:rPr dirty="0" smtClean="0" sz="1100" spc="-8">
                <a:latin typeface="Sylfaen"/>
                <a:cs typeface="Sylfaen"/>
              </a:rPr>
              <a:t>ე</a:t>
            </a:r>
            <a:r>
              <a:rPr dirty="0" smtClean="0" sz="1100" spc="-8">
                <a:latin typeface="Sylfaen"/>
                <a:cs typeface="Sylfaen"/>
              </a:rPr>
              <a:t>ბ</a:t>
            </a:r>
            <a:r>
              <a:rPr dirty="0" smtClean="0" sz="1100" spc="-8">
                <a:latin typeface="Sylfaen"/>
                <a:cs typeface="Sylfaen"/>
              </a:rPr>
              <a:t>ი</a:t>
            </a:r>
            <a:r>
              <a:rPr dirty="0" smtClean="0" sz="1100" spc="-8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2004" y="6831567"/>
            <a:ext cx="578068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ჭ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31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ყ</a:t>
            </a:r>
            <a:r>
              <a:rPr dirty="0" smtClean="0" sz="1100" spc="0">
                <a:latin typeface="Sylfaen"/>
                <a:cs typeface="Sylfaen"/>
              </a:rPr>
              <a:t>ოფ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ში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55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ქ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59">
                <a:latin typeface="Sylfaen"/>
                <a:cs typeface="Sylfaen"/>
              </a:rPr>
              <a:t>რ</a:t>
            </a:r>
            <a:r>
              <a:rPr dirty="0" smtClean="0" sz="1100" spc="50">
                <a:latin typeface="Sylfaen"/>
                <a:cs typeface="Sylfaen"/>
              </a:rPr>
              <a:t>გ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14">
                <a:latin typeface="Sylfaen"/>
                <a:cs typeface="Sylfaen"/>
              </a:rPr>
              <a:t>ო</a:t>
            </a:r>
            <a:r>
              <a:rPr dirty="0" smtClean="0" sz="1100" spc="5">
                <a:latin typeface="Sylfaen"/>
                <a:cs typeface="Sylfaen"/>
              </a:rPr>
              <a:t>ბ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94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წა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-4">
                <a:latin typeface="Sylfaen"/>
                <a:cs typeface="Sylfaen"/>
              </a:rPr>
              <a:t>გ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57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-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რთ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59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იშ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9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75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-114">
                <a:latin typeface="Sylfaen"/>
                <a:cs typeface="Sylfaen"/>
              </a:rPr>
              <a:t>ტ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72">
                <a:latin typeface="Sylfaen"/>
                <a:cs typeface="Sylfaen"/>
              </a:rPr>
              <a:t>რა</a:t>
            </a:r>
            <a:r>
              <a:rPr dirty="0" smtClean="0" sz="1100" spc="-36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: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2004" y="7125699"/>
            <a:ext cx="578030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0">
                <a:latin typeface="Sylfaen"/>
                <a:cs typeface="Sylfaen"/>
              </a:rPr>
              <a:t>გ</a:t>
            </a:r>
            <a:r>
              <a:rPr dirty="0" smtClean="0" sz="1100" spc="10">
                <a:latin typeface="Sylfaen"/>
                <a:cs typeface="Sylfaen"/>
              </a:rPr>
              <a:t>ა</a:t>
            </a:r>
            <a:r>
              <a:rPr dirty="0" smtClean="0" sz="1100" spc="10">
                <a:latin typeface="Sylfaen"/>
                <a:cs typeface="Sylfaen"/>
              </a:rPr>
              <a:t>ს</a:t>
            </a:r>
            <a:r>
              <a:rPr dirty="0" smtClean="0" sz="1100" spc="10">
                <a:latin typeface="Sylfaen"/>
                <a:cs typeface="Sylfaen"/>
              </a:rPr>
              <a:t>ა</a:t>
            </a:r>
            <a:r>
              <a:rPr dirty="0" smtClean="0" sz="1100" spc="10">
                <a:latin typeface="Sylfaen"/>
                <a:cs typeface="Sylfaen"/>
              </a:rPr>
              <a:t>თ</a:t>
            </a:r>
            <a:r>
              <a:rPr dirty="0" smtClean="0" sz="1100" spc="10">
                <a:latin typeface="Sylfaen"/>
                <a:cs typeface="Sylfaen"/>
              </a:rPr>
              <a:t>ხ</a:t>
            </a:r>
            <a:r>
              <a:rPr dirty="0" smtClean="0" sz="1100" spc="10">
                <a:latin typeface="Sylfaen"/>
                <a:cs typeface="Sylfaen"/>
              </a:rPr>
              <a:t>ოვ</a:t>
            </a:r>
            <a:r>
              <a:rPr dirty="0" smtClean="0" sz="1100" spc="10">
                <a:latin typeface="Sylfaen"/>
                <a:cs typeface="Sylfaen"/>
              </a:rPr>
              <a:t>ა</a:t>
            </a:r>
            <a:r>
              <a:rPr dirty="0" smtClean="0" sz="1100" spc="10">
                <a:latin typeface="Sylfaen"/>
                <a:cs typeface="Sylfaen"/>
              </a:rPr>
              <a:t>რ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10">
                <a:latin typeface="Sylfaen"/>
                <a:cs typeface="Sylfaen"/>
              </a:rPr>
              <a:t>ქ</a:t>
            </a:r>
            <a:r>
              <a:rPr dirty="0" smtClean="0" sz="1100" spc="10">
                <a:latin typeface="Sylfaen"/>
                <a:cs typeface="Sylfaen"/>
              </a:rPr>
              <a:t>ა</a:t>
            </a:r>
            <a:r>
              <a:rPr dirty="0" smtClean="0" sz="1100" spc="10">
                <a:latin typeface="Sylfaen"/>
                <a:cs typeface="Sylfaen"/>
              </a:rPr>
              <a:t>ლ</a:t>
            </a:r>
            <a:r>
              <a:rPr dirty="0" smtClean="0" sz="1100" spc="10">
                <a:latin typeface="Sylfaen"/>
                <a:cs typeface="Sylfaen"/>
              </a:rPr>
              <a:t>ს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10">
                <a:latin typeface="Sylfaen"/>
                <a:cs typeface="Sylfaen"/>
              </a:rPr>
              <a:t>ა</a:t>
            </a:r>
            <a:r>
              <a:rPr dirty="0" smtClean="0" sz="1100" spc="10">
                <a:latin typeface="Sylfaen"/>
                <a:cs typeface="Sylfaen"/>
              </a:rPr>
              <a:t>უ</a:t>
            </a:r>
            <a:r>
              <a:rPr dirty="0" smtClean="0" sz="1100" spc="10">
                <a:latin typeface="Sylfaen"/>
                <a:cs typeface="Sylfaen"/>
              </a:rPr>
              <a:t>ც</a:t>
            </a:r>
            <a:r>
              <a:rPr dirty="0" smtClean="0" sz="1100" spc="10">
                <a:latin typeface="Sylfaen"/>
                <a:cs typeface="Sylfaen"/>
              </a:rPr>
              <a:t>ი</a:t>
            </a:r>
            <a:r>
              <a:rPr dirty="0" smtClean="0" sz="1100" spc="10">
                <a:latin typeface="Sylfaen"/>
                <a:cs typeface="Sylfaen"/>
              </a:rPr>
              <a:t>ლ</a:t>
            </a:r>
            <a:r>
              <a:rPr dirty="0" smtClean="0" sz="1100" spc="10">
                <a:latin typeface="Sylfaen"/>
                <a:cs typeface="Sylfaen"/>
              </a:rPr>
              <a:t>ე</a:t>
            </a:r>
            <a:r>
              <a:rPr dirty="0" smtClean="0" sz="1100" spc="10">
                <a:latin typeface="Sylfaen"/>
                <a:cs typeface="Sylfaen"/>
              </a:rPr>
              <a:t>ბ</a:t>
            </a:r>
            <a:r>
              <a:rPr dirty="0" smtClean="0" sz="1100" spc="10">
                <a:latin typeface="Sylfaen"/>
                <a:cs typeface="Sylfaen"/>
              </a:rPr>
              <a:t>ლ</a:t>
            </a:r>
            <a:r>
              <a:rPr dirty="0" smtClean="0" sz="1100" spc="10">
                <a:latin typeface="Sylfaen"/>
                <a:cs typeface="Sylfaen"/>
              </a:rPr>
              <a:t>ა</a:t>
            </a:r>
            <a:r>
              <a:rPr dirty="0" smtClean="0" sz="1100" spc="10">
                <a:latin typeface="Sylfaen"/>
                <a:cs typeface="Sylfaen"/>
              </a:rPr>
              <a:t>დ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10">
                <a:latin typeface="Sylfaen"/>
                <a:cs typeface="Sylfaen"/>
              </a:rPr>
              <a:t>უ</a:t>
            </a:r>
            <a:r>
              <a:rPr dirty="0" smtClean="0" sz="1100" spc="10">
                <a:latin typeface="Sylfaen"/>
                <a:cs typeface="Sylfaen"/>
              </a:rPr>
              <a:t>ნ</a:t>
            </a:r>
            <a:r>
              <a:rPr dirty="0" smtClean="0" sz="1100" spc="10">
                <a:latin typeface="Sylfaen"/>
                <a:cs typeface="Sylfaen"/>
              </a:rPr>
              <a:t>დ</a:t>
            </a:r>
            <a:r>
              <a:rPr dirty="0" smtClean="0" sz="1100" spc="10">
                <a:latin typeface="Sylfaen"/>
                <a:cs typeface="Sylfaen"/>
              </a:rPr>
              <a:t>ა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10">
                <a:latin typeface="Sylfaen"/>
                <a:cs typeface="Sylfaen"/>
              </a:rPr>
              <a:t>ს</a:t>
            </a:r>
            <a:r>
              <a:rPr dirty="0" smtClean="0" sz="1100" spc="10">
                <a:latin typeface="Sylfaen"/>
                <a:cs typeface="Sylfaen"/>
              </a:rPr>
              <a:t>ც</a:t>
            </a:r>
            <a:r>
              <a:rPr dirty="0" smtClean="0" sz="1100" spc="10">
                <a:latin typeface="Sylfaen"/>
                <a:cs typeface="Sylfaen"/>
              </a:rPr>
              <a:t>ო</a:t>
            </a:r>
            <a:r>
              <a:rPr dirty="0" smtClean="0" sz="1100" spc="10">
                <a:latin typeface="Sylfaen"/>
                <a:cs typeface="Sylfaen"/>
              </a:rPr>
              <a:t>დ</a:t>
            </a:r>
            <a:r>
              <a:rPr dirty="0" smtClean="0" sz="1100" spc="10">
                <a:latin typeface="Sylfaen"/>
                <a:cs typeface="Sylfaen"/>
              </a:rPr>
              <a:t>ნ</a:t>
            </a:r>
            <a:r>
              <a:rPr dirty="0" smtClean="0" sz="1100" spc="10">
                <a:latin typeface="Sylfaen"/>
                <a:cs typeface="Sylfaen"/>
              </a:rPr>
              <a:t>ო</a:t>
            </a:r>
            <a:r>
              <a:rPr dirty="0" smtClean="0" sz="1100" spc="10">
                <a:latin typeface="Sylfaen"/>
                <a:cs typeface="Sylfaen"/>
              </a:rPr>
              <a:t>დ</a:t>
            </a:r>
            <a:r>
              <a:rPr dirty="0" smtClean="0" sz="1100" spc="10">
                <a:latin typeface="Sylfaen"/>
                <a:cs typeface="Sylfaen"/>
              </a:rPr>
              <a:t>ა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10">
                <a:latin typeface="Sylfaen"/>
                <a:cs typeface="Sylfaen"/>
              </a:rPr>
              <a:t>რთ</a:t>
            </a:r>
            <a:r>
              <a:rPr dirty="0" smtClean="0" sz="1100" spc="10">
                <a:latin typeface="Sylfaen"/>
                <a:cs typeface="Sylfaen"/>
              </a:rPr>
              <a:t>ვ</a:t>
            </a:r>
            <a:r>
              <a:rPr dirty="0" smtClean="0" sz="1100" spc="10">
                <a:latin typeface="Sylfaen"/>
                <a:cs typeface="Sylfaen"/>
              </a:rPr>
              <a:t>ა</a:t>
            </a:r>
            <a:r>
              <a:rPr dirty="0" smtClean="0" sz="1100" spc="10">
                <a:latin typeface="Sylfaen"/>
                <a:cs typeface="Sylfaen"/>
              </a:rPr>
              <a:t>,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10">
                <a:latin typeface="Sylfaen"/>
                <a:cs typeface="Sylfaen"/>
              </a:rPr>
              <a:t>ქ</a:t>
            </a:r>
            <a:r>
              <a:rPr dirty="0" smtClean="0" sz="1100" spc="10">
                <a:latin typeface="Sylfaen"/>
                <a:cs typeface="Sylfaen"/>
              </a:rPr>
              <a:t>ს</a:t>
            </a:r>
            <a:r>
              <a:rPr dirty="0" smtClean="0" sz="1100" spc="10">
                <a:latin typeface="Sylfaen"/>
                <a:cs typeface="Sylfaen"/>
              </a:rPr>
              <a:t>ოვ</a:t>
            </a:r>
            <a:r>
              <a:rPr dirty="0" smtClean="0" sz="1100" spc="10">
                <a:latin typeface="Sylfaen"/>
                <a:cs typeface="Sylfaen"/>
              </a:rPr>
              <a:t>ა</a:t>
            </a:r>
            <a:r>
              <a:rPr dirty="0" smtClean="0" sz="1100" spc="10">
                <a:latin typeface="Sylfaen"/>
                <a:cs typeface="Sylfaen"/>
              </a:rPr>
              <a:t>,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10">
                <a:latin typeface="Sylfaen"/>
                <a:cs typeface="Sylfaen"/>
              </a:rPr>
              <a:t>ქ</a:t>
            </a:r>
            <a:r>
              <a:rPr dirty="0" smtClean="0" sz="1100" spc="10">
                <a:latin typeface="Sylfaen"/>
                <a:cs typeface="Sylfaen"/>
              </a:rPr>
              <a:t>ა</a:t>
            </a:r>
            <a:r>
              <a:rPr dirty="0" smtClean="0" sz="1100" spc="10">
                <a:latin typeface="Sylfaen"/>
                <a:cs typeface="Sylfaen"/>
              </a:rPr>
              <a:t>რ</a:t>
            </a:r>
            <a:r>
              <a:rPr dirty="0" smtClean="0" sz="1100" spc="10">
                <a:latin typeface="Sylfaen"/>
                <a:cs typeface="Sylfaen"/>
              </a:rPr>
              <a:t>გ</a:t>
            </a:r>
            <a:r>
              <a:rPr dirty="0" smtClean="0" sz="1100" spc="10">
                <a:latin typeface="Sylfaen"/>
                <a:cs typeface="Sylfaen"/>
              </a:rPr>
              <a:t>ვ</a:t>
            </a:r>
            <a:r>
              <a:rPr dirty="0" smtClean="0" sz="1100" spc="10">
                <a:latin typeface="Sylfaen"/>
                <a:cs typeface="Sylfaen"/>
              </a:rPr>
              <a:t>ა</a:t>
            </a:r>
            <a:r>
              <a:rPr dirty="0" smtClean="0" sz="1100" spc="10">
                <a:latin typeface="Sylfaen"/>
                <a:cs typeface="Sylfaen"/>
              </a:rPr>
              <a:t>.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10">
                <a:latin typeface="Sylfaen"/>
                <a:cs typeface="Sylfaen"/>
              </a:rPr>
              <a:t>ქ</a:t>
            </a:r>
            <a:r>
              <a:rPr dirty="0" smtClean="0" sz="1100" spc="10">
                <a:latin typeface="Sylfaen"/>
                <a:cs typeface="Sylfaen"/>
              </a:rPr>
              <a:t>ა</a:t>
            </a:r>
            <a:r>
              <a:rPr dirty="0" smtClean="0" sz="1100" spc="10">
                <a:latin typeface="Sylfaen"/>
                <a:cs typeface="Sylfaen"/>
              </a:rPr>
              <a:t>ლ</a:t>
            </a:r>
            <a:r>
              <a:rPr dirty="0" smtClean="0" sz="1100" spc="10">
                <a:latin typeface="Sylfaen"/>
                <a:cs typeface="Sylfaen"/>
              </a:rPr>
              <a:t>ი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10">
                <a:latin typeface="Sylfaen"/>
                <a:cs typeface="Sylfaen"/>
              </a:rPr>
              <a:t>რ</a:t>
            </a:r>
            <a:r>
              <a:rPr dirty="0" smtClean="0" sz="1100" spc="10">
                <a:latin typeface="Sylfaen"/>
                <a:cs typeface="Sylfaen"/>
              </a:rPr>
              <a:t>ო</a:t>
            </a:r>
            <a:r>
              <a:rPr dirty="0" smtClean="0" sz="1100" spc="10">
                <a:latin typeface="Sylfaen"/>
                <a:cs typeface="Sylfaen"/>
              </a:rPr>
              <a:t>ც</a:t>
            </a:r>
            <a:r>
              <a:rPr dirty="0" smtClean="0" sz="1100" spc="10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2004" y="7420212"/>
            <a:ext cx="578068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4">
                <a:latin typeface="Sylfaen"/>
                <a:cs typeface="Sylfaen"/>
              </a:rPr>
              <a:t>ხ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9">
                <a:latin typeface="Sylfaen"/>
                <a:cs typeface="Sylfaen"/>
              </a:rPr>
              <a:t>ვ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9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210">
                <a:latin typeface="Sylfaen"/>
                <a:cs typeface="Sylfaen"/>
              </a:rPr>
              <a:t>ზ</a:t>
            </a:r>
            <a:r>
              <a:rPr dirty="0" smtClean="0" sz="1100" spc="-169">
                <a:latin typeface="Sylfaen"/>
                <a:cs typeface="Sylfaen"/>
              </a:rPr>
              <a:t>ი</a:t>
            </a:r>
            <a:r>
              <a:rPr dirty="0" smtClean="0" sz="1100" spc="-45">
                <a:latin typeface="Sylfaen"/>
                <a:cs typeface="Sylfaen"/>
              </a:rPr>
              <a:t>თ</a:t>
            </a:r>
            <a:r>
              <a:rPr dirty="0" smtClean="0" sz="1100" spc="-37">
                <a:latin typeface="Sylfaen"/>
                <a:cs typeface="Sylfaen"/>
              </a:rPr>
              <a:t>ვ</a:t>
            </a:r>
            <a:r>
              <a:rPr dirty="0" smtClean="0" sz="1100" spc="76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-8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0">
                <a:latin typeface="Sylfaen"/>
                <a:cs typeface="Sylfaen"/>
              </a:rPr>
              <a:t>ივრის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74">
                <a:latin typeface="Sylfaen"/>
                <a:cs typeface="Sylfaen"/>
              </a:rPr>
              <a:t> 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75">
                <a:latin typeface="Sylfaen"/>
                <a:cs typeface="Sylfaen"/>
              </a:rPr>
              <a:t>ც</a:t>
            </a:r>
            <a:r>
              <a:rPr dirty="0" smtClean="0" sz="1100" spc="11">
                <a:latin typeface="Sylfaen"/>
                <a:cs typeface="Sylfaen"/>
              </a:rPr>
              <a:t>ი</a:t>
            </a:r>
            <a:r>
              <a:rPr dirty="0" smtClean="0" sz="1100" spc="11">
                <a:latin typeface="Sylfaen"/>
                <a:cs typeface="Sylfaen"/>
              </a:rPr>
              <a:t>ლ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66">
                <a:latin typeface="Sylfaen"/>
                <a:cs typeface="Sylfaen"/>
              </a:rPr>
              <a:t>ბ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135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-9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წ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86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წ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-4">
                <a:latin typeface="Sylfaen"/>
                <a:cs typeface="Sylfaen"/>
              </a:rPr>
              <a:t>გ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70">
                <a:latin typeface="Sylfaen"/>
                <a:cs typeface="Sylfaen"/>
              </a:rPr>
              <a:t> </a:t>
            </a:r>
            <a:r>
              <a:rPr dirty="0" smtClean="0" sz="1100" spc="-31">
                <a:latin typeface="Sylfaen"/>
                <a:cs typeface="Sylfaen"/>
              </a:rPr>
              <a:t>ნ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9">
                <a:latin typeface="Sylfaen"/>
                <a:cs typeface="Sylfaen"/>
              </a:rPr>
              <a:t>ქ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59">
                <a:latin typeface="Sylfaen"/>
                <a:cs typeface="Sylfaen"/>
              </a:rPr>
              <a:t>რ</a:t>
            </a:r>
            <a:r>
              <a:rPr dirty="0" smtClean="0" sz="1100" spc="36">
                <a:latin typeface="Sylfaen"/>
                <a:cs typeface="Sylfaen"/>
              </a:rPr>
              <a:t>გ</a:t>
            </a:r>
            <a:r>
              <a:rPr dirty="0" smtClean="0" sz="1100" spc="14">
                <a:latin typeface="Sylfaen"/>
                <a:cs typeface="Sylfaen"/>
              </a:rPr>
              <a:t>ო</a:t>
            </a:r>
            <a:r>
              <a:rPr dirty="0" smtClean="0" sz="1100" spc="5">
                <a:latin typeface="Sylfaen"/>
                <a:cs typeface="Sylfaen"/>
              </a:rPr>
              <a:t>ბ</a:t>
            </a:r>
            <a:r>
              <a:rPr dirty="0" smtClean="0" sz="1100" spc="51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51757" y="7712820"/>
            <a:ext cx="1040926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1">
                <a:latin typeface="Sylfaen"/>
                <a:cs typeface="Sylfaen"/>
              </a:rPr>
              <a:t>გ</a:t>
            </a:r>
            <a:r>
              <a:rPr dirty="0" smtClean="0" sz="1100" spc="-31">
                <a:latin typeface="Sylfaen"/>
                <a:cs typeface="Sylfaen"/>
              </a:rPr>
              <a:t>ა</a:t>
            </a:r>
            <a:r>
              <a:rPr dirty="0" smtClean="0" sz="1100" spc="-31">
                <a:latin typeface="Sylfaen"/>
                <a:cs typeface="Sylfaen"/>
              </a:rPr>
              <a:t>ნ</a:t>
            </a:r>
            <a:r>
              <a:rPr dirty="0" smtClean="0" sz="1100" spc="-31">
                <a:latin typeface="Sylfaen"/>
                <a:cs typeface="Sylfaen"/>
              </a:rPr>
              <a:t>ს</a:t>
            </a:r>
            <a:r>
              <a:rPr dirty="0" smtClean="0" sz="1100" spc="-31">
                <a:latin typeface="Sylfaen"/>
                <a:cs typeface="Sylfaen"/>
              </a:rPr>
              <a:t>ა</a:t>
            </a:r>
            <a:r>
              <a:rPr dirty="0" smtClean="0" sz="1100" spc="-31">
                <a:latin typeface="Sylfaen"/>
                <a:cs typeface="Sylfaen"/>
              </a:rPr>
              <a:t>კ</a:t>
            </a:r>
            <a:r>
              <a:rPr dirty="0" smtClean="0" sz="1100" spc="-31">
                <a:latin typeface="Sylfaen"/>
                <a:cs typeface="Sylfaen"/>
              </a:rPr>
              <a:t>უ</a:t>
            </a:r>
            <a:r>
              <a:rPr dirty="0" smtClean="0" sz="1100" spc="-31">
                <a:latin typeface="Sylfaen"/>
                <a:cs typeface="Sylfaen"/>
              </a:rPr>
              <a:t>თრ</a:t>
            </a:r>
            <a:r>
              <a:rPr dirty="0" smtClean="0" sz="1100" spc="-31">
                <a:latin typeface="Sylfaen"/>
                <a:cs typeface="Sylfaen"/>
              </a:rPr>
              <a:t>ე</a:t>
            </a:r>
            <a:r>
              <a:rPr dirty="0" smtClean="0" sz="1100" spc="-31">
                <a:latin typeface="Sylfaen"/>
                <a:cs typeface="Sylfaen"/>
              </a:rPr>
              <a:t>ბ</a:t>
            </a:r>
            <a:r>
              <a:rPr dirty="0" smtClean="0" sz="1100" spc="-31">
                <a:latin typeface="Sylfaen"/>
                <a:cs typeface="Sylfaen"/>
              </a:rPr>
              <a:t>ი</a:t>
            </a:r>
            <a:r>
              <a:rPr dirty="0" smtClean="0" sz="1100" spc="-31">
                <a:latin typeface="Sylfaen"/>
                <a:cs typeface="Sylfaen"/>
              </a:rPr>
              <a:t>თ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29809" y="7712820"/>
            <a:ext cx="594083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9">
                <a:latin typeface="Sylfaen"/>
                <a:cs typeface="Sylfaen"/>
              </a:rPr>
              <a:t>ფ</a:t>
            </a:r>
            <a:r>
              <a:rPr dirty="0" smtClean="0" sz="1100" spc="-39">
                <a:latin typeface="Sylfaen"/>
                <a:cs typeface="Sylfaen"/>
              </a:rPr>
              <a:t>ა</a:t>
            </a:r>
            <a:r>
              <a:rPr dirty="0" smtClean="0" sz="1100" spc="-39">
                <a:latin typeface="Sylfaen"/>
                <a:cs typeface="Sylfaen"/>
              </a:rPr>
              <a:t>ქ</a:t>
            </a:r>
            <a:r>
              <a:rPr dirty="0" smtClean="0" sz="1100" spc="-39">
                <a:latin typeface="Sylfaen"/>
                <a:cs typeface="Sylfaen"/>
              </a:rPr>
              <a:t>ი</a:t>
            </a:r>
            <a:r>
              <a:rPr dirty="0" smtClean="0" sz="1100" spc="-39">
                <a:latin typeface="Sylfaen"/>
                <a:cs typeface="Sylfaen"/>
              </a:rPr>
              <a:t>ზ</a:t>
            </a:r>
            <a:r>
              <a:rPr dirty="0" smtClean="0" sz="1100" spc="-39">
                <a:latin typeface="Sylfaen"/>
                <a:cs typeface="Sylfaen"/>
              </a:rPr>
              <a:t>ა</a:t>
            </a:r>
            <a:r>
              <a:rPr dirty="0" smtClean="0" sz="1100" spc="-39">
                <a:latin typeface="Sylfaen"/>
                <a:cs typeface="Sylfaen"/>
              </a:rPr>
              <a:t>დ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60186" y="7712820"/>
            <a:ext cx="621424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ც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51757" y="8006952"/>
            <a:ext cx="559031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">
                <a:latin typeface="Sylfaen"/>
                <a:cs typeface="Sylfaen"/>
              </a:rPr>
              <a:t>ქ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რ</a:t>
            </a:r>
            <a:r>
              <a:rPr dirty="0" smtClean="0" sz="1100" spc="1">
                <a:latin typeface="Sylfaen"/>
                <a:cs typeface="Sylfaen"/>
              </a:rPr>
              <a:t>გ</a:t>
            </a:r>
            <a:r>
              <a:rPr dirty="0" smtClean="0" sz="1100" spc="1">
                <a:latin typeface="Sylfaen"/>
                <a:cs typeface="Sylfaen"/>
              </a:rPr>
              <a:t>ვის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89957" y="8006952"/>
            <a:ext cx="595345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5">
                <a:latin typeface="Sylfaen"/>
                <a:cs typeface="Sylfaen"/>
              </a:rPr>
              <a:t>ტ</a:t>
            </a:r>
            <a:r>
              <a:rPr dirty="0" smtClean="0" sz="1100" spc="-45">
                <a:latin typeface="Sylfaen"/>
                <a:cs typeface="Sylfaen"/>
              </a:rPr>
              <a:t>ე</a:t>
            </a:r>
            <a:r>
              <a:rPr dirty="0" smtClean="0" sz="1100" spc="-45">
                <a:latin typeface="Sylfaen"/>
                <a:cs typeface="Sylfaen"/>
              </a:rPr>
              <a:t>ქ</a:t>
            </a:r>
            <a:r>
              <a:rPr dirty="0" smtClean="0" sz="1100" spc="-45">
                <a:latin typeface="Sylfaen"/>
                <a:cs typeface="Sylfaen"/>
              </a:rPr>
              <a:t>ნ</a:t>
            </a:r>
            <a:r>
              <a:rPr dirty="0" smtClean="0" sz="1100" spc="-45">
                <a:latin typeface="Sylfaen"/>
                <a:cs typeface="Sylfaen"/>
              </a:rPr>
              <a:t>ი</a:t>
            </a:r>
            <a:r>
              <a:rPr dirty="0" smtClean="0" sz="1100" spc="-45">
                <a:latin typeface="Sylfaen"/>
                <a:cs typeface="Sylfaen"/>
              </a:rPr>
              <a:t>კ</a:t>
            </a:r>
            <a:r>
              <a:rPr dirty="0" smtClean="0" sz="1100" spc="-45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63590" y="8006952"/>
            <a:ext cx="819117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1">
                <a:latin typeface="Sylfaen"/>
                <a:cs typeface="Sylfaen"/>
              </a:rPr>
              <a:t>ტ</a:t>
            </a:r>
            <a:r>
              <a:rPr dirty="0" smtClean="0" sz="1100" spc="-41">
                <a:latin typeface="Sylfaen"/>
                <a:cs typeface="Sylfaen"/>
              </a:rPr>
              <a:t>რ</a:t>
            </a:r>
            <a:r>
              <a:rPr dirty="0" smtClean="0" sz="1100" spc="-41">
                <a:latin typeface="Sylfaen"/>
                <a:cs typeface="Sylfaen"/>
              </a:rPr>
              <a:t>ა</a:t>
            </a:r>
            <a:r>
              <a:rPr dirty="0" smtClean="0" sz="1100" spc="-41">
                <a:latin typeface="Sylfaen"/>
                <a:cs typeface="Sylfaen"/>
              </a:rPr>
              <a:t>დ</a:t>
            </a:r>
            <a:r>
              <a:rPr dirty="0" smtClean="0" sz="1100" spc="-41">
                <a:latin typeface="Sylfaen"/>
                <a:cs typeface="Sylfaen"/>
              </a:rPr>
              <a:t>ი</a:t>
            </a:r>
            <a:r>
              <a:rPr dirty="0" smtClean="0" sz="1100" spc="-41">
                <a:latin typeface="Sylfaen"/>
                <a:cs typeface="Sylfaen"/>
              </a:rPr>
              <a:t>ც</a:t>
            </a:r>
            <a:r>
              <a:rPr dirty="0" smtClean="0" sz="1100" spc="-41">
                <a:latin typeface="Sylfaen"/>
                <a:cs typeface="Sylfaen"/>
              </a:rPr>
              <a:t>ი</a:t>
            </a:r>
            <a:r>
              <a:rPr dirty="0" smtClean="0" sz="1100" spc="-41">
                <a:latin typeface="Sylfaen"/>
                <a:cs typeface="Sylfaen"/>
              </a:rPr>
              <a:t>ე</a:t>
            </a:r>
            <a:r>
              <a:rPr dirty="0" smtClean="0" sz="1100" spc="-41">
                <a:latin typeface="Sylfaen"/>
                <a:cs typeface="Sylfaen"/>
              </a:rPr>
              <a:t>ბს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51757" y="8301084"/>
            <a:ext cx="2530225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0">
                <a:latin typeface="Sylfaen"/>
                <a:cs typeface="Sylfaen"/>
              </a:rPr>
              <a:t>ა</a:t>
            </a:r>
            <a:r>
              <a:rPr dirty="0" smtClean="0" sz="1100" spc="10">
                <a:latin typeface="Sylfaen"/>
                <a:cs typeface="Sylfaen"/>
              </a:rPr>
              <a:t>ხ</a:t>
            </a:r>
            <a:r>
              <a:rPr dirty="0" smtClean="0" sz="1100" spc="10">
                <a:latin typeface="Sylfaen"/>
                <a:cs typeface="Sylfaen"/>
              </a:rPr>
              <a:t>ა</a:t>
            </a:r>
            <a:r>
              <a:rPr dirty="0" smtClean="0" sz="1100" spc="10">
                <a:latin typeface="Sylfaen"/>
                <a:cs typeface="Sylfaen"/>
              </a:rPr>
              <a:t>ლ</a:t>
            </a:r>
            <a:r>
              <a:rPr dirty="0" smtClean="0" sz="1100" spc="10">
                <a:latin typeface="Sylfaen"/>
                <a:cs typeface="Sylfaen"/>
              </a:rPr>
              <a:t>გ</a:t>
            </a:r>
            <a:r>
              <a:rPr dirty="0" smtClean="0" sz="1100" spc="10">
                <a:latin typeface="Sylfaen"/>
                <a:cs typeface="Sylfaen"/>
              </a:rPr>
              <a:t>ა</a:t>
            </a:r>
            <a:r>
              <a:rPr dirty="0" smtClean="0" sz="1100" spc="10">
                <a:latin typeface="Sylfaen"/>
                <a:cs typeface="Sylfaen"/>
              </a:rPr>
              <a:t>ზ</a:t>
            </a:r>
            <a:r>
              <a:rPr dirty="0" smtClean="0" sz="1100" spc="10">
                <a:latin typeface="Sylfaen"/>
                <a:cs typeface="Sylfaen"/>
              </a:rPr>
              <a:t>რ</a:t>
            </a:r>
            <a:r>
              <a:rPr dirty="0" smtClean="0" sz="1100" spc="10">
                <a:latin typeface="Sylfaen"/>
                <a:cs typeface="Sylfaen"/>
              </a:rPr>
              <a:t>დ</a:t>
            </a:r>
            <a:r>
              <a:rPr dirty="0" smtClean="0" sz="1100" spc="10">
                <a:latin typeface="Sylfaen"/>
                <a:cs typeface="Sylfaen"/>
              </a:rPr>
              <a:t>ა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10">
                <a:latin typeface="Sylfaen"/>
                <a:cs typeface="Sylfaen"/>
              </a:rPr>
              <a:t>გ</a:t>
            </a:r>
            <a:r>
              <a:rPr dirty="0" smtClean="0" sz="1100" spc="10">
                <a:latin typeface="Sylfaen"/>
                <a:cs typeface="Sylfaen"/>
              </a:rPr>
              <a:t>ო</a:t>
            </a:r>
            <a:r>
              <a:rPr dirty="0" smtClean="0" sz="1100" spc="10">
                <a:latin typeface="Sylfaen"/>
                <a:cs typeface="Sylfaen"/>
              </a:rPr>
              <a:t>გ</a:t>
            </a:r>
            <a:r>
              <a:rPr dirty="0" smtClean="0" sz="1100" spc="10">
                <a:latin typeface="Sylfaen"/>
                <a:cs typeface="Sylfaen"/>
              </a:rPr>
              <a:t>ო</a:t>
            </a:r>
            <a:r>
              <a:rPr dirty="0" smtClean="0" sz="1100" spc="10">
                <a:latin typeface="Sylfaen"/>
                <a:cs typeface="Sylfaen"/>
              </a:rPr>
              <a:t>ნ</a:t>
            </a:r>
            <a:r>
              <a:rPr dirty="0" smtClean="0" sz="1100" spc="10">
                <a:latin typeface="Sylfaen"/>
                <a:cs typeface="Sylfaen"/>
              </a:rPr>
              <a:t>ე</a:t>
            </a:r>
            <a:r>
              <a:rPr dirty="0" smtClean="0" sz="1100" spc="10">
                <a:latin typeface="Sylfaen"/>
                <a:cs typeface="Sylfaen"/>
              </a:rPr>
              <a:t>ბ</a:t>
            </a:r>
            <a:r>
              <a:rPr dirty="0" smtClean="0" sz="1100" spc="10">
                <a:latin typeface="Sylfaen"/>
                <a:cs typeface="Sylfaen"/>
              </a:rPr>
              <a:t>ი</a:t>
            </a:r>
            <a:r>
              <a:rPr dirty="0" smtClean="0" sz="1100" spc="10">
                <a:latin typeface="Sylfaen"/>
                <a:cs typeface="Sylfaen"/>
              </a:rPr>
              <a:t>.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10">
                <a:latin typeface="Sylfaen"/>
                <a:cs typeface="Sylfaen"/>
              </a:rPr>
              <a:t>ი</a:t>
            </a:r>
            <a:r>
              <a:rPr dirty="0" smtClean="0" sz="1100" spc="10">
                <a:latin typeface="Sylfaen"/>
                <a:cs typeface="Sylfaen"/>
              </a:rPr>
              <a:t>ქ</a:t>
            </a:r>
            <a:r>
              <a:rPr dirty="0" smtClean="0" sz="1100" spc="10">
                <a:latin typeface="Sylfaen"/>
                <a:cs typeface="Sylfaen"/>
              </a:rPr>
              <a:t>ა</a:t>
            </a:r>
            <a:r>
              <a:rPr dirty="0" smtClean="0" sz="1100" spc="10">
                <a:latin typeface="Sylfaen"/>
                <a:cs typeface="Sylfaen"/>
              </a:rPr>
              <a:t>რ</a:t>
            </a:r>
            <a:r>
              <a:rPr dirty="0" smtClean="0" sz="1100" spc="10">
                <a:latin typeface="Sylfaen"/>
                <a:cs typeface="Sylfaen"/>
              </a:rPr>
              <a:t>გ</a:t>
            </a:r>
            <a:r>
              <a:rPr dirty="0" smtClean="0" sz="1100" spc="10">
                <a:latin typeface="Sylfaen"/>
                <a:cs typeface="Sylfaen"/>
              </a:rPr>
              <a:t>ე</a:t>
            </a:r>
            <a:r>
              <a:rPr dirty="0" smtClean="0" sz="1100" spc="10">
                <a:latin typeface="Sylfaen"/>
                <a:cs typeface="Sylfaen"/>
              </a:rPr>
              <a:t>ბ</a:t>
            </a:r>
            <a:r>
              <a:rPr dirty="0" smtClean="0" sz="1100" spc="10">
                <a:latin typeface="Sylfaen"/>
                <a:cs typeface="Sylfaen"/>
              </a:rPr>
              <a:t>ო</a:t>
            </a:r>
            <a:r>
              <a:rPr dirty="0" smtClean="0" sz="1100" spc="10">
                <a:latin typeface="Sylfaen"/>
                <a:cs typeface="Sylfaen"/>
              </a:rPr>
              <a:t>დ</a:t>
            </a:r>
            <a:r>
              <a:rPr dirty="0" smtClean="0" sz="1100" spc="10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51757" y="8595216"/>
            <a:ext cx="956259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ქ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კ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90794" y="8595216"/>
            <a:ext cx="1091895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6">
                <a:latin typeface="Sylfaen"/>
                <a:cs typeface="Sylfaen"/>
              </a:rPr>
              <a:t>ვ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რ</a:t>
            </a:r>
            <a:r>
              <a:rPr dirty="0" smtClean="0" sz="1100" spc="-16">
                <a:latin typeface="Sylfaen"/>
                <a:cs typeface="Sylfaen"/>
              </a:rPr>
              <a:t>ც</a:t>
            </a:r>
            <a:r>
              <a:rPr dirty="0" smtClean="0" sz="1100" spc="-16">
                <a:latin typeface="Sylfaen"/>
                <a:cs typeface="Sylfaen"/>
              </a:rPr>
              <a:t>ხ</a:t>
            </a:r>
            <a:r>
              <a:rPr dirty="0" smtClean="0" sz="1100" spc="-16">
                <a:latin typeface="Sylfaen"/>
                <a:cs typeface="Sylfaen"/>
              </a:rPr>
              <a:t>ლ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16">
                <a:latin typeface="Sylfaen"/>
                <a:cs typeface="Sylfaen"/>
              </a:rPr>
              <a:t>კ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დ</a:t>
            </a:r>
            <a:r>
              <a:rPr dirty="0" smtClean="0" sz="1100" spc="-16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თ</a:t>
            </a:r>
            <a:r>
              <a:rPr dirty="0" smtClean="0" sz="1100" spc="-16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51757" y="8889348"/>
            <a:ext cx="818556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8">
                <a:latin typeface="Sylfaen"/>
                <a:cs typeface="Sylfaen"/>
              </a:rPr>
              <a:t>დ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გ</a:t>
            </a:r>
            <a:r>
              <a:rPr dirty="0" smtClean="0" sz="1100" spc="-8">
                <a:latin typeface="Sylfaen"/>
                <a:cs typeface="Sylfaen"/>
              </a:rPr>
              <a:t>რ</a:t>
            </a:r>
            <a:r>
              <a:rPr dirty="0" smtClean="0" sz="1100" spc="-8">
                <a:latin typeface="Sylfaen"/>
                <a:cs typeface="Sylfaen"/>
              </a:rPr>
              <a:t>ე</a:t>
            </a:r>
            <a:r>
              <a:rPr dirty="0" smtClean="0" sz="1100" spc="-8">
                <a:latin typeface="Sylfaen"/>
                <a:cs typeface="Sylfaen"/>
              </a:rPr>
              <a:t>ხ</a:t>
            </a:r>
            <a:r>
              <a:rPr dirty="0" smtClean="0" sz="1100" spc="-8">
                <a:latin typeface="Sylfaen"/>
                <a:cs typeface="Sylfaen"/>
              </a:rPr>
              <a:t>ი</a:t>
            </a:r>
            <a:r>
              <a:rPr dirty="0" smtClean="0" sz="1100" spc="-8">
                <a:latin typeface="Sylfaen"/>
                <a:cs typeface="Sylfaen"/>
              </a:rPr>
              <a:t>ლ</a:t>
            </a:r>
            <a:r>
              <a:rPr dirty="0" smtClean="0" sz="1100" spc="-8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33797" y="8889348"/>
            <a:ext cx="686620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3">
                <a:latin typeface="Sylfaen"/>
                <a:cs typeface="Sylfaen"/>
              </a:rPr>
              <a:t>ა</a:t>
            </a:r>
            <a:r>
              <a:rPr dirty="0" smtClean="0" sz="1100" spc="-43">
                <a:latin typeface="Sylfaen"/>
                <a:cs typeface="Sylfaen"/>
              </a:rPr>
              <a:t>ბ</a:t>
            </a:r>
            <a:r>
              <a:rPr dirty="0" smtClean="0" sz="1100" spc="-43">
                <a:latin typeface="Sylfaen"/>
                <a:cs typeface="Sylfaen"/>
              </a:rPr>
              <a:t>რ</a:t>
            </a:r>
            <a:r>
              <a:rPr dirty="0" smtClean="0" sz="1100" spc="-43">
                <a:latin typeface="Sylfaen"/>
                <a:cs typeface="Sylfaen"/>
              </a:rPr>
              <a:t>ე</a:t>
            </a:r>
            <a:r>
              <a:rPr dirty="0" smtClean="0" sz="1100" spc="-43">
                <a:latin typeface="Sylfaen"/>
                <a:cs typeface="Sylfaen"/>
              </a:rPr>
              <a:t>შ</a:t>
            </a:r>
            <a:r>
              <a:rPr dirty="0" smtClean="0" sz="1100" spc="-43">
                <a:latin typeface="Sylfaen"/>
                <a:cs typeface="Sylfaen"/>
              </a:rPr>
              <a:t>უ</a:t>
            </a:r>
            <a:r>
              <a:rPr dirty="0" smtClean="0" sz="1100" spc="-43">
                <a:latin typeface="Sylfaen"/>
                <a:cs typeface="Sylfaen"/>
              </a:rPr>
              <a:t>მ</a:t>
            </a:r>
            <a:r>
              <a:rPr dirty="0" smtClean="0" sz="1100" spc="-43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85154" y="8889348"/>
            <a:ext cx="497535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ძ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ფ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51757" y="9183480"/>
            <a:ext cx="1024839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4">
                <a:latin typeface="Sylfaen"/>
                <a:cs typeface="Sylfaen"/>
              </a:rPr>
              <a:t>ხ</a:t>
            </a:r>
            <a:r>
              <a:rPr dirty="0" smtClean="0" sz="1100" spc="-24">
                <a:latin typeface="Sylfaen"/>
                <a:cs typeface="Sylfaen"/>
              </a:rPr>
              <a:t>ა</a:t>
            </a:r>
            <a:r>
              <a:rPr dirty="0" smtClean="0" sz="1100" spc="-24">
                <a:latin typeface="Sylfaen"/>
                <a:cs typeface="Sylfaen"/>
              </a:rPr>
              <a:t>ვ</a:t>
            </a:r>
            <a:r>
              <a:rPr dirty="0" smtClean="0" sz="1100" spc="-24">
                <a:latin typeface="Sylfaen"/>
                <a:cs typeface="Sylfaen"/>
              </a:rPr>
              <a:t>ე</a:t>
            </a:r>
            <a:r>
              <a:rPr dirty="0" smtClean="0" sz="1100" spc="-24">
                <a:latin typeface="Sylfaen"/>
                <a:cs typeface="Sylfaen"/>
              </a:rPr>
              <a:t>რ</a:t>
            </a:r>
            <a:r>
              <a:rPr dirty="0" smtClean="0" sz="1100" spc="-24">
                <a:latin typeface="Sylfaen"/>
                <a:cs typeface="Sylfaen"/>
              </a:rPr>
              <a:t>დ</a:t>
            </a:r>
            <a:r>
              <a:rPr dirty="0" smtClean="0" sz="1100" spc="-24">
                <a:latin typeface="Sylfaen"/>
                <a:cs typeface="Sylfaen"/>
              </a:rPr>
              <a:t>უ</a:t>
            </a:r>
            <a:r>
              <a:rPr dirty="0" smtClean="0" sz="1100" spc="-24">
                <a:latin typeface="Sylfaen"/>
                <a:cs typeface="Sylfaen"/>
              </a:rPr>
              <a:t>ლ</a:t>
            </a:r>
            <a:r>
              <a:rPr dirty="0" smtClean="0" sz="1100" spc="-24">
                <a:latin typeface="Sylfaen"/>
                <a:cs typeface="Sylfaen"/>
              </a:rPr>
              <a:t>ა</a:t>
            </a:r>
            <a:r>
              <a:rPr dirty="0" smtClean="0" sz="1100" spc="-24">
                <a:latin typeface="Sylfaen"/>
                <a:cs typeface="Sylfaen"/>
              </a:rPr>
              <a:t>თ</a:t>
            </a:r>
            <a:r>
              <a:rPr dirty="0" smtClean="0" sz="1100" spc="-24">
                <a:latin typeface="Sylfaen"/>
                <a:cs typeface="Sylfaen"/>
              </a:rPr>
              <a:t>ი</a:t>
            </a:r>
            <a:r>
              <a:rPr dirty="0" smtClean="0" sz="1100" spc="-24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82565" y="9183480"/>
            <a:ext cx="1006295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">
                <a:latin typeface="Sylfaen"/>
                <a:cs typeface="Sylfaen"/>
              </a:rPr>
              <a:t>მ</a:t>
            </a:r>
            <a:r>
              <a:rPr dirty="0" smtClean="0" sz="1100" spc="1">
                <a:latin typeface="Sylfaen"/>
                <a:cs typeface="Sylfaen"/>
              </a:rPr>
              <a:t>რა</a:t>
            </a:r>
            <a:r>
              <a:rPr dirty="0" smtClean="0" sz="1100" spc="1">
                <a:latin typeface="Sylfaen"/>
                <a:cs typeface="Sylfaen"/>
              </a:rPr>
              <a:t>ვ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ლ</a:t>
            </a:r>
            <a:r>
              <a:rPr dirty="0" smtClean="0" sz="1100" spc="1">
                <a:latin typeface="Sylfaen"/>
                <a:cs typeface="Sylfaen"/>
              </a:rPr>
              <a:t>მ</a:t>
            </a:r>
            <a:r>
              <a:rPr dirty="0" smtClean="0" sz="1100" spc="1">
                <a:latin typeface="Sylfaen"/>
                <a:cs typeface="Sylfaen"/>
              </a:rPr>
              <a:t>ხ</a:t>
            </a:r>
            <a:r>
              <a:rPr dirty="0" smtClean="0" sz="1100" spc="1">
                <a:latin typeface="Sylfaen"/>
                <a:cs typeface="Sylfaen"/>
              </a:rPr>
              <a:t>რივი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95466" y="9183480"/>
            <a:ext cx="286747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ყ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51757" y="9477866"/>
            <a:ext cx="2530932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0">
                <a:latin typeface="Sylfaen"/>
                <a:cs typeface="Sylfaen"/>
              </a:rPr>
              <a:t>შ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-10">
                <a:latin typeface="Sylfaen"/>
                <a:cs typeface="Sylfaen"/>
              </a:rPr>
              <a:t>ს</a:t>
            </a:r>
            <a:r>
              <a:rPr dirty="0" smtClean="0" sz="1100" spc="-10">
                <a:latin typeface="Sylfaen"/>
                <a:cs typeface="Sylfaen"/>
              </a:rPr>
              <a:t>რ</a:t>
            </a:r>
            <a:r>
              <a:rPr dirty="0" smtClean="0" sz="1100" spc="-10">
                <a:latin typeface="Sylfaen"/>
                <a:cs typeface="Sylfaen"/>
              </a:rPr>
              <a:t>უ</a:t>
            </a:r>
            <a:r>
              <a:rPr dirty="0" smtClean="0" sz="1100" spc="-10">
                <a:latin typeface="Sylfaen"/>
                <a:cs typeface="Sylfaen"/>
              </a:rPr>
              <a:t>ლ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-10">
                <a:latin typeface="Sylfaen"/>
                <a:cs typeface="Sylfaen"/>
              </a:rPr>
              <a:t>ბის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ტ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-10">
                <a:latin typeface="Sylfaen"/>
                <a:cs typeface="Sylfaen"/>
              </a:rPr>
              <a:t>ქ</a:t>
            </a:r>
            <a:r>
              <a:rPr dirty="0" smtClean="0" sz="1100" spc="-10">
                <a:latin typeface="Sylfaen"/>
                <a:cs typeface="Sylfaen"/>
              </a:rPr>
              <a:t>ნ</a:t>
            </a:r>
            <a:r>
              <a:rPr dirty="0" smtClean="0" sz="1100" spc="-10">
                <a:latin typeface="Sylfaen"/>
                <a:cs typeface="Sylfaen"/>
              </a:rPr>
              <a:t>ი</a:t>
            </a:r>
            <a:r>
              <a:rPr dirty="0" smtClean="0" sz="1100" spc="-10">
                <a:latin typeface="Sylfaen"/>
                <a:cs typeface="Sylfaen"/>
              </a:rPr>
              <a:t>კ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ც</a:t>
            </a:r>
            <a:r>
              <a:rPr dirty="0" smtClean="0" sz="1100" spc="-10">
                <a:latin typeface="Sylfaen"/>
                <a:cs typeface="Sylfaen"/>
              </a:rPr>
              <a:t>: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მ</a:t>
            </a:r>
            <a:r>
              <a:rPr dirty="0" smtClean="0" sz="1100" spc="-10">
                <a:latin typeface="Sylfaen"/>
                <a:cs typeface="Sylfaen"/>
              </a:rPr>
              <a:t>ო</a:t>
            </a:r>
            <a:r>
              <a:rPr dirty="0" smtClean="0" sz="1100" spc="-10">
                <a:latin typeface="Sylfaen"/>
                <a:cs typeface="Sylfaen"/>
              </a:rPr>
              <a:t>ბ</a:t>
            </a:r>
            <a:r>
              <a:rPr dirty="0" smtClean="0" sz="1100" spc="-10">
                <a:latin typeface="Sylfaen"/>
                <a:cs typeface="Sylfaen"/>
              </a:rPr>
              <a:t>უ</a:t>
            </a:r>
            <a:r>
              <a:rPr dirty="0" smtClean="0" sz="1100" spc="-10">
                <a:latin typeface="Sylfaen"/>
                <a:cs typeface="Sylfaen"/>
              </a:rPr>
              <a:t>რ</a:t>
            </a:r>
            <a:r>
              <a:rPr dirty="0" smtClean="0" sz="1100" spc="-10">
                <a:latin typeface="Sylfaen"/>
                <a:cs typeface="Sylfaen"/>
              </a:rPr>
              <a:t>ც</a:t>
            </a:r>
            <a:r>
              <a:rPr dirty="0" smtClean="0" sz="1100" spc="-10">
                <a:latin typeface="Sylfaen"/>
                <a:cs typeface="Sylfaen"/>
              </a:rPr>
              <a:t>უ</a:t>
            </a:r>
            <a:r>
              <a:rPr dirty="0" smtClean="0" sz="1100" spc="-10">
                <a:latin typeface="Sylfaen"/>
                <a:cs typeface="Sylfaen"/>
              </a:rPr>
              <a:t>ლ</a:t>
            </a:r>
            <a:r>
              <a:rPr dirty="0" smtClean="0" sz="1100" spc="-10">
                <a:latin typeface="Sylfaen"/>
                <a:cs typeface="Sylfaen"/>
              </a:rPr>
              <a:t>ი</a:t>
            </a:r>
            <a:r>
              <a:rPr dirty="0" smtClean="0" sz="1100" spc="-10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493002" y="9916160"/>
            <a:ext cx="189640" cy="165608"/>
          </a:xfrm>
          <a:prstGeom prst="rect">
            <a:avLst/>
          </a:prstGeom>
        </p:spPr>
        <p:txBody>
          <a:bodyPr wrap="square" lIns="0" tIns="7651" rIns="0" bIns="0" rtlCol="0">
            <a:noAutofit/>
          </a:bodyPr>
          <a:lstStyle/>
          <a:p>
            <a:pPr marL="12700">
              <a:lnSpc>
                <a:spcPts val="1205"/>
              </a:lnSpc>
            </a:pPr>
            <a:r>
              <a:rPr dirty="0" smtClean="0" sz="1100" spc="4">
                <a:latin typeface="Calibri"/>
                <a:cs typeface="Calibri"/>
              </a:rPr>
              <a:t>25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/>
          <p:nvPr/>
        </p:nvSpPr>
        <p:spPr>
          <a:xfrm>
            <a:off x="1010285" y="2150745"/>
            <a:ext cx="2016760" cy="26885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902004" y="951340"/>
            <a:ext cx="577933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4">
                <a:latin typeface="Sylfaen"/>
                <a:cs typeface="Sylfaen"/>
              </a:rPr>
              <a:t>ს</a:t>
            </a:r>
            <a:r>
              <a:rPr dirty="0" smtClean="0" sz="1100" spc="14">
                <a:latin typeface="Sylfaen"/>
                <a:cs typeface="Sylfaen"/>
              </a:rPr>
              <a:t>ა</a:t>
            </a:r>
            <a:r>
              <a:rPr dirty="0" smtClean="0" sz="1100" spc="14">
                <a:latin typeface="Sylfaen"/>
                <a:cs typeface="Sylfaen"/>
              </a:rPr>
              <a:t>დ</a:t>
            </a:r>
            <a:r>
              <a:rPr dirty="0" smtClean="0" sz="1100" spc="14">
                <a:latin typeface="Sylfaen"/>
                <a:cs typeface="Sylfaen"/>
              </a:rPr>
              <a:t>ა</a:t>
            </a:r>
            <a:r>
              <a:rPr dirty="0" smtClean="0" sz="1100" spc="14">
                <a:latin typeface="Sylfaen"/>
                <a:cs typeface="Sylfaen"/>
              </a:rPr>
              <a:t>,</a:t>
            </a:r>
            <a:r>
              <a:rPr dirty="0" smtClean="0" sz="1100" spc="14">
                <a:latin typeface="Sylfaen"/>
                <a:cs typeface="Sylfaen"/>
              </a:rPr>
              <a:t> </a:t>
            </a:r>
            <a:r>
              <a:rPr dirty="0" smtClean="0" sz="1100" spc="14">
                <a:latin typeface="Sylfaen"/>
                <a:cs typeface="Sylfaen"/>
              </a:rPr>
              <a:t>ყ</a:t>
            </a:r>
            <a:r>
              <a:rPr dirty="0" smtClean="0" sz="1100" spc="14">
                <a:latin typeface="Sylfaen"/>
                <a:cs typeface="Sylfaen"/>
              </a:rPr>
              <a:t>ა</a:t>
            </a:r>
            <a:r>
              <a:rPr dirty="0" smtClean="0" sz="1100" spc="14">
                <a:latin typeface="Sylfaen"/>
                <a:cs typeface="Sylfaen"/>
              </a:rPr>
              <a:t>ი</a:t>
            </a:r>
            <a:r>
              <a:rPr dirty="0" smtClean="0" sz="1100" spc="14">
                <a:latin typeface="Sylfaen"/>
                <a:cs typeface="Sylfaen"/>
              </a:rPr>
              <a:t>ს</a:t>
            </a:r>
            <a:r>
              <a:rPr dirty="0" smtClean="0" sz="1100" spc="14">
                <a:latin typeface="Sylfaen"/>
                <a:cs typeface="Sylfaen"/>
              </a:rPr>
              <a:t>ნ</a:t>
            </a:r>
            <a:r>
              <a:rPr dirty="0" smtClean="0" sz="1100" spc="14">
                <a:latin typeface="Sylfaen"/>
                <a:cs typeface="Sylfaen"/>
              </a:rPr>
              <a:t>ა</a:t>
            </a:r>
            <a:r>
              <a:rPr dirty="0" smtClean="0" sz="1100" spc="14">
                <a:latin typeface="Sylfaen"/>
                <a:cs typeface="Sylfaen"/>
              </a:rPr>
              <a:t>ღური</a:t>
            </a:r>
            <a:r>
              <a:rPr dirty="0" smtClean="0" sz="1100" spc="14">
                <a:latin typeface="Sylfaen"/>
                <a:cs typeface="Sylfaen"/>
              </a:rPr>
              <a:t>,</a:t>
            </a:r>
            <a:r>
              <a:rPr dirty="0" smtClean="0" sz="1100" spc="14">
                <a:latin typeface="Sylfaen"/>
                <a:cs typeface="Sylfaen"/>
              </a:rPr>
              <a:t> </a:t>
            </a:r>
            <a:r>
              <a:rPr dirty="0" smtClean="0" sz="1100" spc="14">
                <a:latin typeface="Sylfaen"/>
                <a:cs typeface="Sylfaen"/>
              </a:rPr>
              <a:t>ა</a:t>
            </a:r>
            <a:r>
              <a:rPr dirty="0" smtClean="0" sz="1100" spc="14">
                <a:latin typeface="Sylfaen"/>
                <a:cs typeface="Sylfaen"/>
              </a:rPr>
              <a:t>ტ</a:t>
            </a:r>
            <a:r>
              <a:rPr dirty="0" smtClean="0" sz="1100" spc="14">
                <a:latin typeface="Sylfaen"/>
                <a:cs typeface="Sylfaen"/>
              </a:rPr>
              <a:t>ლ</a:t>
            </a:r>
            <a:r>
              <a:rPr dirty="0" smtClean="0" sz="1100" spc="14">
                <a:latin typeface="Sylfaen"/>
                <a:cs typeface="Sylfaen"/>
              </a:rPr>
              <a:t>ა</a:t>
            </a:r>
            <a:r>
              <a:rPr dirty="0" smtClean="0" sz="1100" spc="14">
                <a:latin typeface="Sylfaen"/>
                <a:cs typeface="Sylfaen"/>
              </a:rPr>
              <a:t>ს</a:t>
            </a:r>
            <a:r>
              <a:rPr dirty="0" smtClean="0" sz="1100" spc="14">
                <a:latin typeface="Sylfaen"/>
                <a:cs typeface="Sylfaen"/>
              </a:rPr>
              <a:t>ის</a:t>
            </a:r>
            <a:r>
              <a:rPr dirty="0" smtClean="0" sz="1100" spc="14">
                <a:latin typeface="Sylfaen"/>
                <a:cs typeface="Sylfaen"/>
              </a:rPr>
              <a:t>,</a:t>
            </a:r>
            <a:r>
              <a:rPr dirty="0" smtClean="0" sz="1100" spc="14">
                <a:latin typeface="Sylfaen"/>
                <a:cs typeface="Sylfaen"/>
              </a:rPr>
              <a:t> </a:t>
            </a:r>
            <a:r>
              <a:rPr dirty="0" smtClean="0" sz="1100" spc="14">
                <a:latin typeface="Sylfaen"/>
                <a:cs typeface="Sylfaen"/>
              </a:rPr>
              <a:t>გ</a:t>
            </a:r>
            <a:r>
              <a:rPr dirty="0" smtClean="0" sz="1100" spc="14">
                <a:latin typeface="Sylfaen"/>
                <a:cs typeface="Sylfaen"/>
              </a:rPr>
              <a:t>ო</a:t>
            </a:r>
            <a:r>
              <a:rPr dirty="0" smtClean="0" sz="1100" spc="14">
                <a:latin typeface="Sylfaen"/>
                <a:cs typeface="Sylfaen"/>
              </a:rPr>
              <a:t>ბ</a:t>
            </a:r>
            <a:r>
              <a:rPr dirty="0" smtClean="0" sz="1100" spc="14">
                <a:latin typeface="Sylfaen"/>
                <a:cs typeface="Sylfaen"/>
              </a:rPr>
              <a:t>ე</a:t>
            </a:r>
            <a:r>
              <a:rPr dirty="0" smtClean="0" sz="1100" spc="14">
                <a:latin typeface="Sylfaen"/>
                <a:cs typeface="Sylfaen"/>
              </a:rPr>
              <a:t>ლ</a:t>
            </a:r>
            <a:r>
              <a:rPr dirty="0" smtClean="0" sz="1100" spc="14">
                <a:latin typeface="Sylfaen"/>
                <a:cs typeface="Sylfaen"/>
              </a:rPr>
              <a:t>ე</a:t>
            </a:r>
            <a:r>
              <a:rPr dirty="0" smtClean="0" sz="1100" spc="14">
                <a:latin typeface="Sylfaen"/>
                <a:cs typeface="Sylfaen"/>
              </a:rPr>
              <a:t>ნ</a:t>
            </a:r>
            <a:r>
              <a:rPr dirty="0" smtClean="0" sz="1100" spc="14">
                <a:latin typeface="Sylfaen"/>
                <a:cs typeface="Sylfaen"/>
              </a:rPr>
              <a:t>ი</a:t>
            </a:r>
            <a:r>
              <a:rPr dirty="0" smtClean="0" sz="1100" spc="14">
                <a:latin typeface="Sylfaen"/>
                <a:cs typeface="Sylfaen"/>
              </a:rPr>
              <a:t>ს</a:t>
            </a:r>
            <a:r>
              <a:rPr dirty="0" smtClean="0" sz="1100" spc="14">
                <a:latin typeface="Sylfaen"/>
                <a:cs typeface="Sylfaen"/>
              </a:rPr>
              <a:t>,</a:t>
            </a:r>
            <a:r>
              <a:rPr dirty="0" smtClean="0" sz="1100" spc="14">
                <a:latin typeface="Sylfaen"/>
                <a:cs typeface="Sylfaen"/>
              </a:rPr>
              <a:t> </a:t>
            </a:r>
            <a:r>
              <a:rPr dirty="0" smtClean="0" sz="1100" spc="14">
                <a:latin typeface="Sylfaen"/>
                <a:cs typeface="Sylfaen"/>
              </a:rPr>
              <a:t>ნ</a:t>
            </a:r>
            <a:r>
              <a:rPr dirty="0" smtClean="0" sz="1100" spc="14">
                <a:latin typeface="Sylfaen"/>
                <a:cs typeface="Sylfaen"/>
              </a:rPr>
              <a:t>ა</a:t>
            </a:r>
            <a:r>
              <a:rPr dirty="0" smtClean="0" sz="1100" spc="14">
                <a:latin typeface="Sylfaen"/>
                <a:cs typeface="Sylfaen"/>
              </a:rPr>
              <a:t>ხ</a:t>
            </a:r>
            <a:r>
              <a:rPr dirty="0" smtClean="0" sz="1100" spc="14">
                <a:latin typeface="Sylfaen"/>
                <a:cs typeface="Sylfaen"/>
              </a:rPr>
              <a:t>ე</a:t>
            </a:r>
            <a:r>
              <a:rPr dirty="0" smtClean="0" sz="1100" spc="14">
                <a:latin typeface="Sylfaen"/>
                <a:cs typeface="Sylfaen"/>
              </a:rPr>
              <a:t>ვარჯ</a:t>
            </a:r>
            <a:r>
              <a:rPr dirty="0" smtClean="0" sz="1100" spc="14">
                <a:latin typeface="Sylfaen"/>
                <a:cs typeface="Sylfaen"/>
              </a:rPr>
              <a:t>ვ</a:t>
            </a:r>
            <a:r>
              <a:rPr dirty="0" smtClean="0" sz="1100" spc="14">
                <a:latin typeface="Sylfaen"/>
                <a:cs typeface="Sylfaen"/>
              </a:rPr>
              <a:t>ა</a:t>
            </a:r>
            <a:r>
              <a:rPr dirty="0" smtClean="0" sz="1100" spc="14">
                <a:latin typeface="Sylfaen"/>
                <a:cs typeface="Sylfaen"/>
              </a:rPr>
              <a:t>რი</a:t>
            </a:r>
            <a:r>
              <a:rPr dirty="0" smtClean="0" sz="1100" spc="14">
                <a:latin typeface="Sylfaen"/>
                <a:cs typeface="Sylfaen"/>
              </a:rPr>
              <a:t> </a:t>
            </a:r>
            <a:r>
              <a:rPr dirty="0" smtClean="0" sz="1100" spc="14">
                <a:latin typeface="Sylfaen"/>
                <a:cs typeface="Sylfaen"/>
              </a:rPr>
              <a:t>დ</a:t>
            </a:r>
            <a:r>
              <a:rPr dirty="0" smtClean="0" sz="1100" spc="14">
                <a:latin typeface="Sylfaen"/>
                <a:cs typeface="Sylfaen"/>
              </a:rPr>
              <a:t>ა</a:t>
            </a:r>
            <a:r>
              <a:rPr dirty="0" smtClean="0" sz="1100" spc="14">
                <a:latin typeface="Sylfaen"/>
                <a:cs typeface="Sylfaen"/>
              </a:rPr>
              <a:t> </a:t>
            </a:r>
            <a:r>
              <a:rPr dirty="0" smtClean="0" sz="1100" spc="14">
                <a:latin typeface="Sylfaen"/>
                <a:cs typeface="Sylfaen"/>
              </a:rPr>
              <a:t>ს</a:t>
            </a:r>
            <a:r>
              <a:rPr dirty="0" smtClean="0" sz="1100" spc="14">
                <a:latin typeface="Sylfaen"/>
                <a:cs typeface="Sylfaen"/>
              </a:rPr>
              <a:t>ხ</a:t>
            </a:r>
            <a:r>
              <a:rPr dirty="0" smtClean="0" sz="1100" spc="14">
                <a:latin typeface="Sylfaen"/>
                <a:cs typeface="Sylfaen"/>
              </a:rPr>
              <a:t>ვ</a:t>
            </a:r>
            <a:r>
              <a:rPr dirty="0" smtClean="0" sz="1100" spc="14">
                <a:latin typeface="Sylfaen"/>
                <a:cs typeface="Sylfaen"/>
              </a:rPr>
              <a:t>.</a:t>
            </a:r>
            <a:r>
              <a:rPr dirty="0" smtClean="0" sz="1100" spc="14">
                <a:latin typeface="Sylfaen"/>
                <a:cs typeface="Sylfaen"/>
              </a:rPr>
              <a:t> </a:t>
            </a:r>
            <a:r>
              <a:rPr dirty="0" smtClean="0" sz="1100" spc="14">
                <a:latin typeface="Sylfaen"/>
                <a:cs typeface="Sylfaen"/>
              </a:rPr>
              <a:t>პ</a:t>
            </a:r>
            <a:r>
              <a:rPr dirty="0" smtClean="0" sz="1100" spc="14">
                <a:latin typeface="Sylfaen"/>
                <a:cs typeface="Sylfaen"/>
              </a:rPr>
              <a:t>ა</a:t>
            </a:r>
            <a:r>
              <a:rPr dirty="0" smtClean="0" sz="1100" spc="14">
                <a:latin typeface="Sylfaen"/>
                <a:cs typeface="Sylfaen"/>
              </a:rPr>
              <a:t>ტ</a:t>
            </a:r>
            <a:r>
              <a:rPr dirty="0" smtClean="0" sz="1100" spc="14">
                <a:latin typeface="Sylfaen"/>
                <a:cs typeface="Sylfaen"/>
              </a:rPr>
              <a:t>ა</a:t>
            </a:r>
            <a:r>
              <a:rPr dirty="0" smtClean="0" sz="1100" spc="14">
                <a:latin typeface="Sylfaen"/>
                <a:cs typeface="Sylfaen"/>
              </a:rPr>
              <a:t>რ</a:t>
            </a:r>
            <a:r>
              <a:rPr dirty="0" smtClean="0" sz="1100" spc="14">
                <a:latin typeface="Sylfaen"/>
                <a:cs typeface="Sylfaen"/>
              </a:rPr>
              <a:t>ძ</a:t>
            </a:r>
            <a:r>
              <a:rPr dirty="0" smtClean="0" sz="1100" spc="14">
                <a:latin typeface="Sylfaen"/>
                <a:cs typeface="Sylfaen"/>
              </a:rPr>
              <a:t>ალ</a:t>
            </a:r>
            <a:r>
              <a:rPr dirty="0" smtClean="0" sz="1100" spc="14">
                <a:latin typeface="Sylfaen"/>
                <a:cs typeface="Sylfaen"/>
              </a:rPr>
              <a:t>ს</a:t>
            </a:r>
            <a:r>
              <a:rPr dirty="0" smtClean="0" sz="1100" spc="14">
                <a:latin typeface="Sylfaen"/>
                <a:cs typeface="Sylfaen"/>
              </a:rPr>
              <a:t> </a:t>
            </a:r>
            <a:r>
              <a:rPr dirty="0" smtClean="0" sz="1100" spc="14">
                <a:latin typeface="Sylfaen"/>
                <a:cs typeface="Sylfaen"/>
              </a:rPr>
              <a:t> </a:t>
            </a:r>
            <a:r>
              <a:rPr dirty="0" smtClean="0" sz="1100" spc="14">
                <a:latin typeface="Sylfaen"/>
                <a:cs typeface="Sylfaen"/>
              </a:rPr>
              <a:t>ქ</a:t>
            </a:r>
            <a:r>
              <a:rPr dirty="0" smtClean="0" sz="1100" spc="14">
                <a:latin typeface="Sylfaen"/>
                <a:cs typeface="Sylfaen"/>
              </a:rPr>
              <a:t>მ</a:t>
            </a:r>
            <a:r>
              <a:rPr dirty="0" smtClean="0" sz="1100" spc="14">
                <a:latin typeface="Sylfaen"/>
                <a:cs typeface="Sylfaen"/>
              </a:rPr>
              <a:t>რი</a:t>
            </a:r>
            <a:r>
              <a:rPr dirty="0" smtClean="0" sz="1100" spc="14">
                <a:latin typeface="Sylfaen"/>
                <a:cs typeface="Sylfaen"/>
              </a:rPr>
              <a:t>ს</a:t>
            </a:r>
            <a:r>
              <a:rPr dirty="0" smtClean="0" sz="1100" spc="14">
                <a:latin typeface="Sylfaen"/>
                <a:cs typeface="Sylfaen"/>
              </a:rPr>
              <a:t>ა</a:t>
            </a:r>
            <a:r>
              <a:rPr dirty="0" smtClean="0" sz="1100" spc="14">
                <a:latin typeface="Sylfaen"/>
                <a:cs typeface="Sylfaen"/>
              </a:rPr>
              <a:t> </a:t>
            </a:r>
            <a:r>
              <a:rPr dirty="0" smtClean="0" sz="1100" spc="14">
                <a:latin typeface="Sylfaen"/>
                <a:cs typeface="Sylfaen"/>
              </a:rPr>
              <a:t> </a:t>
            </a:r>
            <a:r>
              <a:rPr dirty="0" smtClean="0" sz="1100" spc="14">
                <a:latin typeface="Sylfaen"/>
                <a:cs typeface="Sylfaen"/>
              </a:rPr>
              <a:t>და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02004" y="1245472"/>
            <a:ext cx="578068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ოჯ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ხის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87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წ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-14">
                <a:latin typeface="Sylfaen"/>
                <a:cs typeface="Sylfaen"/>
              </a:rPr>
              <a:t>რ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ბისთ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29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ჩ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24">
                <a:latin typeface="Sylfaen"/>
                <a:cs typeface="Sylfaen"/>
              </a:rPr>
              <a:t>ქ</a:t>
            </a:r>
            <a:r>
              <a:rPr dirty="0" smtClean="0" sz="1100" spc="87">
                <a:latin typeface="Sylfaen"/>
                <a:cs typeface="Sylfaen"/>
              </a:rPr>
              <a:t>რ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75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1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იჰ</a:t>
            </a:r>
            <a:r>
              <a:rPr dirty="0" smtClean="0" sz="1100" spc="-9">
                <a:latin typeface="Sylfaen"/>
                <a:cs typeface="Sylfaen"/>
              </a:rPr>
              <a:t>ქ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ნ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85">
                <a:latin typeface="Sylfaen"/>
                <a:cs typeface="Sylfaen"/>
              </a:rPr>
              <a:t> </a:t>
            </a:r>
            <a:r>
              <a:rPr dirty="0" smtClean="0" sz="1100" spc="-63">
                <a:latin typeface="Sylfaen"/>
                <a:cs typeface="Sylfaen"/>
              </a:rPr>
              <a:t>თ</a:t>
            </a:r>
            <a:r>
              <a:rPr dirty="0" smtClean="0" sz="1100" spc="-28">
                <a:latin typeface="Sylfaen"/>
                <a:cs typeface="Sylfaen"/>
              </a:rPr>
              <a:t>ა</a:t>
            </a:r>
            <a:r>
              <a:rPr dirty="0" smtClean="0" sz="1100" spc="-40">
                <a:latin typeface="Sylfaen"/>
                <a:cs typeface="Sylfaen"/>
              </a:rPr>
              <a:t>ვი</a:t>
            </a:r>
            <a:r>
              <a:rPr dirty="0" smtClean="0" sz="1100" spc="-48">
                <a:latin typeface="Sylfaen"/>
                <a:cs typeface="Sylfaen"/>
              </a:rPr>
              <a:t>ს</a:t>
            </a:r>
            <a:r>
              <a:rPr dirty="0" smtClean="0" sz="1100" spc="-42">
                <a:latin typeface="Sylfaen"/>
                <a:cs typeface="Sylfaen"/>
              </a:rPr>
              <a:t>ი</a:t>
            </a:r>
            <a:r>
              <a:rPr dirty="0" smtClean="0" sz="1100" spc="-19">
                <a:latin typeface="Sylfaen"/>
                <a:cs typeface="Sylfaen"/>
              </a:rPr>
              <a:t>   </a:t>
            </a:r>
            <a:r>
              <a:rPr dirty="0" smtClean="0" sz="1100" spc="77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ხ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ით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15">
                <a:latin typeface="Sylfaen"/>
                <a:cs typeface="Sylfaen"/>
              </a:rPr>
              <a:t> 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66">
                <a:latin typeface="Sylfaen"/>
                <a:cs typeface="Sylfaen"/>
              </a:rPr>
              <a:t>ო</a:t>
            </a:r>
            <a:r>
              <a:rPr dirty="0" smtClean="0" sz="1100" spc="24">
                <a:latin typeface="Sylfaen"/>
                <a:cs typeface="Sylfaen"/>
              </a:rPr>
              <a:t>ქ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13">
                <a:latin typeface="Sylfaen"/>
                <a:cs typeface="Sylfaen"/>
              </a:rPr>
              <a:t>ოვ</a:t>
            </a:r>
            <a:r>
              <a:rPr dirty="0" smtClean="0" sz="1100" spc="-22">
                <a:latin typeface="Sylfaen"/>
                <a:cs typeface="Sylfaen"/>
              </a:rPr>
              <a:t>ი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19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წი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02004" y="1539604"/>
            <a:ext cx="577999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0">
                <a:latin typeface="Sylfaen"/>
                <a:cs typeface="Sylfaen"/>
              </a:rPr>
              <a:t>ხ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-10">
                <a:latin typeface="Sylfaen"/>
                <a:cs typeface="Sylfaen"/>
              </a:rPr>
              <a:t>ლ</a:t>
            </a:r>
            <a:r>
              <a:rPr dirty="0" smtClean="0" sz="1100" spc="-10">
                <a:latin typeface="Sylfaen"/>
                <a:cs typeface="Sylfaen"/>
              </a:rPr>
              <a:t>თ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თ</a:t>
            </a:r>
            <a:r>
              <a:rPr dirty="0" smtClean="0" sz="1100" spc="-10">
                <a:latin typeface="Sylfaen"/>
                <a:cs typeface="Sylfaen"/>
              </a:rPr>
              <a:t>მ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ნ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-10">
                <a:latin typeface="Sylfaen"/>
                <a:cs typeface="Sylfaen"/>
              </a:rPr>
              <a:t>ბი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დ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ს</a:t>
            </a:r>
            <a:r>
              <a:rPr dirty="0" smtClean="0" sz="1100" spc="-10">
                <a:latin typeface="Sylfaen"/>
                <a:cs typeface="Sylfaen"/>
              </a:rPr>
              <a:t>ხ</a:t>
            </a:r>
            <a:r>
              <a:rPr dirty="0" smtClean="0" sz="1100" spc="-10">
                <a:latin typeface="Sylfaen"/>
                <a:cs typeface="Sylfaen"/>
              </a:rPr>
              <a:t>ვ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დ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ს</a:t>
            </a:r>
            <a:r>
              <a:rPr dirty="0" smtClean="0" sz="1100" spc="-10">
                <a:latin typeface="Sylfaen"/>
                <a:cs typeface="Sylfaen"/>
              </a:rPr>
              <a:t>ხ</a:t>
            </a:r>
            <a:r>
              <a:rPr dirty="0" smtClean="0" sz="1100" spc="-10">
                <a:latin typeface="Sylfaen"/>
                <a:cs typeface="Sylfaen"/>
              </a:rPr>
              <a:t>ვ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ს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ო</a:t>
            </a:r>
            <a:r>
              <a:rPr dirty="0" smtClean="0" sz="1100" spc="-10">
                <a:latin typeface="Sylfaen"/>
                <a:cs typeface="Sylfaen"/>
              </a:rPr>
              <a:t>ჯ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ხ</a:t>
            </a:r>
            <a:r>
              <a:rPr dirty="0" smtClean="0" sz="1100" spc="-10">
                <a:latin typeface="Sylfaen"/>
                <a:cs typeface="Sylfaen"/>
              </a:rPr>
              <a:t>ო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ნ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ქ</a:t>
            </a:r>
            <a:r>
              <a:rPr dirty="0" smtClean="0" sz="1100" spc="-10">
                <a:latin typeface="Sylfaen"/>
                <a:cs typeface="Sylfaen"/>
              </a:rPr>
              <a:t>ს</a:t>
            </a:r>
            <a:r>
              <a:rPr dirty="0" smtClean="0" sz="1100" spc="-10">
                <a:latin typeface="Sylfaen"/>
                <a:cs typeface="Sylfaen"/>
              </a:rPr>
              <a:t>ო</a:t>
            </a:r>
            <a:r>
              <a:rPr dirty="0" smtClean="0" sz="1100" spc="-10">
                <a:latin typeface="Sylfaen"/>
                <a:cs typeface="Sylfaen"/>
              </a:rPr>
              <a:t>ვ</a:t>
            </a:r>
            <a:r>
              <a:rPr dirty="0" smtClean="0" sz="1100" spc="-10">
                <a:latin typeface="Sylfaen"/>
                <a:cs typeface="Sylfaen"/>
              </a:rPr>
              <a:t>ი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ნ</a:t>
            </a:r>
            <a:r>
              <a:rPr dirty="0" smtClean="0" sz="1100" spc="-10">
                <a:latin typeface="Sylfaen"/>
                <a:cs typeface="Sylfaen"/>
              </a:rPr>
              <a:t>ივთ</a:t>
            </a:r>
            <a:r>
              <a:rPr dirty="0" smtClean="0" sz="1100" spc="-10">
                <a:latin typeface="Sylfaen"/>
                <a:cs typeface="Sylfaen"/>
              </a:rPr>
              <a:t>ი</a:t>
            </a:r>
            <a:r>
              <a:rPr dirty="0" smtClean="0" sz="1100" spc="-10">
                <a:latin typeface="Sylfaen"/>
                <a:cs typeface="Sylfaen"/>
              </a:rPr>
              <a:t>.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ხ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ლ</a:t>
            </a:r>
            <a:r>
              <a:rPr dirty="0" smtClean="0" sz="1100" spc="-10">
                <a:latin typeface="Sylfaen"/>
                <a:cs typeface="Sylfaen"/>
              </a:rPr>
              <a:t>ხ</a:t>
            </a:r>
            <a:r>
              <a:rPr dirty="0" smtClean="0" sz="1100" spc="-10">
                <a:latin typeface="Sylfaen"/>
                <a:cs typeface="Sylfaen"/>
              </a:rPr>
              <a:t>უ</a:t>
            </a:r>
            <a:r>
              <a:rPr dirty="0" smtClean="0" sz="1100" spc="-10">
                <a:latin typeface="Sylfaen"/>
                <a:cs typeface="Sylfaen"/>
              </a:rPr>
              <a:t>რ</a:t>
            </a:r>
            <a:r>
              <a:rPr dirty="0" smtClean="0" sz="1100" spc="-10">
                <a:latin typeface="Sylfaen"/>
                <a:cs typeface="Sylfaen"/>
              </a:rPr>
              <a:t>ი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ხ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-10">
                <a:latin typeface="Sylfaen"/>
                <a:cs typeface="Sylfaen"/>
              </a:rPr>
              <a:t>ლ</a:t>
            </a:r>
            <a:r>
              <a:rPr dirty="0" smtClean="0" sz="1100" spc="-10">
                <a:latin typeface="Sylfaen"/>
                <a:cs typeface="Sylfaen"/>
              </a:rPr>
              <a:t>ს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ქ</a:t>
            </a:r>
            <a:r>
              <a:rPr dirty="0" smtClean="0" sz="1100" spc="-10">
                <a:latin typeface="Sylfaen"/>
                <a:cs typeface="Sylfaen"/>
              </a:rPr>
              <a:t>მ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ტ</a:t>
            </a:r>
            <a:r>
              <a:rPr dirty="0" smtClean="0" sz="1100" spc="-10">
                <a:latin typeface="Sylfaen"/>
                <a:cs typeface="Sylfaen"/>
              </a:rPr>
              <a:t>რ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დ</a:t>
            </a:r>
            <a:r>
              <a:rPr dirty="0" smtClean="0" sz="1100" spc="-10">
                <a:latin typeface="Sylfaen"/>
                <a:cs typeface="Sylfaen"/>
              </a:rPr>
              <a:t>ი</a:t>
            </a:r>
            <a:r>
              <a:rPr dirty="0" smtClean="0" sz="1100" spc="-10">
                <a:latin typeface="Sylfaen"/>
                <a:cs typeface="Sylfaen"/>
              </a:rPr>
              <a:t>ც</a:t>
            </a:r>
            <a:r>
              <a:rPr dirty="0" smtClean="0" sz="1100" spc="-10">
                <a:latin typeface="Sylfaen"/>
                <a:cs typeface="Sylfaen"/>
              </a:rPr>
              <a:t>ი</a:t>
            </a:r>
            <a:r>
              <a:rPr dirty="0" smtClean="0" sz="1100" spc="-10">
                <a:latin typeface="Sylfaen"/>
                <a:cs typeface="Sylfaen"/>
              </a:rPr>
              <a:t>უ</a:t>
            </a:r>
            <a:r>
              <a:rPr dirty="0" smtClean="0" sz="1100" spc="-10">
                <a:latin typeface="Sylfaen"/>
                <a:cs typeface="Sylfaen"/>
              </a:rPr>
              <a:t>ლ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02004" y="1833736"/>
            <a:ext cx="420143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7">
                <a:latin typeface="Sylfaen"/>
                <a:cs typeface="Sylfaen"/>
              </a:rPr>
              <a:t>ოჯ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ხ</a:t>
            </a:r>
            <a:r>
              <a:rPr dirty="0" smtClean="0" sz="1100" spc="-17">
                <a:latin typeface="Sylfaen"/>
                <a:cs typeface="Sylfaen"/>
              </a:rPr>
              <a:t>ე</a:t>
            </a:r>
            <a:r>
              <a:rPr dirty="0" smtClean="0" sz="1100" spc="-17">
                <a:latin typeface="Sylfaen"/>
                <a:cs typeface="Sylfaen"/>
              </a:rPr>
              <a:t>ბს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წ</a:t>
            </a:r>
            <a:r>
              <a:rPr dirty="0" smtClean="0" sz="1100" spc="-17">
                <a:latin typeface="Sylfaen"/>
                <a:cs typeface="Sylfaen"/>
              </a:rPr>
              <a:t>ე</a:t>
            </a:r>
            <a:r>
              <a:rPr dirty="0" smtClean="0" sz="1100" spc="-17">
                <a:latin typeface="Sylfaen"/>
                <a:cs typeface="Sylfaen"/>
              </a:rPr>
              <a:t>ს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დ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მ</a:t>
            </a:r>
            <a:r>
              <a:rPr dirty="0" smtClean="0" sz="1100" spc="-17">
                <a:latin typeface="Sylfaen"/>
                <a:cs typeface="Sylfaen"/>
              </a:rPr>
              <a:t>ო</a:t>
            </a:r>
            <a:r>
              <a:rPr dirty="0" smtClean="0" sz="1100" spc="-17">
                <a:latin typeface="Sylfaen"/>
                <a:cs typeface="Sylfaen"/>
              </a:rPr>
              <a:t>ს</a:t>
            </a:r>
            <a:r>
              <a:rPr dirty="0" smtClean="0" sz="1100" spc="-17">
                <a:latin typeface="Sylfaen"/>
                <a:cs typeface="Sylfaen"/>
              </a:rPr>
              <a:t>დ</a:t>
            </a:r>
            <a:r>
              <a:rPr dirty="0" smtClean="0" sz="1100" spc="-17">
                <a:latin typeface="Sylfaen"/>
                <a:cs typeface="Sylfaen"/>
              </a:rPr>
              <a:t>ე</a:t>
            </a:r>
            <a:r>
              <a:rPr dirty="0" smtClean="0" sz="1100" spc="-17">
                <a:latin typeface="Sylfaen"/>
                <a:cs typeface="Sylfaen"/>
              </a:rPr>
              <a:t>ვ</a:t>
            </a:r>
            <a:r>
              <a:rPr dirty="0" smtClean="0" sz="1100" spc="-17">
                <a:latin typeface="Sylfaen"/>
                <a:cs typeface="Sylfaen"/>
              </a:rPr>
              <a:t>დ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თ</a:t>
            </a:r>
            <a:r>
              <a:rPr dirty="0" smtClean="0" sz="1100" spc="-17">
                <a:latin typeface="Sylfaen"/>
                <a:cs typeface="Sylfaen"/>
              </a:rPr>
              <a:t>.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ი</a:t>
            </a:r>
            <a:r>
              <a:rPr dirty="0" smtClean="0" sz="1100" spc="-17">
                <a:latin typeface="Sylfaen"/>
                <a:cs typeface="Sylfaen"/>
              </a:rPr>
              <a:t>გ</a:t>
            </a:r>
            <a:r>
              <a:rPr dirty="0" smtClean="0" sz="1100" spc="-17">
                <a:latin typeface="Sylfaen"/>
                <a:cs typeface="Sylfaen"/>
              </a:rPr>
              <a:t>ი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თ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ო</a:t>
            </a:r>
            <a:r>
              <a:rPr dirty="0" smtClean="0" sz="1100" spc="-17">
                <a:latin typeface="Sylfaen"/>
                <a:cs typeface="Sylfaen"/>
              </a:rPr>
              <a:t>ბ</a:t>
            </a:r>
            <a:r>
              <a:rPr dirty="0" smtClean="0" sz="1100" spc="-17">
                <a:latin typeface="Sylfaen"/>
                <a:cs typeface="Sylfaen"/>
              </a:rPr>
              <a:t>ი</a:t>
            </a:r>
            <a:r>
              <a:rPr dirty="0" smtClean="0" sz="1100" spc="-17">
                <a:latin typeface="Sylfaen"/>
                <a:cs typeface="Sylfaen"/>
              </a:rPr>
              <a:t>დ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ნ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თ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ო</a:t>
            </a:r>
            <a:r>
              <a:rPr dirty="0" smtClean="0" sz="1100" spc="-17">
                <a:latin typeface="Sylfaen"/>
                <a:cs typeface="Sylfaen"/>
              </a:rPr>
              <a:t>ბ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ს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გ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დ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ე</a:t>
            </a:r>
            <a:r>
              <a:rPr dirty="0" smtClean="0" sz="1100" spc="-17">
                <a:latin typeface="Sylfaen"/>
                <a:cs typeface="Sylfaen"/>
              </a:rPr>
              <a:t>ც</a:t>
            </a:r>
            <a:r>
              <a:rPr dirty="0" smtClean="0" sz="1100" spc="-17">
                <a:latin typeface="Sylfaen"/>
                <a:cs typeface="Sylfaen"/>
              </a:rPr>
              <a:t>ე</a:t>
            </a:r>
            <a:r>
              <a:rPr dirty="0" smtClean="0" sz="1100" spc="-17">
                <a:latin typeface="Sylfaen"/>
                <a:cs typeface="Sylfaen"/>
              </a:rPr>
              <a:t>მ</a:t>
            </a:r>
            <a:r>
              <a:rPr dirty="0" smtClean="0" sz="1100" spc="-17">
                <a:latin typeface="Sylfaen"/>
                <a:cs typeface="Sylfaen"/>
              </a:rPr>
              <a:t>ო</a:t>
            </a:r>
            <a:r>
              <a:rPr dirty="0" smtClean="0" sz="1100" spc="-17">
                <a:latin typeface="Sylfaen"/>
                <a:cs typeface="Sylfaen"/>
              </a:rPr>
              <a:t>დ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444366" y="2127868"/>
            <a:ext cx="123434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9">
                <a:latin typeface="Sylfaen"/>
                <a:cs typeface="Sylfaen"/>
              </a:rPr>
              <a:t>ქ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ქ</a:t>
            </a:r>
            <a:r>
              <a:rPr dirty="0" smtClean="0" sz="1100" spc="0">
                <a:latin typeface="Sylfaen"/>
                <a:cs typeface="Sylfaen"/>
              </a:rPr>
              <a:t>       </a:t>
            </a:r>
            <a:r>
              <a:rPr dirty="0" smtClean="0" sz="1100" spc="180">
                <a:latin typeface="Sylfaen"/>
                <a:cs typeface="Sylfaen"/>
              </a:rPr>
              <a:t> </a:t>
            </a:r>
            <a:r>
              <a:rPr dirty="0" smtClean="0" sz="1100" spc="-66">
                <a:latin typeface="Sylfaen"/>
                <a:cs typeface="Sylfaen"/>
              </a:rPr>
              <a:t>ბ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162">
                <a:latin typeface="Sylfaen"/>
                <a:cs typeface="Sylfaen"/>
              </a:rPr>
              <a:t>თ</a:t>
            </a:r>
            <a:r>
              <a:rPr dirty="0" smtClean="0" sz="1100" spc="-163">
                <a:latin typeface="Sylfaen"/>
                <a:cs typeface="Sylfaen"/>
              </a:rPr>
              <a:t>უ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63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900041" y="2127868"/>
            <a:ext cx="24607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>
                <a:latin typeface="Sylfaen"/>
                <a:cs typeface="Sylfaen"/>
              </a:rPr>
              <a:t>№</a:t>
            </a:r>
            <a:r>
              <a:rPr dirty="0" smtClean="0" sz="1100">
                <a:latin typeface="Sylfaen"/>
                <a:cs typeface="Sylfaen"/>
              </a:rPr>
              <a:t>1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68290" y="2127868"/>
            <a:ext cx="52454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3">
                <a:latin typeface="Sylfaen"/>
                <a:cs typeface="Sylfaen"/>
              </a:rPr>
              <a:t>ს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ჯ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რო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15050" y="2127868"/>
            <a:ext cx="56842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8">
                <a:latin typeface="Sylfaen"/>
                <a:cs typeface="Sylfaen"/>
              </a:rPr>
              <a:t>ს</a:t>
            </a:r>
            <a:r>
              <a:rPr dirty="0" smtClean="0" sz="1100" spc="8">
                <a:latin typeface="Sylfaen"/>
                <a:cs typeface="Sylfaen"/>
              </a:rPr>
              <a:t>კ</a:t>
            </a:r>
            <a:r>
              <a:rPr dirty="0" smtClean="0" sz="1100" spc="8">
                <a:latin typeface="Sylfaen"/>
                <a:cs typeface="Sylfaen"/>
              </a:rPr>
              <a:t>ო</a:t>
            </a:r>
            <a:r>
              <a:rPr dirty="0" smtClean="0" sz="1100" spc="8">
                <a:latin typeface="Sylfaen"/>
                <a:cs typeface="Sylfaen"/>
              </a:rPr>
              <a:t>ლ</a:t>
            </a:r>
            <a:r>
              <a:rPr dirty="0" smtClean="0" sz="1100" spc="8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28899" y="2420476"/>
            <a:ext cx="96577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8">
                <a:latin typeface="Sylfaen"/>
                <a:cs typeface="Sylfaen"/>
              </a:rPr>
              <a:t>მ</a:t>
            </a:r>
            <a:r>
              <a:rPr dirty="0" smtClean="0" sz="1100" spc="8">
                <a:latin typeface="Sylfaen"/>
                <a:cs typeface="Sylfaen"/>
              </a:rPr>
              <a:t>ო</a:t>
            </a:r>
            <a:r>
              <a:rPr dirty="0" smtClean="0" sz="1100" spc="8">
                <a:latin typeface="Sylfaen"/>
                <a:cs typeface="Sylfaen"/>
              </a:rPr>
              <a:t>ს</a:t>
            </a:r>
            <a:r>
              <a:rPr dirty="0" smtClean="0" sz="1100" spc="8">
                <a:latin typeface="Sylfaen"/>
                <a:cs typeface="Sylfaen"/>
              </a:rPr>
              <a:t>წა</a:t>
            </a:r>
            <a:r>
              <a:rPr dirty="0" smtClean="0" sz="1100" spc="8">
                <a:latin typeface="Sylfaen"/>
                <a:cs typeface="Sylfaen"/>
              </a:rPr>
              <a:t>ვ</a:t>
            </a:r>
            <a:r>
              <a:rPr dirty="0" smtClean="0" sz="1100" spc="8">
                <a:latin typeface="Sylfaen"/>
                <a:cs typeface="Sylfaen"/>
              </a:rPr>
              <a:t>ლ</a:t>
            </a:r>
            <a:r>
              <a:rPr dirty="0" smtClean="0" sz="1100" spc="8">
                <a:latin typeface="Sylfaen"/>
                <a:cs typeface="Sylfaen"/>
              </a:rPr>
              <a:t>ე</a:t>
            </a:r>
            <a:r>
              <a:rPr dirty="0" smtClean="0" sz="1100" spc="8">
                <a:latin typeface="Sylfaen"/>
                <a:cs typeface="Sylfaen"/>
              </a:rPr>
              <a:t>ე</a:t>
            </a:r>
            <a:r>
              <a:rPr dirty="0" smtClean="0" sz="1100" spc="8">
                <a:latin typeface="Sylfaen"/>
                <a:cs typeface="Sylfaen"/>
              </a:rPr>
              <a:t>ბ</a:t>
            </a:r>
            <a:r>
              <a:rPr dirty="0" smtClean="0" sz="1100" spc="8">
                <a:latin typeface="Sylfaen"/>
                <a:cs typeface="Sylfaen"/>
              </a:rPr>
              <a:t>მ</a:t>
            </a:r>
            <a:r>
              <a:rPr dirty="0" smtClean="0" sz="1100" spc="8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20565" y="2420476"/>
            <a:ext cx="46060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7">
                <a:latin typeface="Sylfaen"/>
                <a:cs typeface="Sylfaen"/>
              </a:rPr>
              <a:t>ძ</a:t>
            </a:r>
            <a:r>
              <a:rPr dirty="0" smtClean="0" sz="1100" spc="-7">
                <a:latin typeface="Sylfaen"/>
                <a:cs typeface="Sylfaen"/>
              </a:rPr>
              <a:t>ვ</a:t>
            </a:r>
            <a:r>
              <a:rPr dirty="0" smtClean="0" sz="1100" spc="-7">
                <a:latin typeface="Sylfaen"/>
                <a:cs typeface="Sylfaen"/>
              </a:rPr>
              <a:t>ე</a:t>
            </a:r>
            <a:r>
              <a:rPr dirty="0" smtClean="0" sz="1100" spc="-7">
                <a:latin typeface="Sylfaen"/>
                <a:cs typeface="Sylfaen"/>
              </a:rPr>
              <a:t>ლ</a:t>
            </a:r>
            <a:r>
              <a:rPr dirty="0" smtClean="0" sz="1100" spc="-7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07914" y="2420476"/>
            <a:ext cx="127311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6">
                <a:latin typeface="Sylfaen"/>
                <a:cs typeface="Sylfaen"/>
              </a:rPr>
              <a:t>ბ</a:t>
            </a:r>
            <a:r>
              <a:rPr dirty="0" smtClean="0" sz="1100" spc="-36">
                <a:latin typeface="Sylfaen"/>
                <a:cs typeface="Sylfaen"/>
              </a:rPr>
              <a:t>ა</a:t>
            </a:r>
            <a:r>
              <a:rPr dirty="0" smtClean="0" sz="1100" spc="-36">
                <a:latin typeface="Sylfaen"/>
                <a:cs typeface="Sylfaen"/>
              </a:rPr>
              <a:t>თ</a:t>
            </a:r>
            <a:r>
              <a:rPr dirty="0" smtClean="0" sz="1100" spc="-36">
                <a:latin typeface="Sylfaen"/>
                <a:cs typeface="Sylfaen"/>
              </a:rPr>
              <a:t>უ</a:t>
            </a:r>
            <a:r>
              <a:rPr dirty="0" smtClean="0" sz="1100" spc="-36">
                <a:latin typeface="Sylfaen"/>
                <a:cs typeface="Sylfaen"/>
              </a:rPr>
              <a:t>მ</a:t>
            </a:r>
            <a:r>
              <a:rPr dirty="0" smtClean="0" sz="1100" spc="-36">
                <a:latin typeface="Sylfaen"/>
                <a:cs typeface="Sylfaen"/>
              </a:rPr>
              <a:t>ე</a:t>
            </a:r>
            <a:r>
              <a:rPr dirty="0" smtClean="0" sz="1100" spc="-36">
                <a:latin typeface="Sylfaen"/>
                <a:cs typeface="Sylfaen"/>
              </a:rPr>
              <a:t>ლ</a:t>
            </a:r>
            <a:r>
              <a:rPr dirty="0" smtClean="0" sz="1100" spc="-36">
                <a:latin typeface="Sylfaen"/>
                <a:cs typeface="Sylfaen"/>
              </a:rPr>
              <a:t>ე</a:t>
            </a:r>
            <a:r>
              <a:rPr dirty="0" smtClean="0" sz="1100" spc="-36">
                <a:latin typeface="Sylfaen"/>
                <a:cs typeface="Sylfaen"/>
              </a:rPr>
              <a:t>ბ</a:t>
            </a:r>
            <a:r>
              <a:rPr dirty="0" smtClean="0" sz="1100" spc="-36">
                <a:latin typeface="Sylfaen"/>
                <a:cs typeface="Sylfaen"/>
              </a:rPr>
              <a:t>ი</a:t>
            </a:r>
            <a:r>
              <a:rPr dirty="0" smtClean="0" sz="1100" spc="-36">
                <a:latin typeface="Sylfaen"/>
                <a:cs typeface="Sylfaen"/>
              </a:rPr>
              <a:t>ს</a:t>
            </a:r>
            <a:r>
              <a:rPr dirty="0" smtClean="0" sz="1100" spc="-36">
                <a:latin typeface="Sylfaen"/>
                <a:cs typeface="Sylfaen"/>
              </a:rPr>
              <a:t>ა</a:t>
            </a:r>
            <a:r>
              <a:rPr dirty="0" smtClean="0" sz="1100" spc="-36">
                <a:latin typeface="Sylfaen"/>
                <a:cs typeface="Sylfaen"/>
              </a:rPr>
              <a:t>თვის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28899" y="2714608"/>
            <a:ext cx="355314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">
                <a:latin typeface="Sylfaen"/>
                <a:cs typeface="Sylfaen"/>
              </a:rPr>
              <a:t>დ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მ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ხ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ს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თ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ბ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ლ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კ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ბ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ბ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მ</a:t>
            </a:r>
            <a:r>
              <a:rPr dirty="0" smtClean="0" sz="1100" spc="-2">
                <a:latin typeface="Sylfaen"/>
                <a:cs typeface="Sylfaen"/>
              </a:rPr>
              <a:t>ოი</a:t>
            </a:r>
            <a:r>
              <a:rPr dirty="0" smtClean="0" sz="1100" spc="-2">
                <a:latin typeface="Sylfaen"/>
                <a:cs typeface="Sylfaen"/>
              </a:rPr>
              <a:t>რ</a:t>
            </a:r>
            <a:r>
              <a:rPr dirty="0" smtClean="0" sz="1100" spc="-2">
                <a:latin typeface="Sylfaen"/>
                <a:cs typeface="Sylfaen"/>
              </a:rPr>
              <a:t>გ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ს</a:t>
            </a:r>
            <a:r>
              <a:rPr dirty="0" smtClean="0" sz="1100" spc="-2">
                <a:latin typeface="Sylfaen"/>
                <a:cs typeface="Sylfaen"/>
              </a:rPr>
              <a:t>,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ხ</a:t>
            </a:r>
            <a:r>
              <a:rPr dirty="0" smtClean="0" sz="1100" spc="-2">
                <a:latin typeface="Sylfaen"/>
                <a:cs typeface="Sylfaen"/>
              </a:rPr>
              <a:t>ო</a:t>
            </a:r>
            <a:r>
              <a:rPr dirty="0" smtClean="0" sz="1100" spc="-2">
                <a:latin typeface="Sylfaen"/>
                <a:cs typeface="Sylfaen"/>
              </a:rPr>
              <a:t>ლ</a:t>
            </a:r>
            <a:r>
              <a:rPr dirty="0" smtClean="0" sz="1100" spc="-2">
                <a:latin typeface="Sylfaen"/>
                <a:cs typeface="Sylfaen"/>
              </a:rPr>
              <a:t>ო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ს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მ</a:t>
            </a:r>
            <a:r>
              <a:rPr dirty="0" smtClean="0" sz="1100" spc="-2">
                <a:latin typeface="Sylfaen"/>
                <a:cs typeface="Sylfaen"/>
              </a:rPr>
              <a:t>ო</a:t>
            </a:r>
            <a:r>
              <a:rPr dirty="0" smtClean="0" sz="1100" spc="-2">
                <a:latin typeface="Sylfaen"/>
                <a:cs typeface="Sylfaen"/>
              </a:rPr>
              <a:t>დ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ლ</a:t>
            </a:r>
            <a:r>
              <a:rPr dirty="0" smtClean="0" sz="1100" spc="-2">
                <a:latin typeface="Sylfaen"/>
                <a:cs typeface="Sylfaen"/>
              </a:rPr>
              <a:t>ო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28899" y="3008740"/>
            <a:ext cx="159427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აა</a:t>
            </a:r>
            <a:r>
              <a:rPr dirty="0" smtClean="0" sz="1100" spc="-4">
                <a:latin typeface="Sylfaen"/>
                <a:cs typeface="Sylfaen"/>
              </a:rPr>
              <a:t>გ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ტ</a:t>
            </a:r>
            <a:r>
              <a:rPr dirty="0" smtClean="0" sz="1100" spc="0">
                <a:latin typeface="Sylfaen"/>
                <a:cs typeface="Sylfaen"/>
              </a:rPr>
              <a:t>ოს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89">
                <a:latin typeface="Sylfaen"/>
                <a:cs typeface="Sylfaen"/>
              </a:rPr>
              <a:t> 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66">
                <a:latin typeface="Sylfaen"/>
                <a:cs typeface="Sylfaen"/>
              </a:rPr>
              <a:t>ო</a:t>
            </a:r>
            <a:r>
              <a:rPr dirty="0" smtClean="0" sz="1100" spc="-70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39">
                <a:latin typeface="Sylfaen"/>
                <a:cs typeface="Sylfaen"/>
              </a:rPr>
              <a:t>ბ</a:t>
            </a:r>
            <a:r>
              <a:rPr dirty="0" smtClean="0" sz="1100" spc="-43">
                <a:latin typeface="Sylfaen"/>
                <a:cs typeface="Sylfaen"/>
              </a:rPr>
              <a:t>მ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28057" y="3008740"/>
            <a:ext cx="165417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ოვე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78">
                <a:latin typeface="Sylfaen"/>
                <a:cs typeface="Sylfaen"/>
              </a:rPr>
              <a:t> 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99">
                <a:latin typeface="Sylfaen"/>
                <a:cs typeface="Sylfaen"/>
              </a:rPr>
              <a:t>ჭ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83">
                <a:latin typeface="Sylfaen"/>
                <a:cs typeface="Sylfaen"/>
              </a:rPr>
              <a:t>რ</a:t>
            </a:r>
            <a:r>
              <a:rPr dirty="0" smtClean="0" sz="1100" spc="-95">
                <a:latin typeface="Sylfaen"/>
                <a:cs typeface="Sylfaen"/>
              </a:rPr>
              <a:t>უ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28899" y="3303253"/>
            <a:ext cx="355379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5">
                <a:latin typeface="Sylfaen"/>
                <a:cs typeface="Sylfaen"/>
              </a:rPr>
              <a:t>ს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მ</a:t>
            </a:r>
            <a:r>
              <a:rPr dirty="0" smtClean="0" sz="1100" spc="-5">
                <a:latin typeface="Sylfaen"/>
                <a:cs typeface="Sylfaen"/>
              </a:rPr>
              <a:t>ო</a:t>
            </a:r>
            <a:r>
              <a:rPr dirty="0" smtClean="0" sz="1100" spc="-5">
                <a:latin typeface="Sylfaen"/>
                <a:cs typeface="Sylfaen"/>
              </a:rPr>
              <a:t>ს</a:t>
            </a:r>
            <a:r>
              <a:rPr dirty="0" smtClean="0" sz="1100" spc="-5">
                <a:latin typeface="Sylfaen"/>
                <a:cs typeface="Sylfaen"/>
              </a:rPr>
              <a:t>ის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ჩ</a:t>
            </a:r>
            <a:r>
              <a:rPr dirty="0" smtClean="0" sz="1100" spc="-5">
                <a:latin typeface="Sylfaen"/>
                <a:cs typeface="Sylfaen"/>
              </a:rPr>
              <a:t>ვ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ნ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ბა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გ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მ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რ</a:t>
            </a:r>
            <a:r>
              <a:rPr dirty="0" smtClean="0" sz="1100" spc="-5">
                <a:latin typeface="Sylfaen"/>
                <a:cs typeface="Sylfaen"/>
              </a:rPr>
              <a:t>თ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ს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(</a:t>
            </a:r>
            <a:r>
              <a:rPr dirty="0" smtClean="0" sz="1100" spc="-5">
                <a:latin typeface="Sylfaen"/>
                <a:cs typeface="Sylfaen"/>
              </a:rPr>
              <a:t>დ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ზ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ნ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რი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ს</a:t>
            </a:r>
            <a:r>
              <a:rPr dirty="0" smtClean="0" sz="1100" spc="-5">
                <a:latin typeface="Sylfaen"/>
                <a:cs typeface="Sylfaen"/>
              </a:rPr>
              <a:t>მ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მ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მ</a:t>
            </a:r>
            <a:r>
              <a:rPr dirty="0" smtClean="0" sz="1100" spc="-5">
                <a:latin typeface="Sylfaen"/>
                <a:cs typeface="Sylfaen"/>
              </a:rPr>
              <a:t>უ</a:t>
            </a:r>
            <a:r>
              <a:rPr dirty="0" smtClean="0" sz="1100" spc="-5">
                <a:latin typeface="Sylfaen"/>
                <a:cs typeface="Sylfaen"/>
              </a:rPr>
              <a:t>ლ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ძ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).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28899" y="3597385"/>
            <a:ext cx="58763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23">
                <a:latin typeface="Sylfaen"/>
                <a:cs typeface="Sylfaen"/>
              </a:rPr>
              <a:t>მ</a:t>
            </a:r>
            <a:r>
              <a:rPr dirty="0" smtClean="0" sz="1100" spc="-123">
                <a:latin typeface="Sylfaen"/>
                <a:cs typeface="Sylfaen"/>
              </a:rPr>
              <a:t>უ</a:t>
            </a:r>
            <a:r>
              <a:rPr dirty="0" smtClean="0" sz="1100" spc="-123">
                <a:latin typeface="Sylfaen"/>
                <a:cs typeface="Sylfaen"/>
              </a:rPr>
              <a:t>ზ</a:t>
            </a:r>
            <a:r>
              <a:rPr dirty="0" smtClean="0" sz="1100" spc="-123">
                <a:latin typeface="Sylfaen"/>
                <a:cs typeface="Sylfaen"/>
              </a:rPr>
              <a:t>ე</a:t>
            </a:r>
            <a:r>
              <a:rPr dirty="0" smtClean="0" sz="1100" spc="-123">
                <a:latin typeface="Sylfaen"/>
                <a:cs typeface="Sylfaen"/>
              </a:rPr>
              <a:t>უ</a:t>
            </a:r>
            <a:r>
              <a:rPr dirty="0" smtClean="0" sz="1100" spc="-123">
                <a:latin typeface="Sylfaen"/>
                <a:cs typeface="Sylfaen"/>
              </a:rPr>
              <a:t>მ</a:t>
            </a:r>
            <a:r>
              <a:rPr dirty="0" smtClean="0" sz="1100" spc="-123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41445" y="3597385"/>
            <a:ext cx="77116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0">
                <a:latin typeface="Sylfaen"/>
                <a:cs typeface="Sylfaen"/>
              </a:rPr>
              <a:t>ვირეუ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36617" y="3597385"/>
            <a:ext cx="66390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54">
                <a:latin typeface="Sylfaen"/>
                <a:cs typeface="Sylfaen"/>
              </a:rPr>
              <a:t>დ</a:t>
            </a:r>
            <a:r>
              <a:rPr dirty="0" smtClean="0" sz="1100" spc="-54">
                <a:latin typeface="Sylfaen"/>
                <a:cs typeface="Sylfaen"/>
              </a:rPr>
              <a:t>ა</a:t>
            </a:r>
            <a:r>
              <a:rPr dirty="0" smtClean="0" sz="1100" spc="-54">
                <a:latin typeface="Sylfaen"/>
                <a:cs typeface="Sylfaen"/>
              </a:rPr>
              <a:t>ხ</a:t>
            </a:r>
            <a:r>
              <a:rPr dirty="0" smtClean="0" sz="1100" spc="-54">
                <a:latin typeface="Sylfaen"/>
                <a:cs typeface="Sylfaen"/>
              </a:rPr>
              <a:t>უ</a:t>
            </a:r>
            <a:r>
              <a:rPr dirty="0" smtClean="0" sz="1100" spc="-54">
                <a:latin typeface="Sylfaen"/>
                <a:cs typeface="Sylfaen"/>
              </a:rPr>
              <a:t>რ</a:t>
            </a:r>
            <a:r>
              <a:rPr dirty="0" smtClean="0" sz="1100" spc="-54">
                <a:latin typeface="Sylfaen"/>
                <a:cs typeface="Sylfaen"/>
              </a:rPr>
              <a:t>ვ</a:t>
            </a:r>
            <a:r>
              <a:rPr dirty="0" smtClean="0" sz="1100" spc="-54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25490" y="3597385"/>
            <a:ext cx="85585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3">
                <a:latin typeface="Sylfaen"/>
                <a:cs typeface="Sylfaen"/>
              </a:rPr>
              <a:t>ღ</a:t>
            </a:r>
            <a:r>
              <a:rPr dirty="0" smtClean="0" sz="1100" spc="-13">
                <a:latin typeface="Sylfaen"/>
                <a:cs typeface="Sylfaen"/>
              </a:rPr>
              <a:t>ო</a:t>
            </a:r>
            <a:r>
              <a:rPr dirty="0" smtClean="0" sz="1100" spc="-13">
                <a:latin typeface="Sylfaen"/>
                <a:cs typeface="Sylfaen"/>
              </a:rPr>
              <a:t>ნ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ს</a:t>
            </a:r>
            <a:r>
              <a:rPr dirty="0" smtClean="0" sz="1100" spc="-13">
                <a:latin typeface="Sylfaen"/>
                <a:cs typeface="Sylfaen"/>
              </a:rPr>
              <a:t>ძ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ბ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28899" y="3891517"/>
            <a:ext cx="115393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6">
                <a:latin typeface="Sylfaen"/>
                <a:cs typeface="Sylfaen"/>
              </a:rPr>
              <a:t>გ</a:t>
            </a:r>
            <a:r>
              <a:rPr dirty="0" smtClean="0" sz="1100" spc="-36">
                <a:latin typeface="Sylfaen"/>
                <a:cs typeface="Sylfaen"/>
              </a:rPr>
              <a:t>ა</a:t>
            </a:r>
            <a:r>
              <a:rPr dirty="0" smtClean="0" sz="1100" spc="-36">
                <a:latin typeface="Sylfaen"/>
                <a:cs typeface="Sylfaen"/>
              </a:rPr>
              <a:t>ნ</a:t>
            </a:r>
            <a:r>
              <a:rPr dirty="0" smtClean="0" sz="1100" spc="-36">
                <a:latin typeface="Sylfaen"/>
                <a:cs typeface="Sylfaen"/>
              </a:rPr>
              <a:t>ს</a:t>
            </a:r>
            <a:r>
              <a:rPr dirty="0" smtClean="0" sz="1100" spc="-36">
                <a:latin typeface="Sylfaen"/>
                <a:cs typeface="Sylfaen"/>
              </a:rPr>
              <a:t>ა</a:t>
            </a:r>
            <a:r>
              <a:rPr dirty="0" smtClean="0" sz="1100" spc="-36">
                <a:latin typeface="Sylfaen"/>
                <a:cs typeface="Sylfaen"/>
              </a:rPr>
              <a:t>კ</a:t>
            </a:r>
            <a:r>
              <a:rPr dirty="0" smtClean="0" sz="1100" spc="-36">
                <a:latin typeface="Sylfaen"/>
                <a:cs typeface="Sylfaen"/>
              </a:rPr>
              <a:t>უ</a:t>
            </a:r>
            <a:r>
              <a:rPr dirty="0" smtClean="0" sz="1100" spc="-36">
                <a:latin typeface="Sylfaen"/>
                <a:cs typeface="Sylfaen"/>
              </a:rPr>
              <a:t>თრ</a:t>
            </a:r>
            <a:r>
              <a:rPr dirty="0" smtClean="0" sz="1100" spc="-36">
                <a:latin typeface="Sylfaen"/>
                <a:cs typeface="Sylfaen"/>
              </a:rPr>
              <a:t>ე</a:t>
            </a:r>
            <a:r>
              <a:rPr dirty="0" smtClean="0" sz="1100" spc="-36">
                <a:latin typeface="Sylfaen"/>
                <a:cs typeface="Sylfaen"/>
              </a:rPr>
              <a:t>ბუ</a:t>
            </a:r>
            <a:r>
              <a:rPr dirty="0" smtClean="0" sz="1100" spc="-36">
                <a:latin typeface="Sylfaen"/>
                <a:cs typeface="Sylfaen"/>
              </a:rPr>
              <a:t>ლ</a:t>
            </a:r>
            <a:r>
              <a:rPr dirty="0" smtClean="0" sz="1100" spc="-36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83989" y="3891517"/>
            <a:ext cx="219752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6">
                <a:latin typeface="Sylfaen"/>
                <a:cs typeface="Sylfaen"/>
              </a:rPr>
              <a:t>მ</a:t>
            </a:r>
            <a:r>
              <a:rPr dirty="0" smtClean="0" sz="1100" spc="-12">
                <a:latin typeface="Sylfaen"/>
                <a:cs typeface="Sylfaen"/>
              </a:rPr>
              <a:t>ნ</a:t>
            </a:r>
            <a:r>
              <a:rPr dirty="0" smtClean="0" sz="1100" spc="-28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შვნ</a:t>
            </a:r>
            <a:r>
              <a:rPr dirty="0" smtClean="0" sz="1100" spc="-20">
                <a:latin typeface="Sylfaen"/>
                <a:cs typeface="Sylfaen"/>
              </a:rPr>
              <a:t>ე</a:t>
            </a:r>
            <a:r>
              <a:rPr dirty="0" smtClean="0" sz="1100" spc="-27">
                <a:latin typeface="Sylfaen"/>
                <a:cs typeface="Sylfaen"/>
              </a:rPr>
              <a:t>ლ</a:t>
            </a:r>
            <a:r>
              <a:rPr dirty="0" smtClean="0" sz="1100" spc="-33">
                <a:latin typeface="Sylfaen"/>
                <a:cs typeface="Sylfaen"/>
              </a:rPr>
              <a:t>ო</a:t>
            </a:r>
            <a:r>
              <a:rPr dirty="0" smtClean="0" sz="1100" spc="-15">
                <a:latin typeface="Sylfaen"/>
                <a:cs typeface="Sylfaen"/>
              </a:rPr>
              <a:t>ბა</a:t>
            </a:r>
            <a:r>
              <a:rPr dirty="0" smtClean="0" sz="1100" spc="-8">
                <a:latin typeface="Sylfaen"/>
                <a:cs typeface="Sylfaen"/>
              </a:rPr>
              <a:t>   </a:t>
            </a:r>
            <a:r>
              <a:rPr dirty="0" smtClean="0" sz="1100" spc="79">
                <a:latin typeface="Sylfaen"/>
                <a:cs typeface="Sylfaen"/>
              </a:rPr>
              <a:t> </a:t>
            </a:r>
            <a:r>
              <a:rPr dirty="0" smtClean="0" sz="1100" spc="-31">
                <a:latin typeface="Sylfaen"/>
                <a:cs typeface="Sylfaen"/>
              </a:rPr>
              <a:t>შ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21">
                <a:latin typeface="Sylfaen"/>
                <a:cs typeface="Sylfaen"/>
              </a:rPr>
              <a:t>ს</a:t>
            </a:r>
            <a:r>
              <a:rPr dirty="0" smtClean="0" sz="1100" spc="-16">
                <a:latin typeface="Sylfaen"/>
                <a:cs typeface="Sylfaen"/>
              </a:rPr>
              <a:t>ძ</a:t>
            </a:r>
            <a:r>
              <a:rPr dirty="0" smtClean="0" sz="1100" spc="-28">
                <a:latin typeface="Sylfaen"/>
                <a:cs typeface="Sylfaen"/>
              </a:rPr>
              <a:t>ი</a:t>
            </a:r>
            <a:r>
              <a:rPr dirty="0" smtClean="0" sz="1100" spc="-12">
                <a:latin typeface="Sylfaen"/>
                <a:cs typeface="Sylfaen"/>
              </a:rPr>
              <a:t>ნ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  </a:t>
            </a:r>
            <a:r>
              <a:rPr dirty="0" smtClean="0" sz="1100" spc="112">
                <a:latin typeface="Sylfaen"/>
                <a:cs typeface="Sylfaen"/>
              </a:rPr>
              <a:t> </a:t>
            </a:r>
            <a:r>
              <a:rPr dirty="0" smtClean="0" sz="1100" spc="-64">
                <a:latin typeface="Sylfaen"/>
                <a:cs typeface="Sylfaen"/>
              </a:rPr>
              <a:t>ხ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30">
                <a:latin typeface="Sylfaen"/>
                <a:cs typeface="Sylfaen"/>
              </a:rPr>
              <a:t>ო</a:t>
            </a:r>
            <a:r>
              <a:rPr dirty="0" smtClean="0" sz="1100" spc="11">
                <a:latin typeface="Sylfaen"/>
                <a:cs typeface="Sylfaen"/>
              </a:rPr>
              <a:t>ვ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1">
                <a:latin typeface="Sylfaen"/>
                <a:cs typeface="Sylfaen"/>
              </a:rPr>
              <a:t>ნ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28899" y="4185649"/>
            <a:ext cx="567444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8">
                <a:latin typeface="Sylfaen"/>
                <a:cs typeface="Sylfaen"/>
              </a:rPr>
              <a:t>ირა</a:t>
            </a:r>
            <a:r>
              <a:rPr dirty="0" smtClean="0" sz="1100" spc="8">
                <a:latin typeface="Sylfaen"/>
                <a:cs typeface="Sylfaen"/>
              </a:rPr>
              <a:t>კ</a:t>
            </a:r>
            <a:r>
              <a:rPr dirty="0" smtClean="0" sz="1100" spc="8">
                <a:latin typeface="Sylfaen"/>
                <a:cs typeface="Sylfaen"/>
              </a:rPr>
              <a:t>ლ</a:t>
            </a:r>
            <a:r>
              <a:rPr dirty="0" smtClean="0" sz="1100" spc="8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65245" y="4185649"/>
            <a:ext cx="1591876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ც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ც</a:t>
            </a:r>
            <a:r>
              <a:rPr dirty="0" smtClean="0" sz="1100" spc="-9">
                <a:latin typeface="Sylfaen"/>
                <a:cs typeface="Sylfaen"/>
              </a:rPr>
              <a:t>ხ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ძ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   </a:t>
            </a:r>
            <a:r>
              <a:rPr dirty="0" smtClean="0" sz="1100" spc="124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ჩ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24">
                <a:latin typeface="Sylfaen"/>
                <a:cs typeface="Sylfaen"/>
              </a:rPr>
              <a:t>ქ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87">
                <a:latin typeface="Sylfaen"/>
                <a:cs typeface="Sylfaen"/>
              </a:rPr>
              <a:t>რ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42254" y="4185649"/>
            <a:ext cx="839789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1">
                <a:latin typeface="Sylfaen"/>
                <a:cs typeface="Sylfaen"/>
              </a:rPr>
              <a:t>„</a:t>
            </a:r>
            <a:r>
              <a:rPr dirty="0" smtClean="0" sz="1100" spc="11">
                <a:latin typeface="Sylfaen"/>
                <a:cs typeface="Sylfaen"/>
              </a:rPr>
              <a:t>ქ</a:t>
            </a:r>
            <a:r>
              <a:rPr dirty="0" smtClean="0" sz="1100" spc="11">
                <a:latin typeface="Sylfaen"/>
                <a:cs typeface="Sylfaen"/>
              </a:rPr>
              <a:t>ა</a:t>
            </a:r>
            <a:r>
              <a:rPr dirty="0" smtClean="0" sz="1100" spc="11">
                <a:latin typeface="Sylfaen"/>
                <a:cs typeface="Sylfaen"/>
              </a:rPr>
              <a:t>ღ</a:t>
            </a:r>
            <a:r>
              <a:rPr dirty="0" smtClean="0" sz="1100" spc="11">
                <a:latin typeface="Sylfaen"/>
                <a:cs typeface="Sylfaen"/>
              </a:rPr>
              <a:t>ა</a:t>
            </a:r>
            <a:r>
              <a:rPr dirty="0" smtClean="0" sz="1100" spc="11">
                <a:latin typeface="Sylfaen"/>
                <a:cs typeface="Sylfaen"/>
              </a:rPr>
              <a:t>ლ</a:t>
            </a:r>
            <a:r>
              <a:rPr dirty="0" smtClean="0" sz="1100" spc="11">
                <a:latin typeface="Sylfaen"/>
                <a:cs typeface="Sylfaen"/>
              </a:rPr>
              <a:t>დ</a:t>
            </a:r>
            <a:r>
              <a:rPr dirty="0" smtClean="0" sz="1100" spc="11">
                <a:latin typeface="Sylfaen"/>
                <a:cs typeface="Sylfaen"/>
              </a:rPr>
              <a:t>ით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28899" y="4479781"/>
            <a:ext cx="355291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6">
                <a:latin typeface="Sylfaen"/>
                <a:cs typeface="Sylfaen"/>
              </a:rPr>
              <a:t>შ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83">
                <a:latin typeface="Sylfaen"/>
                <a:cs typeface="Sylfaen"/>
              </a:rPr>
              <a:t>რ</a:t>
            </a:r>
            <a:r>
              <a:rPr dirty="0" smtClean="0" sz="1100" spc="-95">
                <a:latin typeface="Sylfaen"/>
                <a:cs typeface="Sylfaen"/>
              </a:rPr>
              <a:t>უ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130">
                <a:latin typeface="Sylfaen"/>
                <a:cs typeface="Sylfaen"/>
              </a:rPr>
              <a:t>ბ</a:t>
            </a:r>
            <a:r>
              <a:rPr dirty="0" smtClean="0" sz="1100" spc="-204">
                <a:latin typeface="Sylfaen"/>
                <a:cs typeface="Sylfaen"/>
              </a:rPr>
              <a:t>უ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-25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ჭ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რის</a:t>
            </a:r>
            <a:r>
              <a:rPr dirty="0" smtClean="0" sz="1100" spc="240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162">
                <a:latin typeface="Sylfaen"/>
                <a:cs typeface="Sylfaen"/>
              </a:rPr>
              <a:t>ზ</a:t>
            </a:r>
            <a:r>
              <a:rPr dirty="0" smtClean="0" sz="1100" spc="-100">
                <a:latin typeface="Sylfaen"/>
                <a:cs typeface="Sylfaen"/>
              </a:rPr>
              <a:t>ე</a:t>
            </a:r>
            <a:r>
              <a:rPr dirty="0" smtClean="0" sz="1100" spc="-286">
                <a:latin typeface="Sylfaen"/>
                <a:cs typeface="Sylfaen"/>
              </a:rPr>
              <a:t>უ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63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-29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4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“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87">
                <a:latin typeface="Sylfaen"/>
                <a:cs typeface="Sylfaen"/>
              </a:rPr>
              <a:t>რ</a:t>
            </a:r>
            <a:r>
              <a:rPr dirty="0" smtClean="0" sz="1100" spc="30">
                <a:latin typeface="Sylfaen"/>
                <a:cs typeface="Sylfaen"/>
              </a:rPr>
              <a:t>ო</a:t>
            </a:r>
            <a:r>
              <a:rPr dirty="0" smtClean="0" sz="1100" spc="16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-87">
                <a:latin typeface="Sylfaen"/>
                <a:cs typeface="Sylfaen"/>
              </a:rPr>
              <a:t>იც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28899" y="4773913"/>
            <a:ext cx="288780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3">
                <a:latin typeface="Sylfaen"/>
                <a:cs typeface="Sylfaen"/>
              </a:rPr>
              <a:t>ს</a:t>
            </a:r>
            <a:r>
              <a:rPr dirty="0" smtClean="0" sz="1100" spc="-33">
                <a:latin typeface="Sylfaen"/>
                <a:cs typeface="Sylfaen"/>
              </a:rPr>
              <a:t>ა</a:t>
            </a:r>
            <a:r>
              <a:rPr dirty="0" smtClean="0" sz="1100" spc="-33">
                <a:latin typeface="Sylfaen"/>
                <a:cs typeface="Sylfaen"/>
              </a:rPr>
              <a:t>პ</a:t>
            </a:r>
            <a:r>
              <a:rPr dirty="0" smtClean="0" sz="1100" spc="-33">
                <a:latin typeface="Sylfaen"/>
                <a:cs typeface="Sylfaen"/>
              </a:rPr>
              <a:t>ა</a:t>
            </a:r>
            <a:r>
              <a:rPr dirty="0" smtClean="0" sz="1100" spc="-33">
                <a:latin typeface="Sylfaen"/>
                <a:cs typeface="Sylfaen"/>
              </a:rPr>
              <a:t>ტ</a:t>
            </a:r>
            <a:r>
              <a:rPr dirty="0" smtClean="0" sz="1100" spc="-33">
                <a:latin typeface="Sylfaen"/>
                <a:cs typeface="Sylfaen"/>
              </a:rPr>
              <a:t>იო</a:t>
            </a:r>
            <a:r>
              <a:rPr dirty="0" smtClean="0" sz="1100" spc="-33">
                <a:latin typeface="Sylfaen"/>
                <a:cs typeface="Sylfaen"/>
              </a:rPr>
              <a:t> </a:t>
            </a:r>
            <a:r>
              <a:rPr dirty="0" smtClean="0" sz="1100" spc="-33">
                <a:latin typeface="Sylfaen"/>
                <a:cs typeface="Sylfaen"/>
              </a:rPr>
              <a:t>ა</a:t>
            </a:r>
            <a:r>
              <a:rPr dirty="0" smtClean="0" sz="1100" spc="-33">
                <a:latin typeface="Sylfaen"/>
                <a:cs typeface="Sylfaen"/>
              </a:rPr>
              <a:t>დ</a:t>
            </a:r>
            <a:r>
              <a:rPr dirty="0" smtClean="0" sz="1100" spc="-33">
                <a:latin typeface="Sylfaen"/>
                <a:cs typeface="Sylfaen"/>
              </a:rPr>
              <a:t>გ</a:t>
            </a:r>
            <a:r>
              <a:rPr dirty="0" smtClean="0" sz="1100" spc="-33">
                <a:latin typeface="Sylfaen"/>
                <a:cs typeface="Sylfaen"/>
              </a:rPr>
              <a:t>ი</a:t>
            </a:r>
            <a:r>
              <a:rPr dirty="0" smtClean="0" sz="1100" spc="-33">
                <a:latin typeface="Sylfaen"/>
                <a:cs typeface="Sylfaen"/>
              </a:rPr>
              <a:t>ლ</a:t>
            </a:r>
            <a:r>
              <a:rPr dirty="0" smtClean="0" sz="1100" spc="-33">
                <a:latin typeface="Sylfaen"/>
                <a:cs typeface="Sylfaen"/>
              </a:rPr>
              <a:t>ს</a:t>
            </a:r>
            <a:r>
              <a:rPr dirty="0" smtClean="0" sz="1100" spc="-33">
                <a:latin typeface="Sylfaen"/>
                <a:cs typeface="Sylfaen"/>
              </a:rPr>
              <a:t> </a:t>
            </a:r>
            <a:r>
              <a:rPr dirty="0" smtClean="0" sz="1100" spc="-33">
                <a:latin typeface="Sylfaen"/>
                <a:cs typeface="Sylfaen"/>
              </a:rPr>
              <a:t>დ</a:t>
            </a:r>
            <a:r>
              <a:rPr dirty="0" smtClean="0" sz="1100" spc="-33">
                <a:latin typeface="Sylfaen"/>
                <a:cs typeface="Sylfaen"/>
              </a:rPr>
              <a:t>ა</a:t>
            </a:r>
            <a:r>
              <a:rPr dirty="0" smtClean="0" sz="1100" spc="-33">
                <a:latin typeface="Sylfaen"/>
                <a:cs typeface="Sylfaen"/>
              </a:rPr>
              <a:t>ი</a:t>
            </a:r>
            <a:r>
              <a:rPr dirty="0" smtClean="0" sz="1100" spc="-33">
                <a:latin typeface="Sylfaen"/>
                <a:cs typeface="Sylfaen"/>
              </a:rPr>
              <a:t>ჭ</a:t>
            </a:r>
            <a:r>
              <a:rPr dirty="0" smtClean="0" sz="1100" spc="-33">
                <a:latin typeface="Sylfaen"/>
                <a:cs typeface="Sylfaen"/>
              </a:rPr>
              <a:t>ე</a:t>
            </a:r>
            <a:r>
              <a:rPr dirty="0" smtClean="0" sz="1100" spc="-33">
                <a:latin typeface="Sylfaen"/>
                <a:cs typeface="Sylfaen"/>
              </a:rPr>
              <a:t>რს</a:t>
            </a:r>
            <a:r>
              <a:rPr dirty="0" smtClean="0" sz="1100" spc="-33">
                <a:latin typeface="Sylfaen"/>
                <a:cs typeface="Sylfaen"/>
              </a:rPr>
              <a:t> </a:t>
            </a:r>
            <a:r>
              <a:rPr dirty="0" smtClean="0" sz="1100" spc="-33">
                <a:latin typeface="Sylfaen"/>
                <a:cs typeface="Sylfaen"/>
              </a:rPr>
              <a:t>მ</a:t>
            </a:r>
            <a:r>
              <a:rPr dirty="0" smtClean="0" sz="1100" spc="-33">
                <a:latin typeface="Sylfaen"/>
                <a:cs typeface="Sylfaen"/>
              </a:rPr>
              <a:t>უ</a:t>
            </a:r>
            <a:r>
              <a:rPr dirty="0" smtClean="0" sz="1100" spc="-33">
                <a:latin typeface="Sylfaen"/>
                <a:cs typeface="Sylfaen"/>
              </a:rPr>
              <a:t>ზ</a:t>
            </a:r>
            <a:r>
              <a:rPr dirty="0" smtClean="0" sz="1100" spc="-33">
                <a:latin typeface="Sylfaen"/>
                <a:cs typeface="Sylfaen"/>
              </a:rPr>
              <a:t>ე</a:t>
            </a:r>
            <a:r>
              <a:rPr dirty="0" smtClean="0" sz="1100" spc="-33">
                <a:latin typeface="Sylfaen"/>
                <a:cs typeface="Sylfaen"/>
              </a:rPr>
              <a:t>უ</a:t>
            </a:r>
            <a:r>
              <a:rPr dirty="0" smtClean="0" sz="1100" spc="-33">
                <a:latin typeface="Sylfaen"/>
                <a:cs typeface="Sylfaen"/>
              </a:rPr>
              <a:t>მ</a:t>
            </a:r>
            <a:r>
              <a:rPr dirty="0" smtClean="0" sz="1100" spc="-33">
                <a:latin typeface="Sylfaen"/>
                <a:cs typeface="Sylfaen"/>
              </a:rPr>
              <a:t>ის</a:t>
            </a:r>
            <a:r>
              <a:rPr dirty="0" smtClean="0" sz="1100" spc="-33">
                <a:latin typeface="Sylfaen"/>
                <a:cs typeface="Sylfaen"/>
              </a:rPr>
              <a:t> </a:t>
            </a:r>
            <a:r>
              <a:rPr dirty="0" smtClean="0" sz="1100" spc="-33">
                <a:latin typeface="Sylfaen"/>
                <a:cs typeface="Sylfaen"/>
              </a:rPr>
              <a:t>ფ</a:t>
            </a:r>
            <a:r>
              <a:rPr dirty="0" smtClean="0" sz="1100" spc="-33">
                <a:latin typeface="Sylfaen"/>
                <a:cs typeface="Sylfaen"/>
              </a:rPr>
              <a:t>ო</a:t>
            </a:r>
            <a:r>
              <a:rPr dirty="0" smtClean="0" sz="1100" spc="-33">
                <a:latin typeface="Sylfaen"/>
                <a:cs typeface="Sylfaen"/>
              </a:rPr>
              <a:t>ნ</a:t>
            </a:r>
            <a:r>
              <a:rPr dirty="0" smtClean="0" sz="1100" spc="-33">
                <a:latin typeface="Sylfaen"/>
                <a:cs typeface="Sylfaen"/>
              </a:rPr>
              <a:t>დ</a:t>
            </a:r>
            <a:r>
              <a:rPr dirty="0" smtClean="0" sz="1100" spc="-33">
                <a:latin typeface="Sylfaen"/>
                <a:cs typeface="Sylfaen"/>
              </a:rPr>
              <a:t>ში</a:t>
            </a:r>
            <a:r>
              <a:rPr dirty="0" smtClean="0" sz="1100" spc="-33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493002" y="9916160"/>
            <a:ext cx="189640" cy="165608"/>
          </a:xfrm>
          <a:prstGeom prst="rect">
            <a:avLst/>
          </a:prstGeom>
        </p:spPr>
        <p:txBody>
          <a:bodyPr wrap="square" lIns="0" tIns="7651" rIns="0" bIns="0" rtlCol="0">
            <a:noAutofit/>
          </a:bodyPr>
          <a:lstStyle/>
          <a:p>
            <a:pPr marL="12700">
              <a:lnSpc>
                <a:spcPts val="1205"/>
              </a:lnSpc>
            </a:pPr>
            <a:r>
              <a:rPr dirty="0" smtClean="0" sz="1100" spc="4">
                <a:latin typeface="Calibri"/>
                <a:cs typeface="Calibri"/>
              </a:rPr>
              <a:t>26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41"/>
          <p:cNvSpPr txBox="1"/>
          <p:nvPr/>
        </p:nvSpPr>
        <p:spPr>
          <a:xfrm>
            <a:off x="5210937" y="946181"/>
            <a:ext cx="1472651" cy="173190"/>
          </a:xfrm>
          <a:prstGeom prst="rect">
            <a:avLst/>
          </a:prstGeom>
        </p:spPr>
        <p:txBody>
          <a:bodyPr wrap="square" lIns="0" tIns="7715" rIns="0" bIns="0" rtlCol="0">
            <a:noAutofit/>
          </a:bodyPr>
          <a:lstStyle/>
          <a:p>
            <a:pPr marL="12700">
              <a:lnSpc>
                <a:spcPts val="1215"/>
              </a:lnSpc>
            </a:pPr>
            <a:r>
              <a:rPr dirty="0" smtClean="0" sz="1150" spc="-17">
                <a:latin typeface="Sylfaen"/>
                <a:cs typeface="Sylfaen"/>
              </a:rPr>
              <a:t>ო</a:t>
            </a:r>
            <a:r>
              <a:rPr dirty="0" smtClean="0" sz="1150" spc="-17">
                <a:latin typeface="Sylfaen"/>
                <a:cs typeface="Sylfaen"/>
              </a:rPr>
              <a:t>თ</a:t>
            </a:r>
            <a:r>
              <a:rPr dirty="0" smtClean="0" sz="1150" spc="-17">
                <a:latin typeface="Sylfaen"/>
                <a:cs typeface="Sylfaen"/>
              </a:rPr>
              <a:t>ა</a:t>
            </a:r>
            <a:r>
              <a:rPr dirty="0" smtClean="0" sz="1150" spc="-17">
                <a:latin typeface="Sylfaen"/>
                <a:cs typeface="Sylfaen"/>
              </a:rPr>
              <a:t>რ</a:t>
            </a:r>
            <a:r>
              <a:rPr dirty="0" smtClean="0" sz="1150" spc="-17">
                <a:latin typeface="Sylfaen"/>
                <a:cs typeface="Sylfaen"/>
              </a:rPr>
              <a:t> </a:t>
            </a:r>
            <a:r>
              <a:rPr dirty="0" smtClean="0" sz="1150" spc="-17">
                <a:latin typeface="Sylfaen"/>
                <a:cs typeface="Sylfaen"/>
              </a:rPr>
              <a:t>გ</a:t>
            </a:r>
            <a:r>
              <a:rPr dirty="0" smtClean="0" sz="1150" spc="-17">
                <a:latin typeface="Sylfaen"/>
                <a:cs typeface="Sylfaen"/>
              </a:rPr>
              <a:t>ო</a:t>
            </a:r>
            <a:r>
              <a:rPr dirty="0" smtClean="0" sz="1150" spc="-17">
                <a:latin typeface="Sylfaen"/>
                <a:cs typeface="Sylfaen"/>
              </a:rPr>
              <a:t>გ</a:t>
            </a:r>
            <a:r>
              <a:rPr dirty="0" smtClean="0" sz="1150" spc="-17">
                <a:latin typeface="Sylfaen"/>
                <a:cs typeface="Sylfaen"/>
              </a:rPr>
              <a:t>ო</a:t>
            </a:r>
            <a:r>
              <a:rPr dirty="0" smtClean="0" sz="1150" spc="-17">
                <a:latin typeface="Sylfaen"/>
                <a:cs typeface="Sylfaen"/>
              </a:rPr>
              <a:t>ლ</a:t>
            </a:r>
            <a:r>
              <a:rPr dirty="0" smtClean="0" sz="1150" spc="-17">
                <a:latin typeface="Sylfaen"/>
                <a:cs typeface="Sylfaen"/>
              </a:rPr>
              <a:t>იშვ</a:t>
            </a:r>
            <a:r>
              <a:rPr dirty="0" smtClean="0" sz="1150" spc="-17">
                <a:latin typeface="Sylfaen"/>
                <a:cs typeface="Sylfaen"/>
              </a:rPr>
              <a:t>ი</a:t>
            </a:r>
            <a:r>
              <a:rPr dirty="0" smtClean="0" sz="1150" spc="-17">
                <a:latin typeface="Sylfaen"/>
                <a:cs typeface="Sylfaen"/>
              </a:rPr>
              <a:t>ლ</a:t>
            </a:r>
            <a:r>
              <a:rPr dirty="0" smtClean="0" sz="1150" spc="-17">
                <a:latin typeface="Sylfaen"/>
                <a:cs typeface="Sylfaen"/>
              </a:rPr>
              <a:t>ი</a:t>
            </a:r>
            <a:endParaRPr sz="1150">
              <a:latin typeface="Sylfaen"/>
              <a:cs typeface="Sylfae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212594" y="1263760"/>
            <a:ext cx="315688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9">
                <a:latin typeface="Sylfaen"/>
                <a:cs typeface="Sylfaen"/>
              </a:rPr>
              <a:t>ბ</a:t>
            </a:r>
            <a:r>
              <a:rPr dirty="0" smtClean="0" sz="1100" spc="-29">
                <a:latin typeface="Sylfaen"/>
                <a:cs typeface="Sylfaen"/>
              </a:rPr>
              <a:t>ა</a:t>
            </a:r>
            <a:r>
              <a:rPr dirty="0" smtClean="0" sz="1100" spc="-29">
                <a:latin typeface="Sylfaen"/>
                <a:cs typeface="Sylfaen"/>
              </a:rPr>
              <a:t>თუ</a:t>
            </a:r>
            <a:r>
              <a:rPr dirty="0" smtClean="0" sz="1100" spc="-29">
                <a:latin typeface="Sylfaen"/>
                <a:cs typeface="Sylfaen"/>
              </a:rPr>
              <a:t>მ</a:t>
            </a:r>
            <a:r>
              <a:rPr dirty="0" smtClean="0" sz="1100" spc="-29">
                <a:latin typeface="Sylfaen"/>
                <a:cs typeface="Sylfaen"/>
              </a:rPr>
              <a:t>ის</a:t>
            </a:r>
            <a:r>
              <a:rPr dirty="0" smtClean="0" sz="1100" spc="-29">
                <a:latin typeface="Sylfaen"/>
                <a:cs typeface="Sylfaen"/>
              </a:rPr>
              <a:t> </a:t>
            </a:r>
            <a:r>
              <a:rPr dirty="0" smtClean="0" sz="1100" spc="-29">
                <a:latin typeface="Sylfaen"/>
                <a:cs typeface="Sylfaen"/>
              </a:rPr>
              <a:t>კ</a:t>
            </a:r>
            <a:r>
              <a:rPr dirty="0" smtClean="0" sz="1100" spc="-29">
                <a:latin typeface="Sylfaen"/>
                <a:cs typeface="Sylfaen"/>
              </a:rPr>
              <a:t>უ</a:t>
            </a:r>
            <a:r>
              <a:rPr dirty="0" smtClean="0" sz="1100" spc="-29">
                <a:latin typeface="Sylfaen"/>
                <a:cs typeface="Sylfaen"/>
              </a:rPr>
              <a:t>ლ</a:t>
            </a:r>
            <a:r>
              <a:rPr dirty="0" smtClean="0" sz="1100" spc="-29">
                <a:latin typeface="Sylfaen"/>
                <a:cs typeface="Sylfaen"/>
              </a:rPr>
              <a:t>ტ</a:t>
            </a:r>
            <a:r>
              <a:rPr dirty="0" smtClean="0" sz="1100" spc="-29">
                <a:latin typeface="Sylfaen"/>
                <a:cs typeface="Sylfaen"/>
              </a:rPr>
              <a:t>უ</a:t>
            </a:r>
            <a:r>
              <a:rPr dirty="0" smtClean="0" sz="1100" spc="-29">
                <a:latin typeface="Sylfaen"/>
                <a:cs typeface="Sylfaen"/>
              </a:rPr>
              <a:t>რის</a:t>
            </a:r>
            <a:r>
              <a:rPr dirty="0" smtClean="0" sz="1100" spc="-29">
                <a:latin typeface="Sylfaen"/>
                <a:cs typeface="Sylfaen"/>
              </a:rPr>
              <a:t> </a:t>
            </a:r>
            <a:r>
              <a:rPr dirty="0" smtClean="0" sz="1100" spc="-29">
                <a:latin typeface="Sylfaen"/>
                <a:cs typeface="Sylfaen"/>
              </a:rPr>
              <a:t>დ</a:t>
            </a:r>
            <a:r>
              <a:rPr dirty="0" smtClean="0" sz="1100" spc="-29">
                <a:latin typeface="Sylfaen"/>
                <a:cs typeface="Sylfaen"/>
              </a:rPr>
              <a:t>ა</a:t>
            </a:r>
            <a:r>
              <a:rPr dirty="0" smtClean="0" sz="1100" spc="-29">
                <a:latin typeface="Sylfaen"/>
                <a:cs typeface="Sylfaen"/>
              </a:rPr>
              <a:t> </a:t>
            </a:r>
            <a:r>
              <a:rPr dirty="0" smtClean="0" sz="1100" spc="-29">
                <a:latin typeface="Sylfaen"/>
                <a:cs typeface="Sylfaen"/>
              </a:rPr>
              <a:t>გ</a:t>
            </a:r>
            <a:r>
              <a:rPr dirty="0" smtClean="0" sz="1100" spc="-29">
                <a:latin typeface="Sylfaen"/>
                <a:cs typeface="Sylfaen"/>
              </a:rPr>
              <a:t>ა</a:t>
            </a:r>
            <a:r>
              <a:rPr dirty="0" smtClean="0" sz="1100" spc="-29">
                <a:latin typeface="Sylfaen"/>
                <a:cs typeface="Sylfaen"/>
              </a:rPr>
              <a:t>ნ</a:t>
            </a:r>
            <a:r>
              <a:rPr dirty="0" smtClean="0" sz="1100" spc="-29">
                <a:latin typeface="Sylfaen"/>
                <a:cs typeface="Sylfaen"/>
              </a:rPr>
              <a:t>ა</a:t>
            </a:r>
            <a:r>
              <a:rPr dirty="0" smtClean="0" sz="1100" spc="-29">
                <a:latin typeface="Sylfaen"/>
                <a:cs typeface="Sylfaen"/>
              </a:rPr>
              <a:t>თ</a:t>
            </a:r>
            <a:r>
              <a:rPr dirty="0" smtClean="0" sz="1100" spc="-29">
                <a:latin typeface="Sylfaen"/>
                <a:cs typeface="Sylfaen"/>
              </a:rPr>
              <a:t>ლ</a:t>
            </a:r>
            <a:r>
              <a:rPr dirty="0" smtClean="0" sz="1100" spc="-29">
                <a:latin typeface="Sylfaen"/>
                <a:cs typeface="Sylfaen"/>
              </a:rPr>
              <a:t>ე</a:t>
            </a:r>
            <a:r>
              <a:rPr dirty="0" smtClean="0" sz="1100" spc="-29">
                <a:latin typeface="Sylfaen"/>
                <a:cs typeface="Sylfaen"/>
              </a:rPr>
              <a:t>ბ</a:t>
            </a:r>
            <a:r>
              <a:rPr dirty="0" smtClean="0" sz="1100" spc="-29">
                <a:latin typeface="Sylfaen"/>
                <a:cs typeface="Sylfaen"/>
              </a:rPr>
              <a:t>ის</a:t>
            </a:r>
            <a:r>
              <a:rPr dirty="0" smtClean="0" sz="1100" spc="-29">
                <a:latin typeface="Sylfaen"/>
                <a:cs typeface="Sylfaen"/>
              </a:rPr>
              <a:t> </a:t>
            </a:r>
            <a:r>
              <a:rPr dirty="0" smtClean="0" sz="1100" spc="-29">
                <a:latin typeface="Sylfaen"/>
                <a:cs typeface="Sylfaen"/>
              </a:rPr>
              <a:t>ი</a:t>
            </a:r>
            <a:r>
              <a:rPr dirty="0" smtClean="0" sz="1100" spc="-29">
                <a:latin typeface="Sylfaen"/>
                <a:cs typeface="Sylfaen"/>
              </a:rPr>
              <a:t>ს</a:t>
            </a:r>
            <a:r>
              <a:rPr dirty="0" smtClean="0" sz="1100" spc="-29">
                <a:latin typeface="Sylfaen"/>
                <a:cs typeface="Sylfaen"/>
              </a:rPr>
              <a:t>ტ</a:t>
            </a:r>
            <a:r>
              <a:rPr dirty="0" smtClean="0" sz="1100" spc="-29">
                <a:latin typeface="Sylfaen"/>
                <a:cs typeface="Sylfaen"/>
              </a:rPr>
              <a:t>ორი</a:t>
            </a:r>
            <a:r>
              <a:rPr dirty="0" smtClean="0" sz="1100" spc="-29">
                <a:latin typeface="Sylfaen"/>
                <a:cs typeface="Sylfaen"/>
              </a:rPr>
              <a:t>ი</a:t>
            </a:r>
            <a:r>
              <a:rPr dirty="0" smtClean="0" sz="1100" spc="-29">
                <a:latin typeface="Sylfaen"/>
                <a:cs typeface="Sylfaen"/>
              </a:rPr>
              <a:t>დ</a:t>
            </a:r>
            <a:r>
              <a:rPr dirty="0" smtClean="0" sz="1100" spc="-29">
                <a:latin typeface="Sylfaen"/>
                <a:cs typeface="Sylfaen"/>
              </a:rPr>
              <a:t>ა</a:t>
            </a:r>
            <a:r>
              <a:rPr dirty="0" smtClean="0" sz="1100" spc="-29">
                <a:latin typeface="Sylfaen"/>
                <a:cs typeface="Sylfaen"/>
              </a:rPr>
              <a:t>ნ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011551" y="1577704"/>
            <a:ext cx="156016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1">
                <a:latin typeface="Sylfaen"/>
                <a:cs typeface="Sylfaen"/>
              </a:rPr>
              <a:t>(XX</a:t>
            </a:r>
            <a:r>
              <a:rPr dirty="0" smtClean="0" sz="1100" spc="-41">
                <a:latin typeface="Sylfaen"/>
                <a:cs typeface="Sylfaen"/>
              </a:rPr>
              <a:t> </a:t>
            </a:r>
            <a:r>
              <a:rPr dirty="0" smtClean="0" sz="1100" spc="-41">
                <a:latin typeface="Sylfaen"/>
                <a:cs typeface="Sylfaen"/>
              </a:rPr>
              <a:t>ს</a:t>
            </a:r>
            <a:r>
              <a:rPr dirty="0" smtClean="0" sz="1100" spc="-41">
                <a:latin typeface="Sylfaen"/>
                <a:cs typeface="Sylfaen"/>
              </a:rPr>
              <a:t>ა</a:t>
            </a:r>
            <a:r>
              <a:rPr dirty="0" smtClean="0" sz="1100" spc="-41">
                <a:latin typeface="Sylfaen"/>
                <a:cs typeface="Sylfaen"/>
              </a:rPr>
              <a:t>უ</a:t>
            </a:r>
            <a:r>
              <a:rPr dirty="0" smtClean="0" sz="1100" spc="-41">
                <a:latin typeface="Sylfaen"/>
                <a:cs typeface="Sylfaen"/>
              </a:rPr>
              <a:t>კ</a:t>
            </a:r>
            <a:r>
              <a:rPr dirty="0" smtClean="0" sz="1100" spc="-41">
                <a:latin typeface="Sylfaen"/>
                <a:cs typeface="Sylfaen"/>
              </a:rPr>
              <a:t>უ</a:t>
            </a:r>
            <a:r>
              <a:rPr dirty="0" smtClean="0" sz="1100" spc="-41">
                <a:latin typeface="Sylfaen"/>
                <a:cs typeface="Sylfaen"/>
              </a:rPr>
              <a:t>ნ</a:t>
            </a:r>
            <a:r>
              <a:rPr dirty="0" smtClean="0" sz="1100" spc="-41">
                <a:latin typeface="Sylfaen"/>
                <a:cs typeface="Sylfaen"/>
              </a:rPr>
              <a:t>ის</a:t>
            </a:r>
            <a:r>
              <a:rPr dirty="0" smtClean="0" sz="1100" spc="-41">
                <a:latin typeface="Sylfaen"/>
                <a:cs typeface="Sylfaen"/>
              </a:rPr>
              <a:t> </a:t>
            </a:r>
            <a:r>
              <a:rPr dirty="0" smtClean="0" sz="1100" spc="-41">
                <a:latin typeface="Sylfaen"/>
                <a:cs typeface="Sylfaen"/>
              </a:rPr>
              <a:t>დ</a:t>
            </a:r>
            <a:r>
              <a:rPr dirty="0" smtClean="0" sz="1100" spc="-41">
                <a:latin typeface="Sylfaen"/>
                <a:cs typeface="Sylfaen"/>
              </a:rPr>
              <a:t>ა</a:t>
            </a:r>
            <a:r>
              <a:rPr dirty="0" smtClean="0" sz="1100" spc="-41">
                <a:latin typeface="Sylfaen"/>
                <a:cs typeface="Sylfaen"/>
              </a:rPr>
              <a:t>ს</a:t>
            </a:r>
            <a:r>
              <a:rPr dirty="0" smtClean="0" sz="1100" spc="-41">
                <a:latin typeface="Sylfaen"/>
                <a:cs typeface="Sylfaen"/>
              </a:rPr>
              <a:t>ა</a:t>
            </a:r>
            <a:r>
              <a:rPr dirty="0" smtClean="0" sz="1100" spc="-41">
                <a:latin typeface="Sylfaen"/>
                <a:cs typeface="Sylfaen"/>
              </a:rPr>
              <a:t>წ</a:t>
            </a:r>
            <a:r>
              <a:rPr dirty="0" smtClean="0" sz="1100" spc="-41">
                <a:latin typeface="Sylfaen"/>
                <a:cs typeface="Sylfaen"/>
              </a:rPr>
              <a:t>ყ</a:t>
            </a:r>
            <a:r>
              <a:rPr dirty="0" smtClean="0" sz="1100" spc="-41">
                <a:latin typeface="Sylfaen"/>
                <a:cs typeface="Sylfaen"/>
              </a:rPr>
              <a:t>ი</a:t>
            </a:r>
            <a:r>
              <a:rPr dirty="0" smtClean="0" sz="1100" spc="-41">
                <a:latin typeface="Sylfaen"/>
                <a:cs typeface="Sylfaen"/>
              </a:rPr>
              <a:t>ს</a:t>
            </a:r>
            <a:r>
              <a:rPr dirty="0" smtClean="0" sz="1100" spc="-41">
                <a:latin typeface="Sylfaen"/>
                <a:cs typeface="Sylfaen"/>
              </a:rPr>
              <a:t>ი</a:t>
            </a:r>
            <a:r>
              <a:rPr dirty="0" smtClean="0" sz="1100" spc="-41">
                <a:latin typeface="Sylfaen"/>
                <a:cs typeface="Sylfaen"/>
              </a:rPr>
              <a:t>)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73276" y="1890124"/>
            <a:ext cx="22927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>
                <a:latin typeface="Sylfaen"/>
                <a:cs typeface="Sylfaen"/>
              </a:rPr>
              <a:t>XX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519174" y="1890124"/>
            <a:ext cx="214231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63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   </a:t>
            </a:r>
            <a:r>
              <a:rPr dirty="0" smtClean="0" sz="1100" spc="-104">
                <a:latin typeface="Sylfaen"/>
                <a:cs typeface="Sylfaen"/>
              </a:rPr>
              <a:t> </a:t>
            </a:r>
            <a:r>
              <a:rPr dirty="0" smtClean="0" sz="1100" spc="-51">
                <a:latin typeface="Sylfaen"/>
                <a:cs typeface="Sylfaen"/>
              </a:rPr>
              <a:t>დ</a:t>
            </a:r>
            <a:r>
              <a:rPr dirty="0" smtClean="0" sz="1100" spc="-28">
                <a:latin typeface="Sylfaen"/>
                <a:cs typeface="Sylfaen"/>
              </a:rPr>
              <a:t>ა</a:t>
            </a:r>
            <a:r>
              <a:rPr dirty="0" smtClean="0" sz="1100" spc="-37">
                <a:latin typeface="Sylfaen"/>
                <a:cs typeface="Sylfaen"/>
              </a:rPr>
              <a:t>ს</a:t>
            </a:r>
            <a:r>
              <a:rPr dirty="0" smtClean="0" sz="1100" spc="-38">
                <a:latin typeface="Sylfaen"/>
                <a:cs typeface="Sylfaen"/>
              </a:rPr>
              <a:t>ა</a:t>
            </a:r>
            <a:r>
              <a:rPr dirty="0" smtClean="0" sz="1100" spc="-33">
                <a:latin typeface="Sylfaen"/>
                <a:cs typeface="Sylfaen"/>
              </a:rPr>
              <a:t>წ</a:t>
            </a:r>
            <a:r>
              <a:rPr dirty="0" smtClean="0" sz="1100" spc="-27">
                <a:latin typeface="Sylfaen"/>
                <a:cs typeface="Sylfaen"/>
              </a:rPr>
              <a:t>ყ</a:t>
            </a:r>
            <a:r>
              <a:rPr dirty="0" smtClean="0" sz="1100" spc="-46">
                <a:latin typeface="Sylfaen"/>
                <a:cs typeface="Sylfaen"/>
              </a:rPr>
              <a:t>ი</a:t>
            </a:r>
            <a:r>
              <a:rPr dirty="0" smtClean="0" sz="1100" spc="-37">
                <a:latin typeface="Sylfaen"/>
                <a:cs typeface="Sylfaen"/>
              </a:rPr>
              <a:t>ს</a:t>
            </a:r>
            <a:r>
              <a:rPr dirty="0" smtClean="0" sz="1100" spc="-35">
                <a:latin typeface="Sylfaen"/>
                <a:cs typeface="Sylfaen"/>
              </a:rPr>
              <a:t>ში</a:t>
            </a:r>
            <a:r>
              <a:rPr dirty="0" smtClean="0" sz="1100" spc="-16">
                <a:latin typeface="Sylfaen"/>
                <a:cs typeface="Sylfaen"/>
              </a:rPr>
              <a:t>    </a:t>
            </a:r>
            <a:r>
              <a:rPr dirty="0" smtClean="0" sz="1100" spc="27">
                <a:latin typeface="Sylfaen"/>
                <a:cs typeface="Sylfaen"/>
              </a:rPr>
              <a:t> 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99">
                <a:latin typeface="Sylfaen"/>
                <a:cs typeface="Sylfaen"/>
              </a:rPr>
              <a:t>ჭ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72">
                <a:latin typeface="Sylfaen"/>
                <a:cs typeface="Sylfaen"/>
              </a:rPr>
              <a:t>რა</a:t>
            </a:r>
            <a:r>
              <a:rPr dirty="0" smtClean="0" sz="1100" spc="-48">
                <a:latin typeface="Sylfaen"/>
                <a:cs typeface="Sylfaen"/>
              </a:rPr>
              <a:t>შ</a:t>
            </a:r>
            <a:r>
              <a:rPr dirty="0" smtClean="0" sz="1100" spc="-10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778123" y="1890124"/>
            <a:ext cx="143841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4">
                <a:latin typeface="Sylfaen"/>
                <a:cs typeface="Sylfaen"/>
              </a:rPr>
              <a:t>უ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44">
                <a:latin typeface="Sylfaen"/>
                <a:cs typeface="Sylfaen"/>
              </a:rPr>
              <a:t> </a:t>
            </a:r>
            <a:r>
              <a:rPr dirty="0" smtClean="0" sz="1100" spc="-74">
                <a:latin typeface="Sylfaen"/>
                <a:cs typeface="Sylfaen"/>
              </a:rPr>
              <a:t>ხ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-67">
                <a:latin typeface="Sylfaen"/>
                <a:cs typeface="Sylfaen"/>
              </a:rPr>
              <a:t>ი</a:t>
            </a:r>
            <a:r>
              <a:rPr dirty="0" smtClean="0" sz="1100" spc="-64">
                <a:latin typeface="Sylfaen"/>
                <a:cs typeface="Sylfaen"/>
              </a:rPr>
              <a:t>ს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66">
                <a:latin typeface="Sylfaen"/>
                <a:cs typeface="Sylfaen"/>
              </a:rPr>
              <a:t>ფა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თა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332857" y="1890124"/>
            <a:ext cx="35418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">
                <a:latin typeface="Sylfaen"/>
                <a:cs typeface="Sylfaen"/>
              </a:rPr>
              <a:t>მ</a:t>
            </a:r>
            <a:r>
              <a:rPr dirty="0" smtClean="0" sz="1100" spc="-1">
                <a:latin typeface="Sylfaen"/>
                <a:cs typeface="Sylfaen"/>
              </a:rPr>
              <a:t>ი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რ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801106" y="1890124"/>
            <a:ext cx="88151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5">
                <a:latin typeface="Sylfaen"/>
                <a:cs typeface="Sylfaen"/>
              </a:rPr>
              <a:t>წარ</a:t>
            </a:r>
            <a:r>
              <a:rPr dirty="0" smtClean="0" sz="1100" spc="-15">
                <a:latin typeface="Sylfaen"/>
                <a:cs typeface="Sylfaen"/>
              </a:rPr>
              <a:t>მ</a:t>
            </a:r>
            <a:r>
              <a:rPr dirty="0" smtClean="0" sz="1100" spc="-15">
                <a:latin typeface="Sylfaen"/>
                <a:cs typeface="Sylfaen"/>
              </a:rPr>
              <a:t>ო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ბუ</a:t>
            </a:r>
            <a:r>
              <a:rPr dirty="0" smtClean="0" sz="1100" spc="-15">
                <a:latin typeface="Sylfaen"/>
                <a:cs typeface="Sylfaen"/>
              </a:rPr>
              <a:t>ლ</a:t>
            </a:r>
            <a:r>
              <a:rPr dirty="0" smtClean="0" sz="1100" spc="-15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02004" y="2184256"/>
            <a:ext cx="125754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3">
                <a:latin typeface="Sylfaen"/>
                <a:cs typeface="Sylfaen"/>
              </a:rPr>
              <a:t>რ</a:t>
            </a:r>
            <a:r>
              <a:rPr dirty="0" smtClean="0" sz="1100" spc="-33">
                <a:latin typeface="Sylfaen"/>
                <a:cs typeface="Sylfaen"/>
              </a:rPr>
              <a:t>უ</a:t>
            </a:r>
            <a:r>
              <a:rPr dirty="0" smtClean="0" sz="1100" spc="-33">
                <a:latin typeface="Sylfaen"/>
                <a:cs typeface="Sylfaen"/>
              </a:rPr>
              <a:t>ს</a:t>
            </a:r>
            <a:r>
              <a:rPr dirty="0" smtClean="0" sz="1100" spc="-33">
                <a:latin typeface="Sylfaen"/>
                <a:cs typeface="Sylfaen"/>
              </a:rPr>
              <a:t>იფი</a:t>
            </a:r>
            <a:r>
              <a:rPr dirty="0" smtClean="0" sz="1100" spc="-33">
                <a:latin typeface="Sylfaen"/>
                <a:cs typeface="Sylfaen"/>
              </a:rPr>
              <a:t>კ</a:t>
            </a:r>
            <a:r>
              <a:rPr dirty="0" smtClean="0" sz="1100" spc="-33">
                <a:latin typeface="Sylfaen"/>
                <a:cs typeface="Sylfaen"/>
              </a:rPr>
              <a:t>ა</a:t>
            </a:r>
            <a:r>
              <a:rPr dirty="0" smtClean="0" sz="1100" spc="-33">
                <a:latin typeface="Sylfaen"/>
                <a:cs typeface="Sylfaen"/>
              </a:rPr>
              <a:t>ტ</a:t>
            </a:r>
            <a:r>
              <a:rPr dirty="0" smtClean="0" sz="1100" spc="-33">
                <a:latin typeface="Sylfaen"/>
                <a:cs typeface="Sylfaen"/>
              </a:rPr>
              <a:t>ო</a:t>
            </a:r>
            <a:r>
              <a:rPr dirty="0" smtClean="0" sz="1100" spc="-33">
                <a:latin typeface="Sylfaen"/>
                <a:cs typeface="Sylfaen"/>
              </a:rPr>
              <a:t>რ</a:t>
            </a:r>
            <a:r>
              <a:rPr dirty="0" smtClean="0" sz="1100" spc="-33">
                <a:latin typeface="Sylfaen"/>
                <a:cs typeface="Sylfaen"/>
              </a:rPr>
              <a:t>უ</a:t>
            </a:r>
            <a:r>
              <a:rPr dirty="0" smtClean="0" sz="1100" spc="-33">
                <a:latin typeface="Sylfaen"/>
                <a:cs typeface="Sylfaen"/>
              </a:rPr>
              <a:t>ლ</a:t>
            </a:r>
            <a:r>
              <a:rPr dirty="0" smtClean="0" sz="1100" spc="-33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272030" y="2184256"/>
            <a:ext cx="78616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1">
                <a:latin typeface="Sylfaen"/>
                <a:cs typeface="Sylfaen"/>
              </a:rPr>
              <a:t>პ</a:t>
            </a:r>
            <a:r>
              <a:rPr dirty="0" smtClean="0" sz="1100" spc="-31">
                <a:latin typeface="Sylfaen"/>
                <a:cs typeface="Sylfaen"/>
              </a:rPr>
              <a:t>ო</a:t>
            </a:r>
            <a:r>
              <a:rPr dirty="0" smtClean="0" sz="1100" spc="-31">
                <a:latin typeface="Sylfaen"/>
                <a:cs typeface="Sylfaen"/>
              </a:rPr>
              <a:t>ლ</a:t>
            </a:r>
            <a:r>
              <a:rPr dirty="0" smtClean="0" sz="1100" spc="-31">
                <a:latin typeface="Sylfaen"/>
                <a:cs typeface="Sylfaen"/>
              </a:rPr>
              <a:t>ი</a:t>
            </a:r>
            <a:r>
              <a:rPr dirty="0" smtClean="0" sz="1100" spc="-31">
                <a:latin typeface="Sylfaen"/>
                <a:cs typeface="Sylfaen"/>
              </a:rPr>
              <a:t>ტ</a:t>
            </a:r>
            <a:r>
              <a:rPr dirty="0" smtClean="0" sz="1100" spc="-31">
                <a:latin typeface="Sylfaen"/>
                <a:cs typeface="Sylfaen"/>
              </a:rPr>
              <a:t>ი</a:t>
            </a:r>
            <a:r>
              <a:rPr dirty="0" smtClean="0" sz="1100" spc="-31">
                <a:latin typeface="Sylfaen"/>
                <a:cs typeface="Sylfaen"/>
              </a:rPr>
              <a:t>კ</a:t>
            </a:r>
            <a:r>
              <a:rPr dirty="0" smtClean="0" sz="1100" spc="-31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170047" y="2184256"/>
            <a:ext cx="83002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51">
                <a:latin typeface="Sylfaen"/>
                <a:cs typeface="Sylfaen"/>
              </a:rPr>
              <a:t>მ</a:t>
            </a:r>
            <a:r>
              <a:rPr dirty="0" smtClean="0" sz="1100" spc="-51">
                <a:latin typeface="Sylfaen"/>
                <a:cs typeface="Sylfaen"/>
              </a:rPr>
              <a:t>ი</a:t>
            </a:r>
            <a:r>
              <a:rPr dirty="0" smtClean="0" sz="1100" spc="-51">
                <a:latin typeface="Sylfaen"/>
                <a:cs typeface="Sylfaen"/>
              </a:rPr>
              <a:t>უ</a:t>
            </a:r>
            <a:r>
              <a:rPr dirty="0" smtClean="0" sz="1100" spc="-51">
                <a:latin typeface="Sylfaen"/>
                <a:cs typeface="Sylfaen"/>
              </a:rPr>
              <a:t>ხ</a:t>
            </a:r>
            <a:r>
              <a:rPr dirty="0" smtClean="0" sz="1100" spc="-51">
                <a:latin typeface="Sylfaen"/>
                <a:cs typeface="Sylfaen"/>
              </a:rPr>
              <a:t>ე</a:t>
            </a:r>
            <a:r>
              <a:rPr dirty="0" smtClean="0" sz="1100" spc="-51">
                <a:latin typeface="Sylfaen"/>
                <a:cs typeface="Sylfaen"/>
              </a:rPr>
              <a:t>დ</a:t>
            </a:r>
            <a:r>
              <a:rPr dirty="0" smtClean="0" sz="1100" spc="-51">
                <a:latin typeface="Sylfaen"/>
                <a:cs typeface="Sylfaen"/>
              </a:rPr>
              <a:t>ა</a:t>
            </a:r>
            <a:r>
              <a:rPr dirty="0" smtClean="0" sz="1100" spc="-51">
                <a:latin typeface="Sylfaen"/>
                <a:cs typeface="Sylfaen"/>
              </a:rPr>
              <a:t>ვ</a:t>
            </a:r>
            <a:r>
              <a:rPr dirty="0" smtClean="0" sz="1100" spc="-51">
                <a:latin typeface="Sylfaen"/>
                <a:cs typeface="Sylfaen"/>
              </a:rPr>
              <a:t>ა</a:t>
            </a:r>
            <a:r>
              <a:rPr dirty="0" smtClean="0" sz="1100" spc="-51">
                <a:latin typeface="Sylfaen"/>
                <a:cs typeface="Sylfaen"/>
              </a:rPr>
              <a:t>დ</a:t>
            </a:r>
            <a:r>
              <a:rPr dirty="0" smtClean="0" sz="1100" spc="-51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110609" y="2184256"/>
            <a:ext cx="59212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6">
                <a:latin typeface="Sylfaen"/>
                <a:cs typeface="Sylfaen"/>
              </a:rPr>
              <a:t>ქ</a:t>
            </a:r>
            <a:r>
              <a:rPr dirty="0" smtClean="0" sz="1100" spc="16">
                <a:latin typeface="Sylfaen"/>
                <a:cs typeface="Sylfaen"/>
              </a:rPr>
              <a:t>ა</a:t>
            </a:r>
            <a:r>
              <a:rPr dirty="0" smtClean="0" sz="1100" spc="16">
                <a:latin typeface="Sylfaen"/>
                <a:cs typeface="Sylfaen"/>
              </a:rPr>
              <a:t>ლ</a:t>
            </a:r>
            <a:r>
              <a:rPr dirty="0" smtClean="0" sz="1100" spc="16">
                <a:latin typeface="Sylfaen"/>
                <a:cs typeface="Sylfaen"/>
              </a:rPr>
              <a:t>ა</a:t>
            </a:r>
            <a:r>
              <a:rPr dirty="0" smtClean="0" sz="1100" spc="16">
                <a:latin typeface="Sylfaen"/>
                <a:cs typeface="Sylfaen"/>
              </a:rPr>
              <a:t>ქ</a:t>
            </a:r>
            <a:r>
              <a:rPr dirty="0" smtClean="0" sz="1100" spc="16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814697" y="2184256"/>
            <a:ext cx="139971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">
                <a:latin typeface="Sylfaen"/>
                <a:cs typeface="Sylfaen"/>
              </a:rPr>
              <a:t>თვი</a:t>
            </a:r>
            <a:r>
              <a:rPr dirty="0" smtClean="0" sz="1100" spc="-1">
                <a:latin typeface="Sylfaen"/>
                <a:cs typeface="Sylfaen"/>
              </a:rPr>
              <a:t>თ</a:t>
            </a:r>
            <a:r>
              <a:rPr dirty="0" smtClean="0" sz="1100" spc="-1">
                <a:latin typeface="Sylfaen"/>
                <a:cs typeface="Sylfaen"/>
              </a:rPr>
              <a:t>მ</a:t>
            </a:r>
            <a:r>
              <a:rPr dirty="0" smtClean="0" sz="1100" spc="-1">
                <a:latin typeface="Sylfaen"/>
                <a:cs typeface="Sylfaen"/>
              </a:rPr>
              <a:t>მ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რ</a:t>
            </a:r>
            <a:r>
              <a:rPr dirty="0" smtClean="0" sz="1100" spc="-1">
                <a:latin typeface="Sylfaen"/>
                <a:cs typeface="Sylfaen"/>
              </a:rPr>
              <a:t>თვ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ლ</a:t>
            </a:r>
            <a:r>
              <a:rPr dirty="0" smtClean="0" sz="1100" spc="-1">
                <a:latin typeface="Sylfaen"/>
                <a:cs typeface="Sylfaen"/>
              </a:rPr>
              <a:t>ო</a:t>
            </a:r>
            <a:r>
              <a:rPr dirty="0" smtClean="0" sz="1100" spc="-1">
                <a:latin typeface="Sylfaen"/>
                <a:cs typeface="Sylfaen"/>
              </a:rPr>
              <a:t>ბის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326886" y="2184256"/>
            <a:ext cx="35418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>
                <a:latin typeface="Sylfaen"/>
                <a:cs typeface="Sylfaen"/>
              </a:rPr>
              <a:t>მ</a:t>
            </a:r>
            <a:r>
              <a:rPr dirty="0" smtClean="0" sz="1100">
                <a:latin typeface="Sylfaen"/>
                <a:cs typeface="Sylfaen"/>
              </a:rPr>
              <a:t>ი</a:t>
            </a:r>
            <a:r>
              <a:rPr dirty="0" smtClean="0" sz="1100">
                <a:latin typeface="Sylfaen"/>
                <a:cs typeface="Sylfaen"/>
              </a:rPr>
              <a:t>ე</a:t>
            </a:r>
            <a:r>
              <a:rPr dirty="0" smtClean="0" sz="1100">
                <a:latin typeface="Sylfaen"/>
                <a:cs typeface="Sylfaen"/>
              </a:rPr>
              <a:t>რ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02004" y="2478388"/>
            <a:ext cx="486628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7">
                <a:latin typeface="Sylfaen"/>
                <a:cs typeface="Sylfaen"/>
              </a:rPr>
              <a:t>გ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ნ</a:t>
            </a:r>
            <a:r>
              <a:rPr dirty="0" smtClean="0" sz="1100" spc="-17">
                <a:latin typeface="Sylfaen"/>
                <a:cs typeface="Sylfaen"/>
              </a:rPr>
              <a:t>ხ</a:t>
            </a:r>
            <a:r>
              <a:rPr dirty="0" smtClean="0" sz="1100" spc="-17">
                <a:latin typeface="Sylfaen"/>
                <a:cs typeface="Sylfaen"/>
              </a:rPr>
              <a:t>ორ</a:t>
            </a:r>
            <a:r>
              <a:rPr dirty="0" smtClean="0" sz="1100" spc="-17">
                <a:latin typeface="Sylfaen"/>
                <a:cs typeface="Sylfaen"/>
              </a:rPr>
              <a:t>ც</a:t>
            </a:r>
            <a:r>
              <a:rPr dirty="0" smtClean="0" sz="1100" spc="-17">
                <a:latin typeface="Sylfaen"/>
                <a:cs typeface="Sylfaen"/>
              </a:rPr>
              <a:t>ი</a:t>
            </a:r>
            <a:r>
              <a:rPr dirty="0" smtClean="0" sz="1100" spc="-17">
                <a:latin typeface="Sylfaen"/>
                <a:cs typeface="Sylfaen"/>
              </a:rPr>
              <a:t>ე</a:t>
            </a:r>
            <a:r>
              <a:rPr dirty="0" smtClean="0" sz="1100" spc="-17">
                <a:latin typeface="Sylfaen"/>
                <a:cs typeface="Sylfaen"/>
              </a:rPr>
              <a:t>ლ</a:t>
            </a:r>
            <a:r>
              <a:rPr dirty="0" smtClean="0" sz="1100" spc="-17">
                <a:latin typeface="Sylfaen"/>
                <a:cs typeface="Sylfaen"/>
              </a:rPr>
              <a:t>დ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ს</a:t>
            </a:r>
            <a:r>
              <a:rPr dirty="0" smtClean="0" sz="1100" spc="-17">
                <a:latin typeface="Sylfaen"/>
                <a:cs typeface="Sylfaen"/>
              </a:rPr>
              <a:t>ხ</a:t>
            </a:r>
            <a:r>
              <a:rPr dirty="0" smtClean="0" sz="1100" spc="-17">
                <a:latin typeface="Sylfaen"/>
                <a:cs typeface="Sylfaen"/>
              </a:rPr>
              <a:t>ვ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დ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ს</a:t>
            </a:r>
            <a:r>
              <a:rPr dirty="0" smtClean="0" sz="1100" spc="-17">
                <a:latin typeface="Sylfaen"/>
                <a:cs typeface="Sylfaen"/>
              </a:rPr>
              <a:t>ხ</a:t>
            </a:r>
            <a:r>
              <a:rPr dirty="0" smtClean="0" sz="1100" spc="-17">
                <a:latin typeface="Sylfaen"/>
                <a:cs typeface="Sylfaen"/>
              </a:rPr>
              <a:t>ვ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ს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ხის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კ</a:t>
            </a:r>
            <a:r>
              <a:rPr dirty="0" smtClean="0" sz="1100" spc="-17">
                <a:latin typeface="Sylfaen"/>
                <a:cs typeface="Sylfaen"/>
              </a:rPr>
              <a:t>უ</a:t>
            </a:r>
            <a:r>
              <a:rPr dirty="0" smtClean="0" sz="1100" spc="-17">
                <a:latin typeface="Sylfaen"/>
                <a:cs typeface="Sylfaen"/>
              </a:rPr>
              <a:t>ლ</a:t>
            </a:r>
            <a:r>
              <a:rPr dirty="0" smtClean="0" sz="1100" spc="-17">
                <a:latin typeface="Sylfaen"/>
                <a:cs typeface="Sylfaen"/>
              </a:rPr>
              <a:t>ტ</a:t>
            </a:r>
            <a:r>
              <a:rPr dirty="0" smtClean="0" sz="1100" spc="-17">
                <a:latin typeface="Sylfaen"/>
                <a:cs typeface="Sylfaen"/>
              </a:rPr>
              <a:t>უ</a:t>
            </a:r>
            <a:r>
              <a:rPr dirty="0" smtClean="0" sz="1100" spc="-17">
                <a:latin typeface="Sylfaen"/>
                <a:cs typeface="Sylfaen"/>
              </a:rPr>
              <a:t>რ</a:t>
            </a:r>
            <a:r>
              <a:rPr dirty="0" smtClean="0" sz="1100" spc="-17">
                <a:latin typeface="Sylfaen"/>
                <a:cs typeface="Sylfaen"/>
              </a:rPr>
              <a:t>უ</a:t>
            </a:r>
            <a:r>
              <a:rPr dirty="0" smtClean="0" sz="1100" spc="-17">
                <a:latin typeface="Sylfaen"/>
                <a:cs typeface="Sylfaen"/>
              </a:rPr>
              <a:t>ლ</a:t>
            </a:r>
            <a:r>
              <a:rPr dirty="0" smtClean="0" sz="1100" spc="-17">
                <a:latin typeface="Sylfaen"/>
                <a:cs typeface="Sylfaen"/>
              </a:rPr>
              <a:t>-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ღ</a:t>
            </a:r>
            <a:r>
              <a:rPr dirty="0" smtClean="0" sz="1100" spc="-17">
                <a:latin typeface="Sylfaen"/>
                <a:cs typeface="Sylfaen"/>
              </a:rPr>
              <a:t>მ</a:t>
            </a:r>
            <a:r>
              <a:rPr dirty="0" smtClean="0" sz="1100" spc="-17">
                <a:latin typeface="Sylfaen"/>
                <a:cs typeface="Sylfaen"/>
              </a:rPr>
              <a:t>შ</a:t>
            </a:r>
            <a:r>
              <a:rPr dirty="0" smtClean="0" sz="1100" spc="-17">
                <a:latin typeface="Sylfaen"/>
                <a:cs typeface="Sylfaen"/>
              </a:rPr>
              <a:t>ე</a:t>
            </a:r>
            <a:r>
              <a:rPr dirty="0" smtClean="0" sz="1100" spc="-17">
                <a:latin typeface="Sylfaen"/>
                <a:cs typeface="Sylfaen"/>
              </a:rPr>
              <a:t>ნ</a:t>
            </a:r>
            <a:r>
              <a:rPr dirty="0" smtClean="0" sz="1100" spc="-17">
                <a:latin typeface="Sylfaen"/>
                <a:cs typeface="Sylfaen"/>
              </a:rPr>
              <a:t>ე</a:t>
            </a:r>
            <a:r>
              <a:rPr dirty="0" smtClean="0" sz="1100" spc="-17">
                <a:latin typeface="Sylfaen"/>
                <a:cs typeface="Sylfaen"/>
              </a:rPr>
              <a:t>ბ</a:t>
            </a:r>
            <a:r>
              <a:rPr dirty="0" smtClean="0" sz="1100" spc="-17">
                <a:latin typeface="Sylfaen"/>
                <a:cs typeface="Sylfaen"/>
              </a:rPr>
              <a:t>ლ</a:t>
            </a:r>
            <a:r>
              <a:rPr dirty="0" smtClean="0" sz="1100" spc="-17">
                <a:latin typeface="Sylfaen"/>
                <a:cs typeface="Sylfaen"/>
              </a:rPr>
              <a:t>ო</a:t>
            </a:r>
            <a:r>
              <a:rPr dirty="0" smtClean="0" sz="1100" spc="-17">
                <a:latin typeface="Sylfaen"/>
                <a:cs typeface="Sylfaen"/>
              </a:rPr>
              <a:t>ბ</a:t>
            </a:r>
            <a:r>
              <a:rPr dirty="0" smtClean="0" sz="1100" spc="-17">
                <a:latin typeface="Sylfaen"/>
                <a:cs typeface="Sylfaen"/>
              </a:rPr>
              <a:t>ი</a:t>
            </a:r>
            <a:r>
              <a:rPr dirty="0" smtClean="0" sz="1100" spc="-17">
                <a:latin typeface="Sylfaen"/>
                <a:cs typeface="Sylfaen"/>
              </a:rPr>
              <a:t>თი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ს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ქ</a:t>
            </a:r>
            <a:r>
              <a:rPr dirty="0" smtClean="0" sz="1100" spc="-17">
                <a:latin typeface="Sylfaen"/>
                <a:cs typeface="Sylfaen"/>
              </a:rPr>
              <a:t>მ</a:t>
            </a:r>
            <a:r>
              <a:rPr dirty="0" smtClean="0" sz="1100" spc="-17">
                <a:latin typeface="Sylfaen"/>
                <a:cs typeface="Sylfaen"/>
              </a:rPr>
              <a:t>ი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ნ</a:t>
            </a:r>
            <a:r>
              <a:rPr dirty="0" smtClean="0" sz="1100" spc="-17">
                <a:latin typeface="Sylfaen"/>
                <a:cs typeface="Sylfaen"/>
              </a:rPr>
              <a:t>ო</a:t>
            </a:r>
            <a:r>
              <a:rPr dirty="0" smtClean="0" sz="1100" spc="-17">
                <a:latin typeface="Sylfaen"/>
                <a:cs typeface="Sylfaen"/>
              </a:rPr>
              <a:t>ბ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73276" y="2772520"/>
            <a:ext cx="550997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62">
                <a:latin typeface="Sylfaen"/>
                <a:cs typeface="Sylfaen"/>
              </a:rPr>
              <a:t>ბ</a:t>
            </a:r>
            <a:r>
              <a:rPr dirty="0" smtClean="0" sz="1100" spc="-47">
                <a:latin typeface="Sylfaen"/>
                <a:cs typeface="Sylfaen"/>
              </a:rPr>
              <a:t>ა</a:t>
            </a:r>
            <a:r>
              <a:rPr dirty="0" smtClean="0" sz="1100" spc="-100">
                <a:latin typeface="Sylfaen"/>
                <a:cs typeface="Sylfaen"/>
              </a:rPr>
              <a:t>თ</a:t>
            </a:r>
            <a:r>
              <a:rPr dirty="0" smtClean="0" sz="1100" spc="-104">
                <a:latin typeface="Sylfaen"/>
                <a:cs typeface="Sylfaen"/>
              </a:rPr>
              <a:t>უ</a:t>
            </a:r>
            <a:r>
              <a:rPr dirty="0" smtClean="0" sz="1100" spc="-55">
                <a:latin typeface="Sylfaen"/>
                <a:cs typeface="Sylfaen"/>
              </a:rPr>
              <a:t>მ</a:t>
            </a:r>
            <a:r>
              <a:rPr dirty="0" smtClean="0" sz="1100" spc="-63">
                <a:latin typeface="Sylfaen"/>
                <a:cs typeface="Sylfaen"/>
              </a:rPr>
              <a:t>ის</a:t>
            </a:r>
            <a:r>
              <a:rPr dirty="0" smtClean="0" sz="1100" spc="-30">
                <a:latin typeface="Sylfaen"/>
                <a:cs typeface="Sylfaen"/>
              </a:rPr>
              <a:t>  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თვი</a:t>
            </a:r>
            <a:r>
              <a:rPr dirty="0" smtClean="0" sz="1100" spc="-9">
                <a:latin typeface="Sylfaen"/>
                <a:cs typeface="Sylfaen"/>
              </a:rPr>
              <a:t>თ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თვ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ბის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8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6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ზ</a:t>
            </a:r>
            <a:r>
              <a:rPr dirty="0" smtClean="0" sz="1100" spc="4">
                <a:latin typeface="Sylfaen"/>
                <a:cs typeface="Sylfaen"/>
              </a:rPr>
              <a:t>ღ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პ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რა</a:t>
            </a:r>
            <a:r>
              <a:rPr dirty="0" smtClean="0" sz="1100" spc="182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პ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0">
                <a:latin typeface="Sylfaen"/>
                <a:cs typeface="Sylfaen"/>
              </a:rPr>
              <a:t>ში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65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წ</a:t>
            </a:r>
            <a:r>
              <a:rPr dirty="0" smtClean="0" sz="1100" spc="-9">
                <a:latin typeface="Sylfaen"/>
                <a:cs typeface="Sylfaen"/>
              </a:rPr>
              <a:t>ყ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7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ნ</a:t>
            </a:r>
            <a:r>
              <a:rPr dirty="0" smtClean="0" sz="1100" spc="-16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ჟარის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212">
                <a:latin typeface="Sylfaen"/>
                <a:cs typeface="Sylfaen"/>
              </a:rPr>
              <a:t> </a:t>
            </a:r>
            <a:r>
              <a:rPr dirty="0" smtClean="0" sz="1100" spc="91">
                <a:latin typeface="Sylfaen"/>
                <a:cs typeface="Sylfaen"/>
              </a:rPr>
              <a:t>ფო</a:t>
            </a:r>
            <a:r>
              <a:rPr dirty="0" smtClean="0" sz="1100" spc="80">
                <a:latin typeface="Sylfaen"/>
                <a:cs typeface="Sylfaen"/>
              </a:rPr>
              <a:t>რ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63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02004" y="3067033"/>
            <a:ext cx="578068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-4">
                <a:latin typeface="Sylfaen"/>
                <a:cs typeface="Sylfaen"/>
              </a:rPr>
              <a:t>ც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ტ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124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მ</a:t>
            </a:r>
            <a:r>
              <a:rPr dirty="0" smtClean="0" sz="1100" spc="-33">
                <a:latin typeface="Sylfaen"/>
                <a:cs typeface="Sylfaen"/>
              </a:rPr>
              <a:t>ო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32">
                <a:latin typeface="Sylfaen"/>
                <a:cs typeface="Sylfaen"/>
              </a:rPr>
              <a:t>დ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8">
                <a:latin typeface="Sylfaen"/>
                <a:cs typeface="Sylfaen"/>
              </a:rPr>
              <a:t>,</a:t>
            </a:r>
            <a:r>
              <a:rPr dirty="0" smtClean="0" sz="1100" spc="-8">
                <a:latin typeface="Sylfaen"/>
                <a:cs typeface="Sylfaen"/>
              </a:rPr>
              <a:t>   </a:t>
            </a:r>
            <a:r>
              <a:rPr dirty="0" smtClean="0" sz="1100" spc="101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ც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47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თ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67">
                <a:latin typeface="Sylfaen"/>
                <a:cs typeface="Sylfaen"/>
              </a:rPr>
              <a:t>ი</a:t>
            </a:r>
            <a:r>
              <a:rPr dirty="0" smtClean="0" sz="1100" spc="-54">
                <a:latin typeface="Sylfaen"/>
                <a:cs typeface="Sylfaen"/>
              </a:rPr>
              <a:t>მ</a:t>
            </a:r>
            <a:r>
              <a:rPr dirty="0" smtClean="0" sz="1100" spc="52">
                <a:latin typeface="Sylfaen"/>
                <a:cs typeface="Sylfaen"/>
              </a:rPr>
              <a:t>ფო</a:t>
            </a:r>
            <a:r>
              <a:rPr dirty="0" smtClean="0" sz="1100" spc="33">
                <a:latin typeface="Sylfaen"/>
                <a:cs typeface="Sylfaen"/>
              </a:rPr>
              <a:t>ნ</a:t>
            </a:r>
            <a:r>
              <a:rPr dirty="0" smtClean="0" sz="1100" spc="-159">
                <a:latin typeface="Sylfaen"/>
                <a:cs typeface="Sylfaen"/>
              </a:rPr>
              <a:t>ი</a:t>
            </a:r>
            <a:r>
              <a:rPr dirty="0" smtClean="0" sz="1100" spc="-218">
                <a:latin typeface="Sylfaen"/>
                <a:cs typeface="Sylfaen"/>
              </a:rPr>
              <a:t>უ</a:t>
            </a:r>
            <a:r>
              <a:rPr dirty="0" smtClean="0" sz="1100" spc="0">
                <a:latin typeface="Sylfaen"/>
                <a:cs typeface="Sylfaen"/>
              </a:rPr>
              <a:t>რი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54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ორ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19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ტ</a:t>
            </a:r>
            <a:r>
              <a:rPr dirty="0" smtClean="0" sz="1100" spc="0">
                <a:latin typeface="Sylfaen"/>
                <a:cs typeface="Sylfaen"/>
              </a:rPr>
              <a:t>რის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78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89">
                <a:latin typeface="Sylfaen"/>
                <a:cs typeface="Sylfaen"/>
              </a:rPr>
              <a:t>ღ</a:t>
            </a:r>
            <a:r>
              <a:rPr dirty="0" smtClean="0" sz="1100" spc="50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66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66">
                <a:latin typeface="Sylfaen"/>
                <a:cs typeface="Sylfaen"/>
              </a:rPr>
              <a:t>ბ</a:t>
            </a:r>
            <a:r>
              <a:rPr dirty="0" smtClean="0" sz="1100" spc="-10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02004" y="3361165"/>
            <a:ext cx="578108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114">
                <a:latin typeface="Sylfaen"/>
                <a:cs typeface="Sylfaen"/>
              </a:rPr>
              <a:t>ტ</a:t>
            </a:r>
            <a:r>
              <a:rPr dirty="0" smtClean="0" sz="1100" spc="-55">
                <a:latin typeface="Sylfaen"/>
                <a:cs typeface="Sylfaen"/>
              </a:rPr>
              <a:t>ი</a:t>
            </a:r>
            <a:r>
              <a:rPr dirty="0" smtClean="0" sz="1100" spc="-50">
                <a:latin typeface="Sylfaen"/>
                <a:cs typeface="Sylfaen"/>
              </a:rPr>
              <a:t>კ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0">
                <a:latin typeface="Sylfaen"/>
                <a:cs typeface="Sylfaen"/>
              </a:rPr>
              <a:t>რი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1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87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კ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67">
                <a:latin typeface="Sylfaen"/>
                <a:cs typeface="Sylfaen"/>
              </a:rPr>
              <a:t>ი</a:t>
            </a:r>
            <a:r>
              <a:rPr dirty="0" smtClean="0" sz="1100" spc="-64">
                <a:latin typeface="Sylfaen"/>
                <a:cs typeface="Sylfaen"/>
              </a:rPr>
              <a:t>მ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114">
                <a:latin typeface="Sylfaen"/>
                <a:cs typeface="Sylfaen"/>
              </a:rPr>
              <a:t>ტ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0">
                <a:latin typeface="Sylfaen"/>
                <a:cs typeface="Sylfaen"/>
              </a:rPr>
              <a:t>რი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14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ფ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ქ</a:t>
            </a:r>
            <a:r>
              <a:rPr dirty="0" smtClean="0" sz="1100" spc="0">
                <a:latin typeface="Sylfaen"/>
                <a:cs typeface="Sylfaen"/>
              </a:rPr>
              <a:t>ტ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ბის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5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თვ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წი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31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ნ</a:t>
            </a:r>
            <a:r>
              <a:rPr dirty="0" smtClean="0" sz="1100" spc="4">
                <a:latin typeface="Sylfaen"/>
                <a:cs typeface="Sylfaen"/>
              </a:rPr>
              <a:t>ც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ტ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74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02004" y="3655297"/>
            <a:ext cx="578019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დ</a:t>
            </a:r>
            <a:r>
              <a:rPr dirty="0" smtClean="0" sz="1100" spc="-1">
                <a:latin typeface="Sylfaen"/>
                <a:cs typeface="Sylfaen"/>
              </a:rPr>
              <a:t>გ</a:t>
            </a:r>
            <a:r>
              <a:rPr dirty="0" smtClean="0" sz="1100" spc="-16">
                <a:latin typeface="Sylfaen"/>
                <a:cs typeface="Sylfaen"/>
              </a:rPr>
              <a:t>ი</a:t>
            </a:r>
            <a:r>
              <a:rPr dirty="0" smtClean="0" sz="1100" spc="-6">
                <a:latin typeface="Sylfaen"/>
                <a:cs typeface="Sylfaen"/>
              </a:rPr>
              <a:t>ლ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დ</a:t>
            </a:r>
            <a:r>
              <a:rPr dirty="0" smtClean="0" sz="1100" spc="-2">
                <a:latin typeface="Sylfaen"/>
                <a:cs typeface="Sylfaen"/>
              </a:rPr>
              <a:t>  </a:t>
            </a:r>
            <a:r>
              <a:rPr dirty="0" smtClean="0" sz="1100" spc="7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შ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4">
                <a:latin typeface="Sylfaen"/>
                <a:cs typeface="Sylfaen"/>
              </a:rPr>
              <a:t>ჩ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7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ყ</a:t>
            </a:r>
            <a:r>
              <a:rPr dirty="0" smtClean="0" sz="1100" spc="29">
                <a:latin typeface="Sylfaen"/>
                <a:cs typeface="Sylfaen"/>
              </a:rPr>
              <a:t>ოფ</a:t>
            </a:r>
            <a:r>
              <a:rPr dirty="0" smtClean="0" sz="1100" spc="13">
                <a:latin typeface="Sylfaen"/>
                <a:cs typeface="Sylfaen"/>
              </a:rPr>
              <a:t>ი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9">
                <a:latin typeface="Sylfaen"/>
                <a:cs typeface="Sylfaen"/>
              </a:rPr>
              <a:t> </a:t>
            </a:r>
            <a:r>
              <a:rPr dirty="0" smtClean="0" sz="1100" spc="-45">
                <a:latin typeface="Sylfaen"/>
                <a:cs typeface="Sylfaen"/>
              </a:rPr>
              <a:t>თ</a:t>
            </a:r>
            <a:r>
              <a:rPr dirty="0" smtClean="0" sz="1100" spc="-24">
                <a:latin typeface="Sylfaen"/>
                <a:cs typeface="Sylfaen"/>
              </a:rPr>
              <a:t>ბ</a:t>
            </a:r>
            <a:r>
              <a:rPr dirty="0" smtClean="0" sz="1100" spc="-40">
                <a:latin typeface="Sylfaen"/>
                <a:cs typeface="Sylfaen"/>
              </a:rPr>
              <a:t>ი</a:t>
            </a:r>
            <a:r>
              <a:rPr dirty="0" smtClean="0" sz="1100" spc="-48">
                <a:latin typeface="Sylfaen"/>
                <a:cs typeface="Sylfaen"/>
              </a:rPr>
              <a:t>ლ</a:t>
            </a:r>
            <a:r>
              <a:rPr dirty="0" smtClean="0" sz="1100" spc="-30">
                <a:latin typeface="Sylfaen"/>
                <a:cs typeface="Sylfaen"/>
              </a:rPr>
              <a:t>ი</a:t>
            </a:r>
            <a:r>
              <a:rPr dirty="0" smtClean="0" sz="1100" spc="-32">
                <a:latin typeface="Sylfaen"/>
                <a:cs typeface="Sylfaen"/>
              </a:rPr>
              <a:t>ს</a:t>
            </a:r>
            <a:r>
              <a:rPr dirty="0" smtClean="0" sz="1100" spc="-30">
                <a:latin typeface="Sylfaen"/>
                <a:cs typeface="Sylfaen"/>
              </a:rPr>
              <a:t>ი</a:t>
            </a:r>
            <a:r>
              <a:rPr dirty="0" smtClean="0" sz="1100" spc="-32">
                <a:latin typeface="Sylfaen"/>
                <a:cs typeface="Sylfaen"/>
              </a:rPr>
              <a:t>ს</a:t>
            </a:r>
            <a:r>
              <a:rPr dirty="0" smtClean="0" sz="1100" spc="-2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  </a:t>
            </a:r>
            <a:r>
              <a:rPr dirty="0" smtClean="0" sz="1100" spc="59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6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ოვის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47">
                <a:latin typeface="Sylfaen"/>
                <a:cs typeface="Sylfaen"/>
              </a:rPr>
              <a:t> </a:t>
            </a:r>
            <a:r>
              <a:rPr dirty="0" smtClean="0" sz="1100" spc="24">
                <a:latin typeface="Sylfaen"/>
                <a:cs typeface="Sylfaen"/>
              </a:rPr>
              <a:t>ქ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10">
                <a:latin typeface="Sylfaen"/>
                <a:cs typeface="Sylfaen"/>
              </a:rPr>
              <a:t>ჩ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38">
                <a:latin typeface="Sylfaen"/>
                <a:cs typeface="Sylfaen"/>
              </a:rPr>
              <a:t>ბს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9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შორის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57">
                <a:latin typeface="Sylfaen"/>
                <a:cs typeface="Sylfaen"/>
              </a:rPr>
              <a:t> 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44">
                <a:latin typeface="Sylfaen"/>
                <a:cs typeface="Sylfaen"/>
              </a:rPr>
              <a:t>რ</a:t>
            </a:r>
            <a:r>
              <a:rPr dirty="0" smtClean="0" sz="1100" spc="26">
                <a:latin typeface="Sylfaen"/>
                <a:cs typeface="Sylfaen"/>
              </a:rPr>
              <a:t>ს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130">
                <a:latin typeface="Sylfaen"/>
                <a:cs typeface="Sylfaen"/>
              </a:rPr>
              <a:t>ბ</a:t>
            </a:r>
            <a:r>
              <a:rPr dirty="0" smtClean="0" sz="1100" spc="-204">
                <a:latin typeface="Sylfaen"/>
                <a:cs typeface="Sylfaen"/>
              </a:rPr>
              <a:t>უ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02004" y="3949429"/>
            <a:ext cx="383278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>
                <a:latin typeface="Sylfaen"/>
                <a:cs typeface="Sylfaen"/>
              </a:rPr>
              <a:t>მ</a:t>
            </a:r>
            <a:r>
              <a:rPr dirty="0" smtClean="0" sz="1100">
                <a:latin typeface="Sylfaen"/>
                <a:cs typeface="Sylfaen"/>
              </a:rPr>
              <a:t>ო</a:t>
            </a:r>
            <a:r>
              <a:rPr dirty="0" smtClean="0" sz="1100">
                <a:latin typeface="Sylfaen"/>
                <a:cs typeface="Sylfaen"/>
              </a:rPr>
              <a:t>ნ</a:t>
            </a:r>
            <a:r>
              <a:rPr dirty="0" smtClean="0" sz="1100">
                <a:latin typeface="Sylfaen"/>
                <a:cs typeface="Sylfaen"/>
              </a:rPr>
              <a:t>ა</a:t>
            </a:r>
            <a:r>
              <a:rPr dirty="0" smtClean="0" sz="1100">
                <a:latin typeface="Sylfaen"/>
                <a:cs typeface="Sylfaen"/>
              </a:rPr>
              <a:t>კ</a:t>
            </a:r>
            <a:r>
              <a:rPr dirty="0" smtClean="0" sz="1100">
                <a:latin typeface="Sylfaen"/>
                <a:cs typeface="Sylfaen"/>
              </a:rPr>
              <a:t>ვ</a:t>
            </a:r>
            <a:r>
              <a:rPr dirty="0" smtClean="0" sz="1100">
                <a:latin typeface="Sylfaen"/>
                <a:cs typeface="Sylfaen"/>
              </a:rPr>
              <a:t>ე</a:t>
            </a:r>
            <a:r>
              <a:rPr dirty="0" smtClean="0" sz="1100">
                <a:latin typeface="Sylfaen"/>
                <a:cs typeface="Sylfaen"/>
              </a:rPr>
              <a:t>თი</a:t>
            </a:r>
            <a:r>
              <a:rPr dirty="0" smtClean="0" sz="1100">
                <a:latin typeface="Sylfaen"/>
                <a:cs typeface="Sylfaen"/>
              </a:rPr>
              <a:t> </a:t>
            </a:r>
            <a:r>
              <a:rPr dirty="0" smtClean="0" sz="1100">
                <a:latin typeface="Sylfaen"/>
                <a:cs typeface="Sylfaen"/>
              </a:rPr>
              <a:t>(</a:t>
            </a:r>
            <a:r>
              <a:rPr dirty="0" smtClean="0" sz="1100">
                <a:latin typeface="Sylfaen"/>
                <a:cs typeface="Sylfaen"/>
              </a:rPr>
              <a:t>ა</a:t>
            </a:r>
            <a:r>
              <a:rPr dirty="0" smtClean="0" sz="1100">
                <a:latin typeface="Sylfaen"/>
                <a:cs typeface="Sylfaen"/>
              </a:rPr>
              <a:t>ჭ</a:t>
            </a:r>
            <a:r>
              <a:rPr dirty="0" smtClean="0" sz="1100">
                <a:latin typeface="Sylfaen"/>
                <a:cs typeface="Sylfaen"/>
              </a:rPr>
              <a:t>ა</a:t>
            </a:r>
            <a:r>
              <a:rPr dirty="0" smtClean="0" sz="1100">
                <a:latin typeface="Sylfaen"/>
                <a:cs typeface="Sylfaen"/>
              </a:rPr>
              <a:t>რი</a:t>
            </a:r>
            <a:r>
              <a:rPr dirty="0" smtClean="0" sz="1100">
                <a:latin typeface="Sylfaen"/>
                <a:cs typeface="Sylfaen"/>
              </a:rPr>
              <a:t>ს</a:t>
            </a:r>
            <a:r>
              <a:rPr dirty="0" smtClean="0" sz="1100">
                <a:latin typeface="Sylfaen"/>
                <a:cs typeface="Sylfaen"/>
              </a:rPr>
              <a:t>/</a:t>
            </a:r>
            <a:r>
              <a:rPr dirty="0" smtClean="0" sz="1100">
                <a:latin typeface="Sylfaen"/>
                <a:cs typeface="Sylfaen"/>
              </a:rPr>
              <a:t>ა</a:t>
            </a:r>
            <a:r>
              <a:rPr dirty="0" smtClean="0" sz="1100">
                <a:latin typeface="Sylfaen"/>
                <a:cs typeface="Sylfaen"/>
              </a:rPr>
              <a:t>რ</a:t>
            </a:r>
            <a:r>
              <a:rPr dirty="0" smtClean="0" sz="1100">
                <a:latin typeface="Sylfaen"/>
                <a:cs typeface="Sylfaen"/>
              </a:rPr>
              <a:t>/</a:t>
            </a:r>
            <a:r>
              <a:rPr dirty="0" smtClean="0" sz="1100">
                <a:latin typeface="Sylfaen"/>
                <a:cs typeface="Sylfaen"/>
              </a:rPr>
              <a:t>ა</a:t>
            </a:r>
            <a:r>
              <a:rPr dirty="0" smtClean="0" sz="1100">
                <a:latin typeface="Sylfaen"/>
                <a:cs typeface="Sylfaen"/>
              </a:rPr>
              <a:t>რ</a:t>
            </a:r>
            <a:r>
              <a:rPr dirty="0" smtClean="0" sz="1100">
                <a:latin typeface="Sylfaen"/>
                <a:cs typeface="Sylfaen"/>
              </a:rPr>
              <a:t>ქ</a:t>
            </a:r>
            <a:r>
              <a:rPr dirty="0" smtClean="0" sz="1100">
                <a:latin typeface="Sylfaen"/>
                <a:cs typeface="Sylfaen"/>
              </a:rPr>
              <a:t>ივი</a:t>
            </a:r>
            <a:r>
              <a:rPr dirty="0" smtClean="0" sz="1100">
                <a:latin typeface="Sylfaen"/>
                <a:cs typeface="Sylfaen"/>
              </a:rPr>
              <a:t> </a:t>
            </a:r>
            <a:r>
              <a:rPr dirty="0" smtClean="0" sz="1100">
                <a:latin typeface="Sylfaen"/>
                <a:cs typeface="Sylfaen"/>
              </a:rPr>
              <a:t>ფ</a:t>
            </a:r>
            <a:r>
              <a:rPr dirty="0" smtClean="0" sz="1100">
                <a:latin typeface="Sylfaen"/>
                <a:cs typeface="Sylfaen"/>
              </a:rPr>
              <a:t>.</a:t>
            </a:r>
            <a:r>
              <a:rPr dirty="0" smtClean="0" sz="1100">
                <a:latin typeface="Sylfaen"/>
                <a:cs typeface="Sylfaen"/>
              </a:rPr>
              <a:t> </a:t>
            </a:r>
            <a:r>
              <a:rPr dirty="0" smtClean="0" sz="1100">
                <a:latin typeface="Sylfaen"/>
                <a:cs typeface="Sylfaen"/>
              </a:rPr>
              <a:t>ი</a:t>
            </a:r>
            <a:r>
              <a:rPr dirty="0" smtClean="0" sz="1100">
                <a:latin typeface="Sylfaen"/>
                <a:cs typeface="Sylfaen"/>
              </a:rPr>
              <a:t>-6.</a:t>
            </a:r>
            <a:r>
              <a:rPr dirty="0" smtClean="0" sz="1100">
                <a:latin typeface="Sylfaen"/>
                <a:cs typeface="Sylfaen"/>
              </a:rPr>
              <a:t> </a:t>
            </a:r>
            <a:r>
              <a:rPr dirty="0" smtClean="0" sz="1100">
                <a:latin typeface="Sylfaen"/>
                <a:cs typeface="Sylfaen"/>
              </a:rPr>
              <a:t>ა</a:t>
            </a:r>
            <a:r>
              <a:rPr dirty="0" smtClean="0" sz="1100">
                <a:latin typeface="Sylfaen"/>
                <a:cs typeface="Sylfaen"/>
              </a:rPr>
              <a:t>ღწ</a:t>
            </a:r>
            <a:r>
              <a:rPr dirty="0" smtClean="0" sz="1100">
                <a:latin typeface="Sylfaen"/>
                <a:cs typeface="Sylfaen"/>
              </a:rPr>
              <a:t>.</a:t>
            </a:r>
            <a:r>
              <a:rPr dirty="0" smtClean="0" sz="1100">
                <a:latin typeface="Sylfaen"/>
                <a:cs typeface="Sylfaen"/>
              </a:rPr>
              <a:t> </a:t>
            </a:r>
            <a:r>
              <a:rPr dirty="0" smtClean="0" sz="1100">
                <a:latin typeface="Sylfaen"/>
                <a:cs typeface="Sylfaen"/>
              </a:rPr>
              <a:t>1,</a:t>
            </a:r>
            <a:r>
              <a:rPr dirty="0" smtClean="0" sz="1100">
                <a:latin typeface="Sylfaen"/>
                <a:cs typeface="Sylfaen"/>
              </a:rPr>
              <a:t> </a:t>
            </a:r>
            <a:r>
              <a:rPr dirty="0" smtClean="0" sz="1100">
                <a:latin typeface="Sylfaen"/>
                <a:cs typeface="Sylfaen"/>
              </a:rPr>
              <a:t>ს</a:t>
            </a:r>
            <a:r>
              <a:rPr dirty="0" smtClean="0" sz="1100">
                <a:latin typeface="Sylfaen"/>
                <a:cs typeface="Sylfaen"/>
              </a:rPr>
              <a:t>ა</a:t>
            </a:r>
            <a:r>
              <a:rPr dirty="0" smtClean="0" sz="1100">
                <a:latin typeface="Sylfaen"/>
                <a:cs typeface="Sylfaen"/>
              </a:rPr>
              <a:t>ქ</a:t>
            </a:r>
            <a:r>
              <a:rPr dirty="0" smtClean="0" sz="1100">
                <a:latin typeface="Sylfaen"/>
                <a:cs typeface="Sylfaen"/>
              </a:rPr>
              <a:t>მ</a:t>
            </a:r>
            <a:r>
              <a:rPr dirty="0" smtClean="0" sz="1100">
                <a:latin typeface="Sylfaen"/>
                <a:cs typeface="Sylfaen"/>
              </a:rPr>
              <a:t>ე</a:t>
            </a:r>
            <a:r>
              <a:rPr dirty="0" smtClean="0" sz="1100">
                <a:latin typeface="Sylfaen"/>
                <a:cs typeface="Sylfaen"/>
              </a:rPr>
              <a:t> </a:t>
            </a:r>
            <a:r>
              <a:rPr dirty="0" smtClean="0" sz="1100">
                <a:latin typeface="Sylfaen"/>
                <a:cs typeface="Sylfaen"/>
              </a:rPr>
              <a:t>721,</a:t>
            </a:r>
            <a:r>
              <a:rPr dirty="0" smtClean="0" sz="1100">
                <a:latin typeface="Sylfaen"/>
                <a:cs typeface="Sylfaen"/>
              </a:rPr>
              <a:t> </a:t>
            </a:r>
            <a:r>
              <a:rPr dirty="0" smtClean="0" sz="1100">
                <a:latin typeface="Sylfaen"/>
                <a:cs typeface="Sylfaen"/>
              </a:rPr>
              <a:t>გ</a:t>
            </a:r>
            <a:r>
              <a:rPr dirty="0" smtClean="0" sz="1100">
                <a:latin typeface="Sylfaen"/>
                <a:cs typeface="Sylfaen"/>
              </a:rPr>
              <a:t>ვ</a:t>
            </a:r>
            <a:r>
              <a:rPr dirty="0" smtClean="0" sz="1100">
                <a:latin typeface="Sylfaen"/>
                <a:cs typeface="Sylfaen"/>
              </a:rPr>
              <a:t> </a:t>
            </a:r>
            <a:r>
              <a:rPr dirty="0" smtClean="0" sz="1100">
                <a:latin typeface="Sylfaen"/>
                <a:cs typeface="Sylfaen"/>
              </a:rPr>
              <a:t>1).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73276" y="4242037"/>
            <a:ext cx="550998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2">
                <a:latin typeface="Sylfaen"/>
                <a:cs typeface="Sylfaen"/>
              </a:rPr>
              <a:t>1908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წ</a:t>
            </a:r>
            <a:r>
              <a:rPr dirty="0" smtClean="0" sz="1100" spc="2">
                <a:latin typeface="Sylfaen"/>
                <a:cs typeface="Sylfaen"/>
              </a:rPr>
              <a:t>ლ</a:t>
            </a:r>
            <a:r>
              <a:rPr dirty="0" smtClean="0" sz="1100" spc="2">
                <a:latin typeface="Sylfaen"/>
                <a:cs typeface="Sylfaen"/>
              </a:rPr>
              <a:t>ის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13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მ</a:t>
            </a:r>
            <a:r>
              <a:rPr dirty="0" smtClean="0" sz="1100" spc="2">
                <a:latin typeface="Sylfaen"/>
                <a:cs typeface="Sylfaen"/>
              </a:rPr>
              <a:t>ა</a:t>
            </a:r>
            <a:r>
              <a:rPr dirty="0" smtClean="0" sz="1100" spc="2">
                <a:latin typeface="Sylfaen"/>
                <a:cs typeface="Sylfaen"/>
              </a:rPr>
              <a:t>რტს</a:t>
            </a:r>
            <a:r>
              <a:rPr dirty="0" smtClean="0" sz="1100" spc="2">
                <a:latin typeface="Sylfaen"/>
                <a:cs typeface="Sylfaen"/>
              </a:rPr>
              <a:t>,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ი</a:t>
            </a:r>
            <a:r>
              <a:rPr dirty="0" smtClean="0" sz="1100" spc="2">
                <a:latin typeface="Sylfaen"/>
                <a:cs typeface="Sylfaen"/>
              </a:rPr>
              <a:t>ვა</a:t>
            </a:r>
            <a:r>
              <a:rPr dirty="0" smtClean="0" sz="1100" spc="2">
                <a:latin typeface="Sylfaen"/>
                <a:cs typeface="Sylfaen"/>
              </a:rPr>
              <a:t>ნ</a:t>
            </a:r>
            <a:r>
              <a:rPr dirty="0" smtClean="0" sz="1100" spc="2">
                <a:latin typeface="Sylfaen"/>
                <a:cs typeface="Sylfaen"/>
              </a:rPr>
              <a:t>ე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მ</a:t>
            </a:r>
            <a:r>
              <a:rPr dirty="0" smtClean="0" sz="1100" spc="2">
                <a:latin typeface="Sylfaen"/>
                <a:cs typeface="Sylfaen"/>
              </a:rPr>
              <a:t>ი</a:t>
            </a:r>
            <a:r>
              <a:rPr dirty="0" smtClean="0" sz="1100" spc="2">
                <a:latin typeface="Sylfaen"/>
                <a:cs typeface="Sylfaen"/>
              </a:rPr>
              <a:t>ხ</a:t>
            </a:r>
            <a:r>
              <a:rPr dirty="0" smtClean="0" sz="1100" spc="2">
                <a:latin typeface="Sylfaen"/>
                <a:cs typeface="Sylfaen"/>
              </a:rPr>
              <a:t>ე</a:t>
            </a:r>
            <a:r>
              <a:rPr dirty="0" smtClean="0" sz="1100" spc="2">
                <a:latin typeface="Sylfaen"/>
                <a:cs typeface="Sylfaen"/>
              </a:rPr>
              <a:t>ი</a:t>
            </a:r>
            <a:r>
              <a:rPr dirty="0" smtClean="0" sz="1100" spc="2">
                <a:latin typeface="Sylfaen"/>
                <a:cs typeface="Sylfaen"/>
              </a:rPr>
              <a:t>ლ</a:t>
            </a:r>
            <a:r>
              <a:rPr dirty="0" smtClean="0" sz="1100" spc="2">
                <a:latin typeface="Sylfaen"/>
                <a:cs typeface="Sylfaen"/>
              </a:rPr>
              <a:t>ის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ძ</a:t>
            </a:r>
            <a:r>
              <a:rPr dirty="0" smtClean="0" sz="1100" spc="2">
                <a:latin typeface="Sylfaen"/>
                <a:cs typeface="Sylfaen"/>
              </a:rPr>
              <a:t>ე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ს</a:t>
            </a:r>
            <a:r>
              <a:rPr dirty="0" smtClean="0" sz="1100" spc="2">
                <a:latin typeface="Sylfaen"/>
                <a:cs typeface="Sylfaen"/>
              </a:rPr>
              <a:t>ა</a:t>
            </a:r>
            <a:r>
              <a:rPr dirty="0" smtClean="0" sz="1100" spc="2">
                <a:latin typeface="Sylfaen"/>
                <a:cs typeface="Sylfaen"/>
              </a:rPr>
              <a:t>ნ</a:t>
            </a:r>
            <a:r>
              <a:rPr dirty="0" smtClean="0" sz="1100" spc="2">
                <a:latin typeface="Sylfaen"/>
                <a:cs typeface="Sylfaen"/>
              </a:rPr>
              <a:t>ტ</a:t>
            </a:r>
            <a:r>
              <a:rPr dirty="0" smtClean="0" sz="1100" spc="2">
                <a:latin typeface="Sylfaen"/>
                <a:cs typeface="Sylfaen"/>
              </a:rPr>
              <a:t>რ</a:t>
            </a:r>
            <a:r>
              <a:rPr dirty="0" smtClean="0" sz="1100" spc="2">
                <a:latin typeface="Sylfaen"/>
                <a:cs typeface="Sylfaen"/>
              </a:rPr>
              <a:t>უ</a:t>
            </a:r>
            <a:r>
              <a:rPr dirty="0" smtClean="0" sz="1100" spc="2">
                <a:latin typeface="Sylfaen"/>
                <a:cs typeface="Sylfaen"/>
              </a:rPr>
              <a:t>ს</a:t>
            </a:r>
            <a:r>
              <a:rPr dirty="0" smtClean="0" sz="1100" spc="2">
                <a:latin typeface="Sylfaen"/>
                <a:cs typeface="Sylfaen"/>
              </a:rPr>
              <a:t>ოვის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მ</a:t>
            </a:r>
            <a:r>
              <a:rPr dirty="0" smtClean="0" sz="1100" spc="2">
                <a:latin typeface="Sylfaen"/>
                <a:cs typeface="Sylfaen"/>
              </a:rPr>
              <a:t>ი</a:t>
            </a:r>
            <a:r>
              <a:rPr dirty="0" smtClean="0" sz="1100" spc="2">
                <a:latin typeface="Sylfaen"/>
                <a:cs typeface="Sylfaen"/>
              </a:rPr>
              <a:t>ე</a:t>
            </a:r>
            <a:r>
              <a:rPr dirty="0" smtClean="0" sz="1100" spc="2">
                <a:latin typeface="Sylfaen"/>
                <a:cs typeface="Sylfaen"/>
              </a:rPr>
              <a:t>რ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წ</a:t>
            </a:r>
            <a:r>
              <a:rPr dirty="0" smtClean="0" sz="1100" spc="2">
                <a:latin typeface="Sylfaen"/>
                <a:cs typeface="Sylfaen"/>
              </a:rPr>
              <a:t>ა</a:t>
            </a:r>
            <a:r>
              <a:rPr dirty="0" smtClean="0" sz="1100" spc="2">
                <a:latin typeface="Sylfaen"/>
                <a:cs typeface="Sylfaen"/>
              </a:rPr>
              <a:t>რ</a:t>
            </a:r>
            <a:r>
              <a:rPr dirty="0" smtClean="0" sz="1100" spc="2">
                <a:latin typeface="Sylfaen"/>
                <a:cs typeface="Sylfaen"/>
              </a:rPr>
              <a:t>მ</a:t>
            </a:r>
            <a:r>
              <a:rPr dirty="0" smtClean="0" sz="1100" spc="2">
                <a:latin typeface="Sylfaen"/>
                <a:cs typeface="Sylfaen"/>
              </a:rPr>
              <a:t>ო</a:t>
            </a:r>
            <a:r>
              <a:rPr dirty="0" smtClean="0" sz="1100" spc="2">
                <a:latin typeface="Sylfaen"/>
                <a:cs typeface="Sylfaen"/>
              </a:rPr>
              <a:t>დ</a:t>
            </a:r>
            <a:r>
              <a:rPr dirty="0" smtClean="0" sz="1100" spc="2">
                <a:latin typeface="Sylfaen"/>
                <a:cs typeface="Sylfaen"/>
              </a:rPr>
              <a:t>გ</a:t>
            </a:r>
            <a:r>
              <a:rPr dirty="0" smtClean="0" sz="1100" spc="2">
                <a:latin typeface="Sylfaen"/>
                <a:cs typeface="Sylfaen"/>
              </a:rPr>
              <a:t>ე</a:t>
            </a:r>
            <a:r>
              <a:rPr dirty="0" smtClean="0" sz="1100" spc="2">
                <a:latin typeface="Sylfaen"/>
                <a:cs typeface="Sylfaen"/>
              </a:rPr>
              <a:t>ნ</a:t>
            </a:r>
            <a:r>
              <a:rPr dirty="0" smtClean="0" sz="1100" spc="2">
                <a:latin typeface="Sylfaen"/>
                <a:cs typeface="Sylfaen"/>
              </a:rPr>
              <a:t>ი</a:t>
            </a:r>
            <a:r>
              <a:rPr dirty="0" smtClean="0" sz="1100" spc="2">
                <a:latin typeface="Sylfaen"/>
                <a:cs typeface="Sylfaen"/>
              </a:rPr>
              <a:t>ლ</a:t>
            </a:r>
            <a:r>
              <a:rPr dirty="0" smtClean="0" sz="1100" spc="2">
                <a:latin typeface="Sylfaen"/>
                <a:cs typeface="Sylfaen"/>
              </a:rPr>
              <a:t>ი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გ</a:t>
            </a:r>
            <a:r>
              <a:rPr dirty="0" smtClean="0" sz="1100" spc="2">
                <a:latin typeface="Sylfaen"/>
                <a:cs typeface="Sylfaen"/>
              </a:rPr>
              <a:t>ე</a:t>
            </a:r>
            <a:r>
              <a:rPr dirty="0" smtClean="0" sz="1100" spc="2">
                <a:latin typeface="Sylfaen"/>
                <a:cs typeface="Sylfaen"/>
              </a:rPr>
              <a:t>გ</a:t>
            </a:r>
            <a:r>
              <a:rPr dirty="0" smtClean="0" sz="1100" spc="2">
                <a:latin typeface="Sylfaen"/>
                <a:cs typeface="Sylfaen"/>
              </a:rPr>
              <a:t>მ</a:t>
            </a:r>
            <a:r>
              <a:rPr dirty="0" smtClean="0" sz="1100" spc="2">
                <a:latin typeface="Sylfaen"/>
                <a:cs typeface="Sylfaen"/>
              </a:rPr>
              <a:t>ი</a:t>
            </a:r>
            <a:r>
              <a:rPr dirty="0" smtClean="0" sz="1100" spc="2">
                <a:latin typeface="Sylfaen"/>
                <a:cs typeface="Sylfaen"/>
              </a:rPr>
              <a:t>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2004" y="4536169"/>
            <a:ext cx="578112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3">
                <a:latin typeface="Sylfaen"/>
                <a:cs typeface="Sylfaen"/>
              </a:rPr>
              <a:t>ს</a:t>
            </a:r>
            <a:r>
              <a:rPr dirty="0" smtClean="0" sz="1100" spc="3">
                <a:latin typeface="Sylfaen"/>
                <a:cs typeface="Sylfaen"/>
              </a:rPr>
              <a:t>ა</a:t>
            </a:r>
            <a:r>
              <a:rPr dirty="0" smtClean="0" sz="1100" spc="3">
                <a:latin typeface="Sylfaen"/>
                <a:cs typeface="Sylfaen"/>
              </a:rPr>
              <a:t>ფ</a:t>
            </a:r>
            <a:r>
              <a:rPr dirty="0" smtClean="0" sz="1100" spc="3">
                <a:latin typeface="Sylfaen"/>
                <a:cs typeface="Sylfaen"/>
              </a:rPr>
              <a:t>უ</a:t>
            </a:r>
            <a:r>
              <a:rPr dirty="0" smtClean="0" sz="1100" spc="3">
                <a:latin typeface="Sylfaen"/>
                <a:cs typeface="Sylfaen"/>
              </a:rPr>
              <a:t>ძ</a:t>
            </a:r>
            <a:r>
              <a:rPr dirty="0" smtClean="0" sz="1100" spc="3">
                <a:latin typeface="Sylfaen"/>
                <a:cs typeface="Sylfaen"/>
              </a:rPr>
              <a:t>ვ</a:t>
            </a:r>
            <a:r>
              <a:rPr dirty="0" smtClean="0" sz="1100" spc="3">
                <a:latin typeface="Sylfaen"/>
                <a:cs typeface="Sylfaen"/>
              </a:rPr>
              <a:t>ე</a:t>
            </a:r>
            <a:r>
              <a:rPr dirty="0" smtClean="0" sz="1100" spc="3">
                <a:latin typeface="Sylfaen"/>
                <a:cs typeface="Sylfaen"/>
              </a:rPr>
              <a:t>ლ</a:t>
            </a:r>
            <a:r>
              <a:rPr dirty="0" smtClean="0" sz="1100" spc="3">
                <a:latin typeface="Sylfaen"/>
                <a:cs typeface="Sylfaen"/>
              </a:rPr>
              <a:t>ზ</a:t>
            </a:r>
            <a:r>
              <a:rPr dirty="0" smtClean="0" sz="1100" spc="3">
                <a:latin typeface="Sylfaen"/>
                <a:cs typeface="Sylfaen"/>
              </a:rPr>
              <a:t>ე</a:t>
            </a:r>
            <a:r>
              <a:rPr dirty="0" smtClean="0" sz="1100" spc="3">
                <a:latin typeface="Sylfaen"/>
                <a:cs typeface="Sylfaen"/>
              </a:rPr>
              <a:t>,</a:t>
            </a:r>
            <a:r>
              <a:rPr dirty="0" smtClean="0" sz="1100" spc="3">
                <a:latin typeface="Sylfaen"/>
                <a:cs typeface="Sylfaen"/>
              </a:rPr>
              <a:t> </a:t>
            </a:r>
            <a:r>
              <a:rPr dirty="0" smtClean="0" sz="1100" spc="3">
                <a:latin typeface="Sylfaen"/>
                <a:cs typeface="Sylfaen"/>
              </a:rPr>
              <a:t> </a:t>
            </a:r>
            <a:r>
              <a:rPr dirty="0" smtClean="0" sz="1100" spc="3">
                <a:latin typeface="Sylfaen"/>
                <a:cs typeface="Sylfaen"/>
              </a:rPr>
              <a:t>ქ</a:t>
            </a:r>
            <a:r>
              <a:rPr dirty="0" smtClean="0" sz="1100" spc="3">
                <a:latin typeface="Sylfaen"/>
                <a:cs typeface="Sylfaen"/>
              </a:rPr>
              <a:t>ა</a:t>
            </a:r>
            <a:r>
              <a:rPr dirty="0" smtClean="0" sz="1100" spc="3">
                <a:latin typeface="Sylfaen"/>
                <a:cs typeface="Sylfaen"/>
              </a:rPr>
              <a:t>ლ</a:t>
            </a:r>
            <a:r>
              <a:rPr dirty="0" smtClean="0" sz="1100" spc="3">
                <a:latin typeface="Sylfaen"/>
                <a:cs typeface="Sylfaen"/>
              </a:rPr>
              <a:t>ა</a:t>
            </a:r>
            <a:r>
              <a:rPr dirty="0" smtClean="0" sz="1100" spc="3">
                <a:latin typeface="Sylfaen"/>
                <a:cs typeface="Sylfaen"/>
              </a:rPr>
              <a:t>ქ</a:t>
            </a:r>
            <a:r>
              <a:rPr dirty="0" smtClean="0" sz="1100" spc="3">
                <a:latin typeface="Sylfaen"/>
                <a:cs typeface="Sylfaen"/>
              </a:rPr>
              <a:t> </a:t>
            </a:r>
            <a:r>
              <a:rPr dirty="0" smtClean="0" sz="1100" spc="3">
                <a:latin typeface="Sylfaen"/>
                <a:cs typeface="Sylfaen"/>
              </a:rPr>
              <a:t> </a:t>
            </a:r>
            <a:r>
              <a:rPr dirty="0" smtClean="0" sz="1100" spc="3">
                <a:latin typeface="Sylfaen"/>
                <a:cs typeface="Sylfaen"/>
              </a:rPr>
              <a:t>ბ</a:t>
            </a:r>
            <a:r>
              <a:rPr dirty="0" smtClean="0" sz="1100" spc="3">
                <a:latin typeface="Sylfaen"/>
                <a:cs typeface="Sylfaen"/>
              </a:rPr>
              <a:t>ა</a:t>
            </a:r>
            <a:r>
              <a:rPr dirty="0" smtClean="0" sz="1100" spc="3">
                <a:latin typeface="Sylfaen"/>
                <a:cs typeface="Sylfaen"/>
              </a:rPr>
              <a:t>თუმში</a:t>
            </a:r>
            <a:r>
              <a:rPr dirty="0" smtClean="0" sz="1100" spc="3">
                <a:latin typeface="Sylfaen"/>
                <a:cs typeface="Sylfaen"/>
              </a:rPr>
              <a:t>,</a:t>
            </a:r>
            <a:r>
              <a:rPr dirty="0" smtClean="0" sz="1100" spc="3">
                <a:latin typeface="Sylfaen"/>
                <a:cs typeface="Sylfaen"/>
              </a:rPr>
              <a:t> </a:t>
            </a:r>
            <a:r>
              <a:rPr dirty="0" smtClean="0" sz="1100" spc="3">
                <a:latin typeface="Sylfaen"/>
                <a:cs typeface="Sylfaen"/>
              </a:rPr>
              <a:t> </a:t>
            </a:r>
            <a:r>
              <a:rPr dirty="0" smtClean="0" sz="1100" spc="3">
                <a:latin typeface="Sylfaen"/>
                <a:cs typeface="Sylfaen"/>
              </a:rPr>
              <a:t>ა</a:t>
            </a:r>
            <a:r>
              <a:rPr dirty="0" smtClean="0" sz="1100" spc="3">
                <a:latin typeface="Sylfaen"/>
                <a:cs typeface="Sylfaen"/>
              </a:rPr>
              <a:t>ლ</a:t>
            </a:r>
            <a:r>
              <a:rPr dirty="0" smtClean="0" sz="1100" spc="3">
                <a:latin typeface="Sylfaen"/>
                <a:cs typeface="Sylfaen"/>
              </a:rPr>
              <a:t>ე</a:t>
            </a:r>
            <a:r>
              <a:rPr dirty="0" smtClean="0" sz="1100" spc="3">
                <a:latin typeface="Sylfaen"/>
                <a:cs typeface="Sylfaen"/>
              </a:rPr>
              <a:t>ქ</a:t>
            </a:r>
            <a:r>
              <a:rPr dirty="0" smtClean="0" sz="1100" spc="3">
                <a:latin typeface="Sylfaen"/>
                <a:cs typeface="Sylfaen"/>
              </a:rPr>
              <a:t>ს</a:t>
            </a:r>
            <a:r>
              <a:rPr dirty="0" smtClean="0" sz="1100" spc="3">
                <a:latin typeface="Sylfaen"/>
                <a:cs typeface="Sylfaen"/>
              </a:rPr>
              <a:t>ა</a:t>
            </a:r>
            <a:r>
              <a:rPr dirty="0" smtClean="0" sz="1100" spc="3">
                <a:latin typeface="Sylfaen"/>
                <a:cs typeface="Sylfaen"/>
              </a:rPr>
              <a:t>ნ</a:t>
            </a:r>
            <a:r>
              <a:rPr dirty="0" smtClean="0" sz="1100" spc="3">
                <a:latin typeface="Sylfaen"/>
                <a:cs typeface="Sylfaen"/>
              </a:rPr>
              <a:t>დ</a:t>
            </a:r>
            <a:r>
              <a:rPr dirty="0" smtClean="0" sz="1100" spc="3">
                <a:latin typeface="Sylfaen"/>
                <a:cs typeface="Sylfaen"/>
              </a:rPr>
              <a:t>რ</a:t>
            </a:r>
            <a:r>
              <a:rPr dirty="0" smtClean="0" sz="1100" spc="3">
                <a:latin typeface="Sylfaen"/>
                <a:cs typeface="Sylfaen"/>
              </a:rPr>
              <a:t>ე</a:t>
            </a:r>
            <a:r>
              <a:rPr dirty="0" smtClean="0" sz="1100" spc="3">
                <a:latin typeface="Sylfaen"/>
                <a:cs typeface="Sylfaen"/>
              </a:rPr>
              <a:t>ს</a:t>
            </a:r>
            <a:r>
              <a:rPr dirty="0" smtClean="0" sz="1100" spc="3">
                <a:latin typeface="Sylfaen"/>
                <a:cs typeface="Sylfaen"/>
              </a:rPr>
              <a:t> </a:t>
            </a:r>
            <a:r>
              <a:rPr dirty="0" smtClean="0" sz="1100" spc="3">
                <a:latin typeface="Sylfaen"/>
                <a:cs typeface="Sylfaen"/>
              </a:rPr>
              <a:t> </a:t>
            </a:r>
            <a:r>
              <a:rPr dirty="0" smtClean="0" sz="1100" spc="3">
                <a:latin typeface="Sylfaen"/>
                <a:cs typeface="Sylfaen"/>
              </a:rPr>
              <a:t>ს</a:t>
            </a:r>
            <a:r>
              <a:rPr dirty="0" smtClean="0" sz="1100" spc="3">
                <a:latin typeface="Sylfaen"/>
                <a:cs typeface="Sylfaen"/>
              </a:rPr>
              <a:t>ა</a:t>
            </a:r>
            <a:r>
              <a:rPr dirty="0" smtClean="0" sz="1100" spc="3">
                <a:latin typeface="Sylfaen"/>
                <a:cs typeface="Sylfaen"/>
              </a:rPr>
              <a:t>ხ</a:t>
            </a:r>
            <a:r>
              <a:rPr dirty="0" smtClean="0" sz="1100" spc="3">
                <a:latin typeface="Sylfaen"/>
                <a:cs typeface="Sylfaen"/>
              </a:rPr>
              <a:t>ე</a:t>
            </a:r>
            <a:r>
              <a:rPr dirty="0" smtClean="0" sz="1100" spc="3">
                <a:latin typeface="Sylfaen"/>
                <a:cs typeface="Sylfaen"/>
              </a:rPr>
              <a:t>ლ</a:t>
            </a:r>
            <a:r>
              <a:rPr dirty="0" smtClean="0" sz="1100" spc="3">
                <a:latin typeface="Sylfaen"/>
                <a:cs typeface="Sylfaen"/>
              </a:rPr>
              <a:t>ო</a:t>
            </a:r>
            <a:r>
              <a:rPr dirty="0" smtClean="0" sz="1100" spc="3">
                <a:latin typeface="Sylfaen"/>
                <a:cs typeface="Sylfaen"/>
              </a:rPr>
              <a:t>ბ</a:t>
            </a:r>
            <a:r>
              <a:rPr dirty="0" smtClean="0" sz="1100" spc="3">
                <a:latin typeface="Sylfaen"/>
                <a:cs typeface="Sylfaen"/>
              </a:rPr>
              <a:t>ის</a:t>
            </a:r>
            <a:r>
              <a:rPr dirty="0" smtClean="0" sz="1100" spc="3">
                <a:latin typeface="Sylfaen"/>
                <a:cs typeface="Sylfaen"/>
              </a:rPr>
              <a:t> </a:t>
            </a:r>
            <a:r>
              <a:rPr dirty="0" smtClean="0" sz="1100" spc="3">
                <a:latin typeface="Sylfaen"/>
                <a:cs typeface="Sylfaen"/>
              </a:rPr>
              <a:t>ბ</a:t>
            </a:r>
            <a:r>
              <a:rPr dirty="0" smtClean="0" sz="1100" spc="3">
                <a:latin typeface="Sylfaen"/>
                <a:cs typeface="Sylfaen"/>
              </a:rPr>
              <a:t>ა</a:t>
            </a:r>
            <a:r>
              <a:rPr dirty="0" smtClean="0" sz="1100" spc="3">
                <a:latin typeface="Sylfaen"/>
                <a:cs typeface="Sylfaen"/>
              </a:rPr>
              <a:t>ღში</a:t>
            </a:r>
            <a:r>
              <a:rPr dirty="0" smtClean="0" sz="1100" spc="3">
                <a:latin typeface="Sylfaen"/>
                <a:cs typeface="Sylfaen"/>
              </a:rPr>
              <a:t>,</a:t>
            </a:r>
            <a:r>
              <a:rPr dirty="0" smtClean="0" sz="1100" spc="3">
                <a:latin typeface="Sylfaen"/>
                <a:cs typeface="Sylfaen"/>
              </a:rPr>
              <a:t> </a:t>
            </a:r>
            <a:r>
              <a:rPr dirty="0" smtClean="0" sz="1100" spc="3">
                <a:latin typeface="Sylfaen"/>
                <a:cs typeface="Sylfaen"/>
              </a:rPr>
              <a:t>მ</a:t>
            </a:r>
            <a:r>
              <a:rPr dirty="0" smtClean="0" sz="1100" spc="3">
                <a:latin typeface="Sylfaen"/>
                <a:cs typeface="Sylfaen"/>
              </a:rPr>
              <a:t>ო</a:t>
            </a:r>
            <a:r>
              <a:rPr dirty="0" smtClean="0" sz="1100" spc="3">
                <a:latin typeface="Sylfaen"/>
                <a:cs typeface="Sylfaen"/>
              </a:rPr>
              <a:t>ე</a:t>
            </a:r>
            <a:r>
              <a:rPr dirty="0" smtClean="0" sz="1100" spc="3">
                <a:latin typeface="Sylfaen"/>
                <a:cs typeface="Sylfaen"/>
              </a:rPr>
              <a:t>წ</a:t>
            </a:r>
            <a:r>
              <a:rPr dirty="0" smtClean="0" sz="1100" spc="3">
                <a:latin typeface="Sylfaen"/>
                <a:cs typeface="Sylfaen"/>
              </a:rPr>
              <a:t>ყ</a:t>
            </a:r>
            <a:r>
              <a:rPr dirty="0" smtClean="0" sz="1100" spc="3">
                <a:latin typeface="Sylfaen"/>
                <a:cs typeface="Sylfaen"/>
              </a:rPr>
              <a:t>ო</a:t>
            </a:r>
            <a:r>
              <a:rPr dirty="0" smtClean="0" sz="1100" spc="3">
                <a:latin typeface="Sylfaen"/>
                <a:cs typeface="Sylfaen"/>
              </a:rPr>
              <a:t> </a:t>
            </a:r>
            <a:r>
              <a:rPr dirty="0" smtClean="0" sz="1100" spc="3">
                <a:latin typeface="Sylfaen"/>
                <a:cs typeface="Sylfaen"/>
              </a:rPr>
              <a:t> </a:t>
            </a:r>
            <a:r>
              <a:rPr dirty="0" smtClean="0" sz="1100" spc="3">
                <a:latin typeface="Sylfaen"/>
                <a:cs typeface="Sylfaen"/>
              </a:rPr>
              <a:t>ე</a:t>
            </a:r>
            <a:r>
              <a:rPr dirty="0" smtClean="0" sz="1100" spc="3">
                <a:latin typeface="Sylfaen"/>
                <a:cs typeface="Sylfaen"/>
              </a:rPr>
              <a:t>ვ</a:t>
            </a:r>
            <a:r>
              <a:rPr dirty="0" smtClean="0" sz="1100" spc="3">
                <a:latin typeface="Sylfaen"/>
                <a:cs typeface="Sylfaen"/>
              </a:rPr>
              <a:t>რ</a:t>
            </a:r>
            <a:r>
              <a:rPr dirty="0" smtClean="0" sz="1100" spc="3">
                <a:latin typeface="Sylfaen"/>
                <a:cs typeface="Sylfaen"/>
              </a:rPr>
              <a:t>ოპ</a:t>
            </a:r>
            <a:r>
              <a:rPr dirty="0" smtClean="0" sz="1100" spc="3">
                <a:latin typeface="Sylfaen"/>
                <a:cs typeface="Sylfaen"/>
              </a:rPr>
              <a:t>ის</a:t>
            </a:r>
            <a:r>
              <a:rPr dirty="0" smtClean="0" sz="1100" spc="3">
                <a:latin typeface="Sylfaen"/>
                <a:cs typeface="Sylfaen"/>
              </a:rPr>
              <a:t> </a:t>
            </a:r>
            <a:r>
              <a:rPr dirty="0" smtClean="0" sz="1100" spc="3">
                <a:latin typeface="Sylfaen"/>
                <a:cs typeface="Sylfaen"/>
              </a:rPr>
              <a:t>ტ</a:t>
            </a:r>
            <a:r>
              <a:rPr dirty="0" smtClean="0" sz="1100" spc="3">
                <a:latin typeface="Sylfaen"/>
                <a:cs typeface="Sylfaen"/>
              </a:rPr>
              <a:t>იპის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2004" y="4830301"/>
            <a:ext cx="577847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7">
                <a:latin typeface="Sylfaen"/>
                <a:cs typeface="Sylfaen"/>
              </a:rPr>
              <a:t>ს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ზ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ფ</a:t>
            </a:r>
            <a:r>
              <a:rPr dirty="0" smtClean="0" sz="1100" spc="-7">
                <a:latin typeface="Sylfaen"/>
                <a:cs typeface="Sylfaen"/>
              </a:rPr>
              <a:t>ხ</a:t>
            </a:r>
            <a:r>
              <a:rPr dirty="0" smtClean="0" sz="1100" spc="-7">
                <a:latin typeface="Sylfaen"/>
                <a:cs typeface="Sylfaen"/>
              </a:rPr>
              <a:t>უ</a:t>
            </a:r>
            <a:r>
              <a:rPr dirty="0" smtClean="0" sz="1100" spc="-7">
                <a:latin typeface="Sylfaen"/>
                <a:cs typeface="Sylfaen"/>
              </a:rPr>
              <a:t>ლ</a:t>
            </a:r>
            <a:r>
              <a:rPr dirty="0" smtClean="0" sz="1100" spc="-7">
                <a:latin typeface="Sylfaen"/>
                <a:cs typeface="Sylfaen"/>
              </a:rPr>
              <a:t>ო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თ</a:t>
            </a:r>
            <a:r>
              <a:rPr dirty="0" smtClean="0" sz="1100" spc="-7">
                <a:latin typeface="Sylfaen"/>
                <a:cs typeface="Sylfaen"/>
              </a:rPr>
              <a:t>ე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ტ</a:t>
            </a:r>
            <a:r>
              <a:rPr dirty="0" smtClean="0" sz="1100" spc="-7">
                <a:latin typeface="Sylfaen"/>
                <a:cs typeface="Sylfaen"/>
              </a:rPr>
              <a:t>რი</a:t>
            </a:r>
            <a:r>
              <a:rPr dirty="0" smtClean="0" sz="1100" spc="-7">
                <a:latin typeface="Sylfaen"/>
                <a:cs typeface="Sylfaen"/>
              </a:rPr>
              <a:t>.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ს</a:t>
            </a:r>
            <a:r>
              <a:rPr dirty="0" smtClean="0" sz="1100" spc="-7">
                <a:latin typeface="Sylfaen"/>
                <a:cs typeface="Sylfaen"/>
              </a:rPr>
              <a:t>ე</a:t>
            </a:r>
            <a:r>
              <a:rPr dirty="0" smtClean="0" sz="1100" spc="-7">
                <a:latin typeface="Sylfaen"/>
                <a:cs typeface="Sylfaen"/>
              </a:rPr>
              <a:t>ვ</a:t>
            </a:r>
            <a:r>
              <a:rPr dirty="0" smtClean="0" sz="1100" spc="-7">
                <a:latin typeface="Sylfaen"/>
                <a:cs typeface="Sylfaen"/>
              </a:rPr>
              <a:t>ე</a:t>
            </a:r>
            <a:r>
              <a:rPr dirty="0" smtClean="0" sz="1100" spc="-7">
                <a:latin typeface="Sylfaen"/>
                <a:cs typeface="Sylfaen"/>
              </a:rPr>
              <a:t>,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ი</a:t>
            </a:r>
            <a:r>
              <a:rPr dirty="0" smtClean="0" sz="1100" spc="-7">
                <a:latin typeface="Sylfaen"/>
                <a:cs typeface="Sylfaen"/>
              </a:rPr>
              <a:t>გ</a:t>
            </a:r>
            <a:r>
              <a:rPr dirty="0" smtClean="0" sz="1100" spc="-7">
                <a:latin typeface="Sylfaen"/>
                <a:cs typeface="Sylfaen"/>
              </a:rPr>
              <a:t>ო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ც</a:t>
            </a:r>
            <a:r>
              <a:rPr dirty="0" smtClean="0" sz="1100" spc="-7">
                <a:latin typeface="Sylfaen"/>
                <a:cs typeface="Sylfaen"/>
              </a:rPr>
              <a:t>ი</a:t>
            </a:r>
            <a:r>
              <a:rPr dirty="0" smtClean="0" sz="1100" spc="-7">
                <a:latin typeface="Sylfaen"/>
                <a:cs typeface="Sylfaen"/>
              </a:rPr>
              <a:t>რ</a:t>
            </a:r>
            <a:r>
              <a:rPr dirty="0" smtClean="0" sz="1100" spc="-7">
                <a:latin typeface="Sylfaen"/>
                <a:cs typeface="Sylfaen"/>
              </a:rPr>
              <a:t>კ</a:t>
            </a:r>
            <a:r>
              <a:rPr dirty="0" smtClean="0" sz="1100" spc="-7">
                <a:latin typeface="Sylfaen"/>
                <a:cs typeface="Sylfaen"/>
              </a:rPr>
              <a:t>ის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შ</a:t>
            </a:r>
            <a:r>
              <a:rPr dirty="0" smtClean="0" sz="1100" spc="-7">
                <a:latin typeface="Sylfaen"/>
                <a:cs typeface="Sylfaen"/>
              </a:rPr>
              <a:t>ე</a:t>
            </a:r>
            <a:r>
              <a:rPr dirty="0" smtClean="0" sz="1100" spc="-7">
                <a:latin typeface="Sylfaen"/>
                <a:cs typeface="Sylfaen"/>
              </a:rPr>
              <a:t>ნ</a:t>
            </a:r>
            <a:r>
              <a:rPr dirty="0" smtClean="0" sz="1100" spc="-7">
                <a:latin typeface="Sylfaen"/>
                <a:cs typeface="Sylfaen"/>
              </a:rPr>
              <a:t>ო</a:t>
            </a:r>
            <a:r>
              <a:rPr dirty="0" smtClean="0" sz="1100" spc="-7">
                <a:latin typeface="Sylfaen"/>
                <a:cs typeface="Sylfaen"/>
              </a:rPr>
              <a:t>ბ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,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ხ</a:t>
            </a:r>
            <a:r>
              <a:rPr dirty="0" smtClean="0" sz="1100" spc="-7">
                <a:latin typeface="Sylfaen"/>
                <a:cs typeface="Sylfaen"/>
              </a:rPr>
              <a:t>ე</a:t>
            </a:r>
            <a:r>
              <a:rPr dirty="0" smtClean="0" sz="1100" spc="-7">
                <a:latin typeface="Sylfaen"/>
                <a:cs typeface="Sylfaen"/>
              </a:rPr>
              <a:t>ლ</a:t>
            </a:r>
            <a:r>
              <a:rPr dirty="0" smtClean="0" sz="1100" spc="-7">
                <a:latin typeface="Sylfaen"/>
                <a:cs typeface="Sylfaen"/>
              </a:rPr>
              <a:t>ო</a:t>
            </a:r>
            <a:r>
              <a:rPr dirty="0" smtClean="0" sz="1100" spc="-7">
                <a:latin typeface="Sylfaen"/>
                <a:cs typeface="Sylfaen"/>
              </a:rPr>
              <a:t>ვ</a:t>
            </a:r>
            <a:r>
              <a:rPr dirty="0" smtClean="0" sz="1100" spc="-7">
                <a:latin typeface="Sylfaen"/>
                <a:cs typeface="Sylfaen"/>
              </a:rPr>
              <a:t>ნ</a:t>
            </a:r>
            <a:r>
              <a:rPr dirty="0" smtClean="0" sz="1100" spc="-7">
                <a:latin typeface="Sylfaen"/>
                <a:cs typeface="Sylfaen"/>
              </a:rPr>
              <a:t>უ</a:t>
            </a:r>
            <a:r>
              <a:rPr dirty="0" smtClean="0" sz="1100" spc="-7">
                <a:latin typeface="Sylfaen"/>
                <a:cs typeface="Sylfaen"/>
              </a:rPr>
              <a:t>რი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მ</a:t>
            </a:r>
            <a:r>
              <a:rPr dirty="0" smtClean="0" sz="1100" spc="-7">
                <a:latin typeface="Sylfaen"/>
                <a:cs typeface="Sylfaen"/>
              </a:rPr>
              <a:t>ღ</a:t>
            </a:r>
            <a:r>
              <a:rPr dirty="0" smtClean="0" sz="1100" spc="-7">
                <a:latin typeface="Sylfaen"/>
                <a:cs typeface="Sylfaen"/>
              </a:rPr>
              <a:t>ვ</a:t>
            </a:r>
            <a:r>
              <a:rPr dirty="0" smtClean="0" sz="1100" spc="-7">
                <a:latin typeface="Sylfaen"/>
                <a:cs typeface="Sylfaen"/>
              </a:rPr>
              <a:t>ი</a:t>
            </a:r>
            <a:r>
              <a:rPr dirty="0" smtClean="0" sz="1100" spc="-7">
                <a:latin typeface="Sylfaen"/>
                <a:cs typeface="Sylfaen"/>
              </a:rPr>
              <a:t>მ</a:t>
            </a:r>
            <a:r>
              <a:rPr dirty="0" smtClean="0" sz="1100" spc="-7">
                <a:latin typeface="Sylfaen"/>
                <a:cs typeface="Sylfaen"/>
              </a:rPr>
              <a:t>ე</a:t>
            </a:r>
            <a:r>
              <a:rPr dirty="0" smtClean="0" sz="1100" spc="-7">
                <a:latin typeface="Sylfaen"/>
                <a:cs typeface="Sylfaen"/>
              </a:rPr>
              <a:t>,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ტ</a:t>
            </a:r>
            <a:r>
              <a:rPr dirty="0" smtClean="0" sz="1100" spc="-7">
                <a:latin typeface="Sylfaen"/>
                <a:cs typeface="Sylfaen"/>
              </a:rPr>
              <a:t>რ</a:t>
            </a:r>
            <a:r>
              <a:rPr dirty="0" smtClean="0" sz="1100" spc="-7">
                <a:latin typeface="Sylfaen"/>
                <a:cs typeface="Sylfaen"/>
              </a:rPr>
              <a:t>ი</a:t>
            </a:r>
            <a:r>
              <a:rPr dirty="0" smtClean="0" sz="1100" spc="-7">
                <a:latin typeface="Sylfaen"/>
                <a:cs typeface="Sylfaen"/>
              </a:rPr>
              <a:t>უ</a:t>
            </a:r>
            <a:r>
              <a:rPr dirty="0" smtClean="0" sz="1100" spc="-7">
                <a:latin typeface="Sylfaen"/>
                <a:cs typeface="Sylfaen"/>
              </a:rPr>
              <a:t>მ</a:t>
            </a:r>
            <a:r>
              <a:rPr dirty="0" smtClean="0" sz="1100" spc="-7">
                <a:latin typeface="Sylfaen"/>
                <a:cs typeface="Sylfaen"/>
              </a:rPr>
              <a:t>ფ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ლ</a:t>
            </a:r>
            <a:r>
              <a:rPr dirty="0" smtClean="0" sz="1100" spc="-7">
                <a:latin typeface="Sylfaen"/>
                <a:cs typeface="Sylfaen"/>
              </a:rPr>
              <a:t>უ</a:t>
            </a:r>
            <a:r>
              <a:rPr dirty="0" smtClean="0" sz="1100" spc="-7">
                <a:latin typeface="Sylfaen"/>
                <a:cs typeface="Sylfaen"/>
              </a:rPr>
              <a:t>რ</a:t>
            </a:r>
            <a:r>
              <a:rPr dirty="0" smtClean="0" sz="1100" spc="-7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2004" y="5124433"/>
            <a:ext cx="578133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2">
                <a:latin typeface="Sylfaen"/>
                <a:cs typeface="Sylfaen"/>
              </a:rPr>
              <a:t>თ</a:t>
            </a:r>
            <a:r>
              <a:rPr dirty="0" smtClean="0" sz="1100" spc="-12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ღ</a:t>
            </a:r>
            <a:r>
              <a:rPr dirty="0" smtClean="0" sz="1100" spc="-12">
                <a:latin typeface="Sylfaen"/>
                <a:cs typeface="Sylfaen"/>
              </a:rPr>
              <a:t>ი</a:t>
            </a:r>
            <a:r>
              <a:rPr dirty="0" smtClean="0" sz="1100" spc="-12">
                <a:latin typeface="Sylfaen"/>
                <a:cs typeface="Sylfaen"/>
              </a:rPr>
              <a:t>,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ვ</a:t>
            </a:r>
            <a:r>
              <a:rPr dirty="0" smtClean="0" sz="1100" spc="-12">
                <a:latin typeface="Sylfaen"/>
                <a:cs typeface="Sylfaen"/>
              </a:rPr>
              <a:t>ე</a:t>
            </a:r>
            <a:r>
              <a:rPr dirty="0" smtClean="0" sz="1100" spc="-12">
                <a:latin typeface="Sylfaen"/>
                <a:cs typeface="Sylfaen"/>
              </a:rPr>
              <a:t>ლ</a:t>
            </a:r>
            <a:r>
              <a:rPr dirty="0" smtClean="0" sz="1100" spc="-12">
                <a:latin typeface="Sylfaen"/>
                <a:cs typeface="Sylfaen"/>
              </a:rPr>
              <a:t>ო</a:t>
            </a:r>
            <a:r>
              <a:rPr dirty="0" smtClean="0" sz="1100" spc="-12">
                <a:latin typeface="Sylfaen"/>
                <a:cs typeface="Sylfaen"/>
              </a:rPr>
              <a:t>ტ</a:t>
            </a:r>
            <a:r>
              <a:rPr dirty="0" smtClean="0" sz="1100" spc="-12">
                <a:latin typeface="Sylfaen"/>
                <a:cs typeface="Sylfaen"/>
              </a:rPr>
              <a:t>რ</a:t>
            </a:r>
            <a:r>
              <a:rPr dirty="0" smtClean="0" sz="1100" spc="-12">
                <a:latin typeface="Sylfaen"/>
                <a:cs typeface="Sylfaen"/>
              </a:rPr>
              <a:t>ე</a:t>
            </a:r>
            <a:r>
              <a:rPr dirty="0" smtClean="0" sz="1100" spc="-12">
                <a:latin typeface="Sylfaen"/>
                <a:cs typeface="Sylfaen"/>
              </a:rPr>
              <a:t>კ</a:t>
            </a:r>
            <a:r>
              <a:rPr dirty="0" smtClean="0" sz="1100" spc="-12">
                <a:latin typeface="Sylfaen"/>
                <a:cs typeface="Sylfaen"/>
              </a:rPr>
              <a:t>ი</a:t>
            </a:r>
            <a:r>
              <a:rPr dirty="0" smtClean="0" sz="1100" spc="-12">
                <a:latin typeface="Sylfaen"/>
                <a:cs typeface="Sylfaen"/>
              </a:rPr>
              <a:t>,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ს</a:t>
            </a:r>
            <a:r>
              <a:rPr dirty="0" smtClean="0" sz="1100" spc="-12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ც</a:t>
            </a:r>
            <a:r>
              <a:rPr dirty="0" smtClean="0" sz="1100" spc="-12">
                <a:latin typeface="Sylfaen"/>
                <a:cs typeface="Sylfaen"/>
              </a:rPr>
              <a:t>უ</a:t>
            </a:r>
            <a:r>
              <a:rPr dirty="0" smtClean="0" sz="1100" spc="-12">
                <a:latin typeface="Sylfaen"/>
                <a:cs typeface="Sylfaen"/>
              </a:rPr>
              <a:t>რა</a:t>
            </a:r>
            <a:r>
              <a:rPr dirty="0" smtClean="0" sz="1100" spc="-12">
                <a:latin typeface="Sylfaen"/>
                <a:cs typeface="Sylfaen"/>
              </a:rPr>
              <a:t>ო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უ</a:t>
            </a:r>
            <a:r>
              <a:rPr dirty="0" smtClean="0" sz="1100" spc="-12">
                <a:latin typeface="Sylfaen"/>
                <a:cs typeface="Sylfaen"/>
              </a:rPr>
              <a:t>ზ</a:t>
            </a:r>
            <a:r>
              <a:rPr dirty="0" smtClean="0" sz="1100" spc="-12">
                <a:latin typeface="Sylfaen"/>
                <a:cs typeface="Sylfaen"/>
              </a:rPr>
              <a:t>ი</a:t>
            </a:r>
            <a:r>
              <a:rPr dirty="0" smtClean="0" sz="1100" spc="-12">
                <a:latin typeface="Sylfaen"/>
                <a:cs typeface="Sylfaen"/>
              </a:rPr>
              <a:t>,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ს</a:t>
            </a:r>
            <a:r>
              <a:rPr dirty="0" smtClean="0" sz="1100" spc="-12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მ</a:t>
            </a:r>
            <a:r>
              <a:rPr dirty="0" smtClean="0" sz="1100" spc="-12">
                <a:latin typeface="Sylfaen"/>
                <a:cs typeface="Sylfaen"/>
              </a:rPr>
              <a:t>ხ</a:t>
            </a:r>
            <a:r>
              <a:rPr dirty="0" smtClean="0" sz="1100" spc="-12">
                <a:latin typeface="Sylfaen"/>
                <a:cs typeface="Sylfaen"/>
              </a:rPr>
              <a:t>ე</a:t>
            </a:r>
            <a:r>
              <a:rPr dirty="0" smtClean="0" sz="1100" spc="-12">
                <a:latin typeface="Sylfaen"/>
                <a:cs typeface="Sylfaen"/>
              </a:rPr>
              <a:t>ცე</a:t>
            </a:r>
            <a:r>
              <a:rPr dirty="0" smtClean="0" sz="1100" spc="-12">
                <a:latin typeface="Sylfaen"/>
                <a:cs typeface="Sylfaen"/>
              </a:rPr>
              <a:t>.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1</a:t>
            </a:r>
            <a:r>
              <a:rPr dirty="0" smtClean="0" sz="1100" spc="-12">
                <a:latin typeface="Sylfaen"/>
                <a:cs typeface="Sylfaen"/>
              </a:rPr>
              <a:t>9</a:t>
            </a:r>
            <a:r>
              <a:rPr dirty="0" smtClean="0" sz="1100" spc="-12">
                <a:latin typeface="Sylfaen"/>
                <a:cs typeface="Sylfaen"/>
              </a:rPr>
              <a:t>09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წ</a:t>
            </a:r>
            <a:r>
              <a:rPr dirty="0" smtClean="0" sz="1100" spc="-12">
                <a:latin typeface="Sylfaen"/>
                <a:cs typeface="Sylfaen"/>
              </a:rPr>
              <a:t>ე</a:t>
            </a:r>
            <a:r>
              <a:rPr dirty="0" smtClean="0" sz="1100" spc="-12">
                <a:latin typeface="Sylfaen"/>
                <a:cs typeface="Sylfaen"/>
              </a:rPr>
              <a:t>ლ</a:t>
            </a:r>
            <a:r>
              <a:rPr dirty="0" smtClean="0" sz="1100" spc="-12">
                <a:latin typeface="Sylfaen"/>
                <a:cs typeface="Sylfaen"/>
              </a:rPr>
              <a:t>ს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ნ</a:t>
            </a:r>
            <a:r>
              <a:rPr dirty="0" smtClean="0" sz="1100" spc="-12">
                <a:latin typeface="Sylfaen"/>
                <a:cs typeface="Sylfaen"/>
              </a:rPr>
              <a:t>უ</a:t>
            </a:r>
            <a:r>
              <a:rPr dirty="0" smtClean="0" sz="1100" spc="-12">
                <a:latin typeface="Sylfaen"/>
                <a:cs typeface="Sylfaen"/>
              </a:rPr>
              <a:t>რ</a:t>
            </a:r>
            <a:r>
              <a:rPr dirty="0" smtClean="0" sz="1100" spc="-12">
                <a:latin typeface="Sylfaen"/>
                <a:cs typeface="Sylfaen"/>
              </a:rPr>
              <a:t>ი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გ</a:t>
            </a:r>
            <a:r>
              <a:rPr dirty="0" smtClean="0" sz="1100" spc="-12">
                <a:latin typeface="Sylfaen"/>
                <a:cs typeface="Sylfaen"/>
              </a:rPr>
              <a:t>ე</a:t>
            </a:r>
            <a:r>
              <a:rPr dirty="0" smtClean="0" sz="1100" spc="-12">
                <a:latin typeface="Sylfaen"/>
                <a:cs typeface="Sylfaen"/>
              </a:rPr>
              <a:t>ლ</a:t>
            </a:r>
            <a:r>
              <a:rPr dirty="0" smtClean="0" sz="1100" spc="-12">
                <a:latin typeface="Sylfaen"/>
                <a:cs typeface="Sylfaen"/>
              </a:rPr>
              <a:t>ის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ტ</a:t>
            </a:r>
            <a:r>
              <a:rPr dirty="0" smtClean="0" sz="1100" spc="-12">
                <a:latin typeface="Sylfaen"/>
                <a:cs typeface="Sylfaen"/>
              </a:rPr>
              <a:t>ბ</a:t>
            </a:r>
            <a:r>
              <a:rPr dirty="0" smtClean="0" sz="1100" spc="-12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ზე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ი</a:t>
            </a:r>
            <a:r>
              <a:rPr dirty="0" smtClean="0" sz="1100" spc="-12">
                <a:latin typeface="Sylfaen"/>
                <a:cs typeface="Sylfaen"/>
              </a:rPr>
              <a:t>გ</a:t>
            </a:r>
            <a:r>
              <a:rPr dirty="0" smtClean="0" sz="1100" spc="-12">
                <a:latin typeface="Sylfaen"/>
                <a:cs typeface="Sylfaen"/>
              </a:rPr>
              <a:t>ო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წ</a:t>
            </a:r>
            <a:r>
              <a:rPr dirty="0" smtClean="0" sz="1100" spc="-12">
                <a:latin typeface="Sylfaen"/>
                <a:cs typeface="Sylfaen"/>
              </a:rPr>
              <a:t>ყ</a:t>
            </a:r>
            <a:r>
              <a:rPr dirty="0" smtClean="0" sz="1100" spc="-12">
                <a:latin typeface="Sylfaen"/>
                <a:cs typeface="Sylfaen"/>
              </a:rPr>
              <a:t>ლ</a:t>
            </a:r>
            <a:r>
              <a:rPr dirty="0" smtClean="0" sz="1100" spc="-12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2004" y="5418819"/>
            <a:ext cx="578116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0">
                <a:latin typeface="Sylfaen"/>
                <a:cs typeface="Sylfaen"/>
              </a:rPr>
              <a:t>კ</a:t>
            </a:r>
            <a:r>
              <a:rPr dirty="0" smtClean="0" sz="1100" spc="-23">
                <a:latin typeface="Sylfaen"/>
                <a:cs typeface="Sylfaen"/>
              </a:rPr>
              <a:t>ა</a:t>
            </a:r>
            <a:r>
              <a:rPr dirty="0" smtClean="0" sz="1100" spc="-38">
                <a:latin typeface="Sylfaen"/>
                <a:cs typeface="Sylfaen"/>
              </a:rPr>
              <a:t>რ</a:t>
            </a:r>
            <a:r>
              <a:rPr dirty="0" smtClean="0" sz="1100" spc="-46">
                <a:latin typeface="Sylfaen"/>
                <a:cs typeface="Sylfaen"/>
              </a:rPr>
              <a:t>უ</a:t>
            </a:r>
            <a:r>
              <a:rPr dirty="0" smtClean="0" sz="1100" spc="-32">
                <a:latin typeface="Sylfaen"/>
                <a:cs typeface="Sylfaen"/>
              </a:rPr>
              <a:t>ს</a:t>
            </a:r>
            <a:r>
              <a:rPr dirty="0" smtClean="0" sz="1100" spc="-22">
                <a:latin typeface="Sylfaen"/>
                <a:cs typeface="Sylfaen"/>
              </a:rPr>
              <a:t>ე</a:t>
            </a:r>
            <a:r>
              <a:rPr dirty="0" smtClean="0" sz="1100" spc="-48">
                <a:latin typeface="Sylfaen"/>
                <a:cs typeface="Sylfaen"/>
              </a:rPr>
              <a:t>ლ</a:t>
            </a:r>
            <a:r>
              <a:rPr dirty="0" smtClean="0" sz="1100" spc="-26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.</a:t>
            </a:r>
            <a:r>
              <a:rPr dirty="0" smtClean="0" sz="1100" spc="-13">
                <a:latin typeface="Sylfaen"/>
                <a:cs typeface="Sylfaen"/>
              </a:rPr>
              <a:t>  </a:t>
            </a:r>
            <a:r>
              <a:rPr dirty="0" smtClean="0" sz="1100" spc="223">
                <a:latin typeface="Sylfaen"/>
                <a:cs typeface="Sylfaen"/>
              </a:rPr>
              <a:t> </a:t>
            </a:r>
            <a:r>
              <a:rPr dirty="0" smtClean="0" sz="1100" spc="-37">
                <a:latin typeface="Sylfaen"/>
                <a:cs typeface="Sylfaen"/>
              </a:rPr>
              <a:t>მ</a:t>
            </a:r>
            <a:r>
              <a:rPr dirty="0" smtClean="0" sz="1100" spc="-22">
                <a:latin typeface="Sylfaen"/>
                <a:cs typeface="Sylfaen"/>
              </a:rPr>
              <a:t>ე</a:t>
            </a:r>
            <a:r>
              <a:rPr dirty="0" smtClean="0" sz="1100" spc="-37">
                <a:latin typeface="Sylfaen"/>
                <a:cs typeface="Sylfaen"/>
              </a:rPr>
              <a:t>ც</a:t>
            </a:r>
            <a:r>
              <a:rPr dirty="0" smtClean="0" sz="1100" spc="-22">
                <a:latin typeface="Sylfaen"/>
                <a:cs typeface="Sylfaen"/>
              </a:rPr>
              <a:t>ე</a:t>
            </a:r>
            <a:r>
              <a:rPr dirty="0" smtClean="0" sz="1100" spc="-37">
                <a:latin typeface="Sylfaen"/>
                <a:cs typeface="Sylfaen"/>
              </a:rPr>
              <a:t>ნ</a:t>
            </a:r>
            <a:r>
              <a:rPr dirty="0" smtClean="0" sz="1100" spc="-23">
                <a:latin typeface="Sylfaen"/>
                <a:cs typeface="Sylfaen"/>
              </a:rPr>
              <a:t>ა</a:t>
            </a:r>
            <a:r>
              <a:rPr dirty="0" smtClean="0" sz="1100" spc="-50">
                <a:latin typeface="Sylfaen"/>
                <a:cs typeface="Sylfaen"/>
              </a:rPr>
              <a:t>ტ</a:t>
            </a:r>
            <a:r>
              <a:rPr dirty="0" smtClean="0" sz="1100" spc="-30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  </a:t>
            </a:r>
            <a:r>
              <a:rPr dirty="0" smtClean="0" sz="1100" spc="28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ყ</a:t>
            </a:r>
            <a:r>
              <a:rPr dirty="0" smtClean="0" sz="1100" spc="0">
                <a:latin typeface="Sylfaen"/>
                <a:cs typeface="Sylfaen"/>
              </a:rPr>
              <a:t>ვე</a:t>
            </a:r>
            <a:r>
              <a:rPr dirty="0" smtClean="0" sz="1100" spc="-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07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75">
                <a:latin typeface="Sylfaen"/>
                <a:cs typeface="Sylfaen"/>
              </a:rPr>
              <a:t> </a:t>
            </a:r>
            <a:r>
              <a:rPr dirty="0" smtClean="0" sz="1100" spc="-277">
                <a:latin typeface="Sylfaen"/>
                <a:cs typeface="Sylfaen"/>
              </a:rPr>
              <a:t>ზ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66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ჩ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14">
                <a:latin typeface="Sylfaen"/>
                <a:cs typeface="Sylfaen"/>
              </a:rPr>
              <a:t>ო</a:t>
            </a:r>
            <a:r>
              <a:rPr dirty="0" smtClean="0" sz="1100" spc="22">
                <a:latin typeface="Sylfaen"/>
                <a:cs typeface="Sylfaen"/>
              </a:rPr>
              <a:t>თ</a:t>
            </a:r>
            <a:r>
              <a:rPr dirty="0" smtClean="0" sz="1100" spc="-42">
                <a:latin typeface="Sylfaen"/>
                <a:cs typeface="Sylfaen"/>
              </a:rPr>
              <a:t>ვ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21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54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15">
                <a:latin typeface="Sylfaen"/>
                <a:cs typeface="Sylfaen"/>
              </a:rPr>
              <a:t>თრ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ბ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75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59">
                <a:latin typeface="Sylfaen"/>
                <a:cs typeface="Sylfaen"/>
              </a:rPr>
              <a:t> </a:t>
            </a:r>
            <a:r>
              <a:rPr dirty="0" smtClean="0" sz="1100" spc="-286">
                <a:latin typeface="Sylfaen"/>
                <a:cs typeface="Sylfaen"/>
              </a:rPr>
              <a:t>უ</a:t>
            </a:r>
            <a:r>
              <a:rPr dirty="0" smtClean="0" sz="1100" spc="-114">
                <a:latin typeface="Sylfaen"/>
                <a:cs typeface="Sylfaen"/>
              </a:rPr>
              <a:t>ტ</a:t>
            </a:r>
            <a:r>
              <a:rPr dirty="0" smtClean="0" sz="1100" spc="30">
                <a:latin typeface="Sylfaen"/>
                <a:cs typeface="Sylfaen"/>
              </a:rPr>
              <a:t>ო</a:t>
            </a:r>
            <a:r>
              <a:rPr dirty="0" smtClean="0" sz="1100" spc="11">
                <a:latin typeface="Sylfaen"/>
                <a:cs typeface="Sylfaen"/>
              </a:rPr>
              <a:t>ვ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66">
                <a:latin typeface="Sylfaen"/>
                <a:cs typeface="Sylfaen"/>
              </a:rPr>
              <a:t>ბ</a:t>
            </a:r>
            <a:r>
              <a:rPr dirty="0" smtClean="0" sz="1100" spc="-70">
                <a:latin typeface="Sylfaen"/>
                <a:cs typeface="Sylfaen"/>
              </a:rPr>
              <a:t>დ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44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162">
                <a:latin typeface="Sylfaen"/>
                <a:cs typeface="Sylfaen"/>
              </a:rPr>
              <a:t>თ</a:t>
            </a:r>
            <a:r>
              <a:rPr dirty="0" smtClean="0" sz="1100" spc="-163">
                <a:latin typeface="Sylfaen"/>
                <a:cs typeface="Sylfaen"/>
              </a:rPr>
              <a:t>უ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63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2004" y="5712951"/>
            <a:ext cx="577989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>
                <a:latin typeface="Sylfaen"/>
                <a:cs typeface="Sylfaen"/>
              </a:rPr>
              <a:t>მ</a:t>
            </a:r>
            <a:r>
              <a:rPr dirty="0" smtClean="0" sz="1100">
                <a:latin typeface="Sylfaen"/>
                <a:cs typeface="Sylfaen"/>
              </a:rPr>
              <a:t>ც</a:t>
            </a:r>
            <a:r>
              <a:rPr dirty="0" smtClean="0" sz="1100">
                <a:latin typeface="Sylfaen"/>
                <a:cs typeface="Sylfaen"/>
              </a:rPr>
              <a:t>ხ</a:t>
            </a:r>
            <a:r>
              <a:rPr dirty="0" smtClean="0" sz="1100">
                <a:latin typeface="Sylfaen"/>
                <a:cs typeface="Sylfaen"/>
              </a:rPr>
              <a:t>ოვ</a:t>
            </a:r>
            <a:r>
              <a:rPr dirty="0" smtClean="0" sz="1100">
                <a:latin typeface="Sylfaen"/>
                <a:cs typeface="Sylfaen"/>
              </a:rPr>
              <a:t>რ</a:t>
            </a:r>
            <a:r>
              <a:rPr dirty="0" smtClean="0" sz="1100">
                <a:latin typeface="Sylfaen"/>
                <a:cs typeface="Sylfaen"/>
              </a:rPr>
              <a:t>ე</a:t>
            </a:r>
            <a:r>
              <a:rPr dirty="0" smtClean="0" sz="1100">
                <a:latin typeface="Sylfaen"/>
                <a:cs typeface="Sylfaen"/>
              </a:rPr>
              <a:t>ბ</a:t>
            </a:r>
            <a:r>
              <a:rPr dirty="0" smtClean="0" sz="1100">
                <a:latin typeface="Sylfaen"/>
                <a:cs typeface="Sylfaen"/>
              </a:rPr>
              <a:t>თ</a:t>
            </a:r>
            <a:r>
              <a:rPr dirty="0" smtClean="0" sz="1100">
                <a:latin typeface="Sylfaen"/>
                <a:cs typeface="Sylfaen"/>
              </a:rPr>
              <a:t>,</a:t>
            </a:r>
            <a:r>
              <a:rPr dirty="0" smtClean="0" sz="1100">
                <a:latin typeface="Sylfaen"/>
                <a:cs typeface="Sylfaen"/>
              </a:rPr>
              <a:t> </a:t>
            </a:r>
            <a:r>
              <a:rPr dirty="0" smtClean="0" sz="1100">
                <a:latin typeface="Sylfaen"/>
                <a:cs typeface="Sylfaen"/>
              </a:rPr>
              <a:t>ი</a:t>
            </a:r>
            <a:r>
              <a:rPr dirty="0" smtClean="0" sz="1100">
                <a:latin typeface="Sylfaen"/>
                <a:cs typeface="Sylfaen"/>
              </a:rPr>
              <a:t>მ</a:t>
            </a:r>
            <a:r>
              <a:rPr dirty="0" smtClean="0" sz="1100">
                <a:latin typeface="Sylfaen"/>
                <a:cs typeface="Sylfaen"/>
              </a:rPr>
              <a:t> </a:t>
            </a:r>
            <a:r>
              <a:rPr dirty="0" smtClean="0" sz="1100">
                <a:latin typeface="Sylfaen"/>
                <a:cs typeface="Sylfaen"/>
              </a:rPr>
              <a:t>პირ</a:t>
            </a:r>
            <a:r>
              <a:rPr dirty="0" smtClean="0" sz="1100">
                <a:latin typeface="Sylfaen"/>
                <a:cs typeface="Sylfaen"/>
              </a:rPr>
              <a:t>ო</a:t>
            </a:r>
            <a:r>
              <a:rPr dirty="0" smtClean="0" sz="1100">
                <a:latin typeface="Sylfaen"/>
                <a:cs typeface="Sylfaen"/>
              </a:rPr>
              <a:t>ბ</a:t>
            </a:r>
            <a:r>
              <a:rPr dirty="0" smtClean="0" sz="1100">
                <a:latin typeface="Sylfaen"/>
                <a:cs typeface="Sylfaen"/>
              </a:rPr>
              <a:t>ი</a:t>
            </a:r>
            <a:r>
              <a:rPr dirty="0" smtClean="0" sz="1100">
                <a:latin typeface="Sylfaen"/>
                <a:cs typeface="Sylfaen"/>
              </a:rPr>
              <a:t>თ</a:t>
            </a:r>
            <a:r>
              <a:rPr dirty="0" smtClean="0" sz="1100">
                <a:latin typeface="Sylfaen"/>
                <a:cs typeface="Sylfaen"/>
              </a:rPr>
              <a:t>,</a:t>
            </a:r>
            <a:r>
              <a:rPr dirty="0" smtClean="0" sz="1100">
                <a:latin typeface="Sylfaen"/>
                <a:cs typeface="Sylfaen"/>
              </a:rPr>
              <a:t> </a:t>
            </a:r>
            <a:r>
              <a:rPr dirty="0" smtClean="0" sz="1100">
                <a:latin typeface="Sylfaen"/>
                <a:cs typeface="Sylfaen"/>
              </a:rPr>
              <a:t>რ</a:t>
            </a:r>
            <a:r>
              <a:rPr dirty="0" smtClean="0" sz="1100">
                <a:latin typeface="Sylfaen"/>
                <a:cs typeface="Sylfaen"/>
              </a:rPr>
              <a:t>ომ</a:t>
            </a:r>
            <a:r>
              <a:rPr dirty="0" smtClean="0" sz="1100">
                <a:latin typeface="Sylfaen"/>
                <a:cs typeface="Sylfaen"/>
              </a:rPr>
              <a:t> </a:t>
            </a:r>
            <a:r>
              <a:rPr dirty="0" smtClean="0" sz="1100">
                <a:latin typeface="Sylfaen"/>
                <a:cs typeface="Sylfaen"/>
              </a:rPr>
              <a:t>5</a:t>
            </a:r>
            <a:r>
              <a:rPr dirty="0" smtClean="0" sz="1100">
                <a:latin typeface="Sylfaen"/>
                <a:cs typeface="Sylfaen"/>
              </a:rPr>
              <a:t> </a:t>
            </a:r>
            <a:r>
              <a:rPr dirty="0" smtClean="0" sz="1100">
                <a:latin typeface="Sylfaen"/>
                <a:cs typeface="Sylfaen"/>
              </a:rPr>
              <a:t>წ</a:t>
            </a:r>
            <a:r>
              <a:rPr dirty="0" smtClean="0" sz="1100">
                <a:latin typeface="Sylfaen"/>
                <a:cs typeface="Sylfaen"/>
              </a:rPr>
              <a:t>ლ</a:t>
            </a:r>
            <a:r>
              <a:rPr dirty="0" smtClean="0" sz="1100">
                <a:latin typeface="Sylfaen"/>
                <a:cs typeface="Sylfaen"/>
              </a:rPr>
              <a:t>ის</a:t>
            </a:r>
            <a:r>
              <a:rPr dirty="0" smtClean="0" sz="1100">
                <a:latin typeface="Sylfaen"/>
                <a:cs typeface="Sylfaen"/>
              </a:rPr>
              <a:t> </a:t>
            </a:r>
            <a:r>
              <a:rPr dirty="0" smtClean="0" sz="1100">
                <a:latin typeface="Sylfaen"/>
                <a:cs typeface="Sylfaen"/>
              </a:rPr>
              <a:t>გ</a:t>
            </a:r>
            <a:r>
              <a:rPr dirty="0" smtClean="0" sz="1100">
                <a:latin typeface="Sylfaen"/>
                <a:cs typeface="Sylfaen"/>
              </a:rPr>
              <a:t>ა</a:t>
            </a:r>
            <a:r>
              <a:rPr dirty="0" smtClean="0" sz="1100">
                <a:latin typeface="Sylfaen"/>
                <a:cs typeface="Sylfaen"/>
              </a:rPr>
              <a:t>ნ</a:t>
            </a:r>
            <a:r>
              <a:rPr dirty="0" smtClean="0" sz="1100">
                <a:latin typeface="Sylfaen"/>
                <a:cs typeface="Sylfaen"/>
              </a:rPr>
              <a:t>მ</a:t>
            </a:r>
            <a:r>
              <a:rPr dirty="0" smtClean="0" sz="1100">
                <a:latin typeface="Sylfaen"/>
                <a:cs typeface="Sylfaen"/>
              </a:rPr>
              <a:t>ა</a:t>
            </a:r>
            <a:r>
              <a:rPr dirty="0" smtClean="0" sz="1100">
                <a:latin typeface="Sylfaen"/>
                <a:cs typeface="Sylfaen"/>
              </a:rPr>
              <a:t>ვ</a:t>
            </a:r>
            <a:r>
              <a:rPr dirty="0" smtClean="0" sz="1100">
                <a:latin typeface="Sylfaen"/>
                <a:cs typeface="Sylfaen"/>
              </a:rPr>
              <a:t>ლ</a:t>
            </a:r>
            <a:r>
              <a:rPr dirty="0" smtClean="0" sz="1100">
                <a:latin typeface="Sylfaen"/>
                <a:cs typeface="Sylfaen"/>
              </a:rPr>
              <a:t>ო</a:t>
            </a:r>
            <a:r>
              <a:rPr dirty="0" smtClean="0" sz="1100">
                <a:latin typeface="Sylfaen"/>
                <a:cs typeface="Sylfaen"/>
              </a:rPr>
              <a:t>ბ</a:t>
            </a:r>
            <a:r>
              <a:rPr dirty="0" smtClean="0" sz="1100">
                <a:latin typeface="Sylfaen"/>
                <a:cs typeface="Sylfaen"/>
              </a:rPr>
              <a:t>ა</a:t>
            </a:r>
            <a:r>
              <a:rPr dirty="0" smtClean="0" sz="1100">
                <a:latin typeface="Sylfaen"/>
                <a:cs typeface="Sylfaen"/>
              </a:rPr>
              <a:t>ში</a:t>
            </a:r>
            <a:r>
              <a:rPr dirty="0" smtClean="0" sz="1100">
                <a:latin typeface="Sylfaen"/>
                <a:cs typeface="Sylfaen"/>
              </a:rPr>
              <a:t> </a:t>
            </a:r>
            <a:r>
              <a:rPr dirty="0" smtClean="0" sz="1100">
                <a:latin typeface="Sylfaen"/>
                <a:cs typeface="Sylfaen"/>
              </a:rPr>
              <a:t>მ</a:t>
            </a:r>
            <a:r>
              <a:rPr dirty="0" smtClean="0" sz="1100">
                <a:latin typeface="Sylfaen"/>
                <a:cs typeface="Sylfaen"/>
              </a:rPr>
              <a:t>ი</a:t>
            </a:r>
            <a:r>
              <a:rPr dirty="0" smtClean="0" sz="1100">
                <a:latin typeface="Sylfaen"/>
                <a:cs typeface="Sylfaen"/>
              </a:rPr>
              <a:t>ღ</a:t>
            </a:r>
            <a:r>
              <a:rPr dirty="0" smtClean="0" sz="1100">
                <a:latin typeface="Sylfaen"/>
                <a:cs typeface="Sylfaen"/>
              </a:rPr>
              <a:t>ე</a:t>
            </a:r>
            <a:r>
              <a:rPr dirty="0" smtClean="0" sz="1100">
                <a:latin typeface="Sylfaen"/>
                <a:cs typeface="Sylfaen"/>
              </a:rPr>
              <a:t>ბუ</a:t>
            </a:r>
            <a:r>
              <a:rPr dirty="0" smtClean="0" sz="1100">
                <a:latin typeface="Sylfaen"/>
                <a:cs typeface="Sylfaen"/>
              </a:rPr>
              <a:t>ლ</a:t>
            </a:r>
            <a:r>
              <a:rPr dirty="0" smtClean="0" sz="1100">
                <a:latin typeface="Sylfaen"/>
                <a:cs typeface="Sylfaen"/>
              </a:rPr>
              <a:t>ი</a:t>
            </a:r>
            <a:r>
              <a:rPr dirty="0" smtClean="0" sz="1100">
                <a:latin typeface="Sylfaen"/>
                <a:cs typeface="Sylfaen"/>
              </a:rPr>
              <a:t> </a:t>
            </a:r>
            <a:r>
              <a:rPr dirty="0" smtClean="0" sz="1100">
                <a:latin typeface="Sylfaen"/>
                <a:cs typeface="Sylfaen"/>
              </a:rPr>
              <a:t>შ</a:t>
            </a:r>
            <a:r>
              <a:rPr dirty="0" smtClean="0" sz="1100">
                <a:latin typeface="Sylfaen"/>
                <a:cs typeface="Sylfaen"/>
              </a:rPr>
              <a:t>ე</a:t>
            </a:r>
            <a:r>
              <a:rPr dirty="0" smtClean="0" sz="1100">
                <a:latin typeface="Sylfaen"/>
                <a:cs typeface="Sylfaen"/>
              </a:rPr>
              <a:t>მ</a:t>
            </a:r>
            <a:r>
              <a:rPr dirty="0" smtClean="0" sz="1100">
                <a:latin typeface="Sylfaen"/>
                <a:cs typeface="Sylfaen"/>
              </a:rPr>
              <a:t>ო</a:t>
            </a:r>
            <a:r>
              <a:rPr dirty="0" smtClean="0" sz="1100">
                <a:latin typeface="Sylfaen"/>
                <a:cs typeface="Sylfaen"/>
              </a:rPr>
              <a:t>ს</a:t>
            </a:r>
            <a:r>
              <a:rPr dirty="0" smtClean="0" sz="1100">
                <a:latin typeface="Sylfaen"/>
                <a:cs typeface="Sylfaen"/>
              </a:rPr>
              <a:t>ა</a:t>
            </a:r>
            <a:r>
              <a:rPr dirty="0" smtClean="0" sz="1100">
                <a:latin typeface="Sylfaen"/>
                <a:cs typeface="Sylfaen"/>
              </a:rPr>
              <a:t>ვ</a:t>
            </a:r>
            <a:r>
              <a:rPr dirty="0" smtClean="0" sz="1100">
                <a:latin typeface="Sylfaen"/>
                <a:cs typeface="Sylfaen"/>
              </a:rPr>
              <a:t>ა</a:t>
            </a:r>
            <a:r>
              <a:rPr dirty="0" smtClean="0" sz="1100">
                <a:latin typeface="Sylfaen"/>
                <a:cs typeface="Sylfaen"/>
              </a:rPr>
              <a:t>ლ</a:t>
            </a:r>
            <a:r>
              <a:rPr dirty="0" smtClean="0" sz="1100">
                <a:latin typeface="Sylfaen"/>
                <a:cs typeface="Sylfaen"/>
              </a:rPr>
              <a:t>ი</a:t>
            </a:r>
            <a:r>
              <a:rPr dirty="0" smtClean="0" sz="1100">
                <a:latin typeface="Sylfaen"/>
                <a:cs typeface="Sylfaen"/>
              </a:rPr>
              <a:t> </a:t>
            </a:r>
            <a:r>
              <a:rPr dirty="0" smtClean="0" sz="1100">
                <a:latin typeface="Sylfaen"/>
                <a:cs typeface="Sylfaen"/>
              </a:rPr>
              <a:t>დ</a:t>
            </a:r>
            <a:r>
              <a:rPr dirty="0" smtClean="0" sz="1100">
                <a:latin typeface="Sylfaen"/>
                <a:cs typeface="Sylfaen"/>
              </a:rPr>
              <a:t>ა</a:t>
            </a:r>
            <a:r>
              <a:rPr dirty="0" smtClean="0" sz="1100">
                <a:latin typeface="Sylfaen"/>
                <a:cs typeface="Sylfaen"/>
              </a:rPr>
              <a:t>რ</a:t>
            </a:r>
            <a:r>
              <a:rPr dirty="0" smtClean="0" sz="1100">
                <a:latin typeface="Sylfaen"/>
                <a:cs typeface="Sylfaen"/>
              </a:rPr>
              <a:t>ჩ</a:t>
            </a:r>
            <a:r>
              <a:rPr dirty="0" smtClean="0" sz="1100">
                <a:latin typeface="Sylfaen"/>
                <a:cs typeface="Sylfaen"/>
              </a:rPr>
              <a:t>ე</a:t>
            </a:r>
            <a:r>
              <a:rPr dirty="0" smtClean="0" sz="1100">
                <a:latin typeface="Sylfaen"/>
                <a:cs typeface="Sylfaen"/>
              </a:rPr>
              <a:t>ბ</a:t>
            </a:r>
            <a:r>
              <a:rPr dirty="0" smtClean="0" sz="1100">
                <a:latin typeface="Sylfaen"/>
                <a:cs typeface="Sylfaen"/>
              </a:rPr>
              <a:t>ო</a:t>
            </a:r>
            <a:r>
              <a:rPr dirty="0" smtClean="0" sz="1100">
                <a:latin typeface="Sylfaen"/>
                <a:cs typeface="Sylfaen"/>
              </a:rPr>
              <a:t>დ</a:t>
            </a:r>
            <a:r>
              <a:rPr dirty="0" smtClean="0" sz="1100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2004" y="6007083"/>
            <a:ext cx="577916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7">
                <a:latin typeface="Sylfaen"/>
                <a:cs typeface="Sylfaen"/>
              </a:rPr>
              <a:t>მა</a:t>
            </a:r>
            <a:r>
              <a:rPr dirty="0" smtClean="0" sz="1100" spc="-7">
                <a:latin typeface="Sylfaen"/>
                <a:cs typeface="Sylfaen"/>
              </a:rPr>
              <a:t>ს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დ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5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წ</a:t>
            </a:r>
            <a:r>
              <a:rPr dirty="0" smtClean="0" sz="1100" spc="-7">
                <a:latin typeface="Sylfaen"/>
                <a:cs typeface="Sylfaen"/>
              </a:rPr>
              <a:t>ლ</a:t>
            </a:r>
            <a:r>
              <a:rPr dirty="0" smtClean="0" sz="1100" spc="-7">
                <a:latin typeface="Sylfaen"/>
                <a:cs typeface="Sylfaen"/>
              </a:rPr>
              <a:t>ის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შ</a:t>
            </a:r>
            <a:r>
              <a:rPr dirty="0" smtClean="0" sz="1100" spc="-7">
                <a:latin typeface="Sylfaen"/>
                <a:cs typeface="Sylfaen"/>
              </a:rPr>
              <a:t>ე</a:t>
            </a:r>
            <a:r>
              <a:rPr dirty="0" smtClean="0" sz="1100" spc="-7">
                <a:latin typeface="Sylfaen"/>
                <a:cs typeface="Sylfaen"/>
              </a:rPr>
              <a:t>მ</a:t>
            </a:r>
            <a:r>
              <a:rPr dirty="0" smtClean="0" sz="1100" spc="-7">
                <a:latin typeface="Sylfaen"/>
                <a:cs typeface="Sylfaen"/>
              </a:rPr>
              <a:t>დ</a:t>
            </a:r>
            <a:r>
              <a:rPr dirty="0" smtClean="0" sz="1100" spc="-7">
                <a:latin typeface="Sylfaen"/>
                <a:cs typeface="Sylfaen"/>
              </a:rPr>
              <a:t>ე</a:t>
            </a:r>
            <a:r>
              <a:rPr dirty="0" smtClean="0" sz="1100" spc="-7">
                <a:latin typeface="Sylfaen"/>
                <a:cs typeface="Sylfaen"/>
              </a:rPr>
              <a:t>გ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კ</a:t>
            </a:r>
            <a:r>
              <a:rPr dirty="0" smtClean="0" sz="1100" spc="-7">
                <a:latin typeface="Sylfaen"/>
                <a:cs typeface="Sylfaen"/>
              </a:rPr>
              <a:t>ი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ი</a:t>
            </a:r>
            <a:r>
              <a:rPr dirty="0" smtClean="0" sz="1100" spc="-7">
                <a:latin typeface="Sylfaen"/>
                <a:cs typeface="Sylfaen"/>
              </a:rPr>
              <a:t>ღ</a:t>
            </a:r>
            <a:r>
              <a:rPr dirty="0" smtClean="0" sz="1100" spc="-7">
                <a:latin typeface="Sylfaen"/>
                <a:cs typeface="Sylfaen"/>
              </a:rPr>
              <a:t>ე</a:t>
            </a:r>
            <a:r>
              <a:rPr dirty="0" smtClean="0" sz="1100" spc="-7">
                <a:latin typeface="Sylfaen"/>
                <a:cs typeface="Sylfaen"/>
              </a:rPr>
              <a:t>ბ</a:t>
            </a:r>
            <a:r>
              <a:rPr dirty="0" smtClean="0" sz="1100" spc="-7">
                <a:latin typeface="Sylfaen"/>
                <a:cs typeface="Sylfaen"/>
              </a:rPr>
              <a:t>დ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ყ</a:t>
            </a:r>
            <a:r>
              <a:rPr dirty="0" smtClean="0" sz="1100" spc="-7">
                <a:latin typeface="Sylfaen"/>
                <a:cs typeface="Sylfaen"/>
              </a:rPr>
              <a:t>ო</a:t>
            </a:r>
            <a:r>
              <a:rPr dirty="0" smtClean="0" sz="1100" spc="-7">
                <a:latin typeface="Sylfaen"/>
                <a:cs typeface="Sylfaen"/>
              </a:rPr>
              <a:t>ვ</a:t>
            </a:r>
            <a:r>
              <a:rPr dirty="0" smtClean="0" sz="1100" spc="-7">
                <a:latin typeface="Sylfaen"/>
                <a:cs typeface="Sylfaen"/>
              </a:rPr>
              <a:t>ე</a:t>
            </a:r>
            <a:r>
              <a:rPr dirty="0" smtClean="0" sz="1100" spc="-7">
                <a:latin typeface="Sylfaen"/>
                <a:cs typeface="Sylfaen"/>
              </a:rPr>
              <a:t>ლ</a:t>
            </a:r>
            <a:r>
              <a:rPr dirty="0" smtClean="0" sz="1100" spc="-7">
                <a:latin typeface="Sylfaen"/>
                <a:cs typeface="Sylfaen"/>
              </a:rPr>
              <a:t>წი</a:t>
            </a:r>
            <a:r>
              <a:rPr dirty="0" smtClean="0" sz="1100" spc="-7">
                <a:latin typeface="Sylfaen"/>
                <a:cs typeface="Sylfaen"/>
              </a:rPr>
              <a:t>უ</a:t>
            </a:r>
            <a:r>
              <a:rPr dirty="0" smtClean="0" sz="1100" spc="-7">
                <a:latin typeface="Sylfaen"/>
                <a:cs typeface="Sylfaen"/>
              </a:rPr>
              <a:t>რ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დ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5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0</a:t>
            </a:r>
            <a:r>
              <a:rPr dirty="0" smtClean="0" sz="1100" spc="-7">
                <a:latin typeface="Sylfaen"/>
                <a:cs typeface="Sylfaen"/>
              </a:rPr>
              <a:t>0</a:t>
            </a:r>
            <a:r>
              <a:rPr dirty="0" smtClean="0" sz="1100" spc="-7">
                <a:latin typeface="Sylfaen"/>
                <a:cs typeface="Sylfaen"/>
              </a:rPr>
              <a:t>0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მ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ნ</a:t>
            </a:r>
            <a:r>
              <a:rPr dirty="0" smtClean="0" sz="1100" spc="-7">
                <a:latin typeface="Sylfaen"/>
                <a:cs typeface="Sylfaen"/>
              </a:rPr>
              <a:t>ე</a:t>
            </a:r>
            <a:r>
              <a:rPr dirty="0" smtClean="0" sz="1100" spc="-7">
                <a:latin typeface="Sylfaen"/>
                <a:cs typeface="Sylfaen"/>
              </a:rPr>
              <a:t>თ</a:t>
            </a:r>
            <a:r>
              <a:rPr dirty="0" smtClean="0" sz="1100" spc="-7">
                <a:latin typeface="Sylfaen"/>
                <a:cs typeface="Sylfaen"/>
              </a:rPr>
              <a:t>ის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გ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დ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ხ</a:t>
            </a:r>
            <a:r>
              <a:rPr dirty="0" smtClean="0" sz="1100" spc="-7">
                <a:latin typeface="Sylfaen"/>
                <a:cs typeface="Sylfaen"/>
              </a:rPr>
              <a:t>დ</a:t>
            </a:r>
            <a:r>
              <a:rPr dirty="0" smtClean="0" sz="1100" spc="-7">
                <a:latin typeface="Sylfaen"/>
                <a:cs typeface="Sylfaen"/>
              </a:rPr>
              <a:t>ის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ვა</a:t>
            </a:r>
            <a:r>
              <a:rPr dirty="0" smtClean="0" sz="1100" spc="-7">
                <a:latin typeface="Sylfaen"/>
                <a:cs typeface="Sylfaen"/>
              </a:rPr>
              <a:t>ლ</a:t>
            </a:r>
            <a:r>
              <a:rPr dirty="0" smtClean="0" sz="1100" spc="-7">
                <a:latin typeface="Sylfaen"/>
                <a:cs typeface="Sylfaen"/>
              </a:rPr>
              <a:t>დ</a:t>
            </a:r>
            <a:r>
              <a:rPr dirty="0" smtClean="0" sz="1100" spc="-7">
                <a:latin typeface="Sylfaen"/>
                <a:cs typeface="Sylfaen"/>
              </a:rPr>
              <a:t>ე</a:t>
            </a:r>
            <a:r>
              <a:rPr dirty="0" smtClean="0" sz="1100" spc="-7">
                <a:latin typeface="Sylfaen"/>
                <a:cs typeface="Sylfaen"/>
              </a:rPr>
              <a:t>ბ</a:t>
            </a:r>
            <a:r>
              <a:rPr dirty="0" smtClean="0" sz="1100" spc="-7">
                <a:latin typeface="Sylfaen"/>
                <a:cs typeface="Sylfaen"/>
              </a:rPr>
              <a:t>უ</a:t>
            </a:r>
            <a:r>
              <a:rPr dirty="0" smtClean="0" sz="1100" spc="-7">
                <a:latin typeface="Sylfaen"/>
                <a:cs typeface="Sylfaen"/>
              </a:rPr>
              <a:t>ლ</a:t>
            </a:r>
            <a:r>
              <a:rPr dirty="0" smtClean="0" sz="1100" spc="-7">
                <a:latin typeface="Sylfaen"/>
                <a:cs typeface="Sylfaen"/>
              </a:rPr>
              <a:t>ე</a:t>
            </a:r>
            <a:r>
              <a:rPr dirty="0" smtClean="0" sz="1100" spc="-7">
                <a:latin typeface="Sylfaen"/>
                <a:cs typeface="Sylfaen"/>
              </a:rPr>
              <a:t>ბ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ს</a:t>
            </a:r>
            <a:r>
              <a:rPr dirty="0" smtClean="0" sz="1100" spc="-7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2004" y="6301215"/>
            <a:ext cx="578044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1912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45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წ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11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ვი</a:t>
            </a:r>
            <a:r>
              <a:rPr dirty="0" smtClean="0" sz="1100" spc="-19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ტ</a:t>
            </a:r>
            <a:r>
              <a:rPr dirty="0" smtClean="0" sz="1100" spc="0">
                <a:latin typeface="Sylfaen"/>
                <a:cs typeface="Sylfaen"/>
              </a:rPr>
              <a:t>ოშ</a:t>
            </a:r>
            <a:r>
              <a:rPr dirty="0" smtClean="0" sz="1100" spc="9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131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ოზ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41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ვითის</a:t>
            </a:r>
            <a:r>
              <a:rPr dirty="0" smtClean="0" sz="1100" spc="88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ძ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28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რო</a:t>
            </a:r>
            <a:r>
              <a:rPr dirty="0" smtClean="0" sz="1100" spc="-9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5">
                <a:latin typeface="Sylfaen"/>
                <a:cs typeface="Sylfaen"/>
              </a:rPr>
              <a:t> </a:t>
            </a:r>
            <a:r>
              <a:rPr dirty="0" smtClean="0" sz="1100" spc="-28">
                <a:latin typeface="Sylfaen"/>
                <a:cs typeface="Sylfaen"/>
              </a:rPr>
              <a:t>გ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28">
                <a:latin typeface="Sylfaen"/>
                <a:cs typeface="Sylfaen"/>
              </a:rPr>
              <a:t>გ</a:t>
            </a:r>
            <a:r>
              <a:rPr dirty="0" smtClean="0" sz="1100" spc="-17">
                <a:latin typeface="Sylfaen"/>
                <a:cs typeface="Sylfaen"/>
              </a:rPr>
              <a:t>მ</a:t>
            </a:r>
            <a:r>
              <a:rPr dirty="0" smtClean="0" sz="1100" spc="-34">
                <a:latin typeface="Sylfaen"/>
                <a:cs typeface="Sylfaen"/>
              </a:rPr>
              <a:t>ი</a:t>
            </a:r>
            <a:r>
              <a:rPr dirty="0" smtClean="0" sz="1100" spc="-32">
                <a:latin typeface="Sylfaen"/>
                <a:cs typeface="Sylfaen"/>
              </a:rPr>
              <a:t>თ</a:t>
            </a:r>
            <a:r>
              <a:rPr dirty="0" smtClean="0" sz="1100" spc="-10">
                <a:latin typeface="Sylfaen"/>
                <a:cs typeface="Sylfaen"/>
              </a:rPr>
              <a:t>,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146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ზ</a:t>
            </a:r>
            <a:r>
              <a:rPr dirty="0" smtClean="0" sz="1100" spc="4">
                <a:latin typeface="Sylfaen"/>
                <a:cs typeface="Sylfaen"/>
              </a:rPr>
              <a:t>ღ</a:t>
            </a:r>
            <a:r>
              <a:rPr dirty="0" smtClean="0" sz="1100" spc="0">
                <a:latin typeface="Sylfaen"/>
                <a:cs typeface="Sylfaen"/>
              </a:rPr>
              <a:t>ვი</a:t>
            </a:r>
            <a:r>
              <a:rPr dirty="0" smtClean="0" sz="1100" spc="-9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პი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128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პ</a:t>
            </a:r>
            <a:r>
              <a:rPr dirty="0" smtClean="0" sz="1100" spc="13">
                <a:latin typeface="Sylfaen"/>
                <a:cs typeface="Sylfaen"/>
              </a:rPr>
              <a:t>ა</a:t>
            </a:r>
            <a:r>
              <a:rPr dirty="0" smtClean="0" sz="1100" spc="59">
                <a:latin typeface="Sylfaen"/>
                <a:cs typeface="Sylfaen"/>
              </a:rPr>
              <a:t>რ</a:t>
            </a:r>
            <a:r>
              <a:rPr dirty="0" smtClean="0" sz="1100" spc="34">
                <a:latin typeface="Sylfaen"/>
                <a:cs typeface="Sylfaen"/>
              </a:rPr>
              <a:t>კ</a:t>
            </a:r>
            <a:r>
              <a:rPr dirty="0" smtClean="0" sz="1100" spc="-48">
                <a:latin typeface="Sylfaen"/>
                <a:cs typeface="Sylfaen"/>
              </a:rPr>
              <a:t>შ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2004" y="6595347"/>
            <a:ext cx="578045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5">
                <a:latin typeface="Sylfaen"/>
                <a:cs typeface="Sylfaen"/>
              </a:rPr>
              <a:t>მ</a:t>
            </a:r>
            <a:r>
              <a:rPr dirty="0" smtClean="0" sz="1100" spc="5">
                <a:latin typeface="Sylfaen"/>
                <a:cs typeface="Sylfaen"/>
              </a:rPr>
              <a:t>ო</a:t>
            </a:r>
            <a:r>
              <a:rPr dirty="0" smtClean="0" sz="1100" spc="5">
                <a:latin typeface="Sylfaen"/>
                <a:cs typeface="Sylfaen"/>
              </a:rPr>
              <a:t>ე</a:t>
            </a:r>
            <a:r>
              <a:rPr dirty="0" smtClean="0" sz="1100" spc="5">
                <a:latin typeface="Sylfaen"/>
                <a:cs typeface="Sylfaen"/>
              </a:rPr>
              <a:t>წ</a:t>
            </a:r>
            <a:r>
              <a:rPr dirty="0" smtClean="0" sz="1100" spc="5">
                <a:latin typeface="Sylfaen"/>
                <a:cs typeface="Sylfaen"/>
              </a:rPr>
              <a:t>ყ</a:t>
            </a:r>
            <a:r>
              <a:rPr dirty="0" smtClean="0" sz="1100" spc="5">
                <a:latin typeface="Sylfaen"/>
                <a:cs typeface="Sylfaen"/>
              </a:rPr>
              <a:t>ო</a:t>
            </a:r>
            <a:r>
              <a:rPr dirty="0" smtClean="0" sz="1100" spc="5">
                <a:latin typeface="Sylfaen"/>
                <a:cs typeface="Sylfaen"/>
              </a:rPr>
              <a:t> </a:t>
            </a:r>
            <a:r>
              <a:rPr dirty="0" smtClean="0" sz="1100" spc="5">
                <a:latin typeface="Sylfaen"/>
                <a:cs typeface="Sylfaen"/>
              </a:rPr>
              <a:t>კ</a:t>
            </a:r>
            <a:r>
              <a:rPr dirty="0" smtClean="0" sz="1100" spc="5">
                <a:latin typeface="Sylfaen"/>
                <a:cs typeface="Sylfaen"/>
              </a:rPr>
              <a:t>ი</a:t>
            </a:r>
            <a:r>
              <a:rPr dirty="0" smtClean="0" sz="1100" spc="5">
                <a:latin typeface="Sylfaen"/>
                <a:cs typeface="Sylfaen"/>
              </a:rPr>
              <a:t>ნ</a:t>
            </a:r>
            <a:r>
              <a:rPr dirty="0" smtClean="0" sz="1100" spc="5">
                <a:latin typeface="Sylfaen"/>
                <a:cs typeface="Sylfaen"/>
              </a:rPr>
              <a:t>ე</a:t>
            </a:r>
            <a:r>
              <a:rPr dirty="0" smtClean="0" sz="1100" spc="5">
                <a:latin typeface="Sylfaen"/>
                <a:cs typeface="Sylfaen"/>
              </a:rPr>
              <a:t>მ</a:t>
            </a:r>
            <a:r>
              <a:rPr dirty="0" smtClean="0" sz="1100" spc="5">
                <a:latin typeface="Sylfaen"/>
                <a:cs typeface="Sylfaen"/>
              </a:rPr>
              <a:t>ა</a:t>
            </a:r>
            <a:r>
              <a:rPr dirty="0" smtClean="0" sz="1100" spc="5">
                <a:latin typeface="Sylfaen"/>
                <a:cs typeface="Sylfaen"/>
              </a:rPr>
              <a:t>ტ</a:t>
            </a:r>
            <a:r>
              <a:rPr dirty="0" smtClean="0" sz="1100" spc="5">
                <a:latin typeface="Sylfaen"/>
                <a:cs typeface="Sylfaen"/>
              </a:rPr>
              <a:t>ო</a:t>
            </a:r>
            <a:r>
              <a:rPr dirty="0" smtClean="0" sz="1100" spc="5">
                <a:latin typeface="Sylfaen"/>
                <a:cs typeface="Sylfaen"/>
              </a:rPr>
              <a:t>გ</a:t>
            </a:r>
            <a:r>
              <a:rPr dirty="0" smtClean="0" sz="1100" spc="5">
                <a:latin typeface="Sylfaen"/>
                <a:cs typeface="Sylfaen"/>
              </a:rPr>
              <a:t>რ</a:t>
            </a:r>
            <a:r>
              <a:rPr dirty="0" smtClean="0" sz="1100" spc="5">
                <a:latin typeface="Sylfaen"/>
                <a:cs typeface="Sylfaen"/>
              </a:rPr>
              <a:t>ა</a:t>
            </a:r>
            <a:r>
              <a:rPr dirty="0" smtClean="0" sz="1100" spc="5">
                <a:latin typeface="Sylfaen"/>
                <a:cs typeface="Sylfaen"/>
              </a:rPr>
              <a:t>ფ</a:t>
            </a:r>
            <a:r>
              <a:rPr dirty="0" smtClean="0" sz="1100" spc="5">
                <a:latin typeface="Sylfaen"/>
                <a:cs typeface="Sylfaen"/>
              </a:rPr>
              <a:t>ი</a:t>
            </a:r>
            <a:r>
              <a:rPr dirty="0" smtClean="0" sz="1100" spc="5">
                <a:latin typeface="Sylfaen"/>
                <a:cs typeface="Sylfaen"/>
              </a:rPr>
              <a:t>ის</a:t>
            </a:r>
            <a:r>
              <a:rPr dirty="0" smtClean="0" sz="1100" spc="5">
                <a:latin typeface="Sylfaen"/>
                <a:cs typeface="Sylfaen"/>
              </a:rPr>
              <a:t> </a:t>
            </a:r>
            <a:r>
              <a:rPr dirty="0" smtClean="0" sz="1100" spc="5">
                <a:latin typeface="Sylfaen"/>
                <a:cs typeface="Sylfaen"/>
              </a:rPr>
              <a:t>ს</a:t>
            </a:r>
            <a:r>
              <a:rPr dirty="0" smtClean="0" sz="1100" spc="5">
                <a:latin typeface="Sylfaen"/>
                <a:cs typeface="Sylfaen"/>
              </a:rPr>
              <a:t>ა</a:t>
            </a:r>
            <a:r>
              <a:rPr dirty="0" smtClean="0" sz="1100" spc="5">
                <a:latin typeface="Sylfaen"/>
                <a:cs typeface="Sylfaen"/>
              </a:rPr>
              <a:t>ხ</a:t>
            </a:r>
            <a:r>
              <a:rPr dirty="0" smtClean="0" sz="1100" spc="5">
                <a:latin typeface="Sylfaen"/>
                <a:cs typeface="Sylfaen"/>
              </a:rPr>
              <a:t>ლ</a:t>
            </a:r>
            <a:r>
              <a:rPr dirty="0" smtClean="0" sz="1100" spc="5">
                <a:latin typeface="Sylfaen"/>
                <a:cs typeface="Sylfaen"/>
              </a:rPr>
              <a:t>ი</a:t>
            </a:r>
            <a:r>
              <a:rPr dirty="0" smtClean="0" sz="1100" spc="5">
                <a:latin typeface="Sylfaen"/>
                <a:cs typeface="Sylfaen"/>
              </a:rPr>
              <a:t>.</a:t>
            </a:r>
            <a:r>
              <a:rPr dirty="0" smtClean="0" sz="1100" spc="5">
                <a:latin typeface="Sylfaen"/>
                <a:cs typeface="Sylfaen"/>
              </a:rPr>
              <a:t> </a:t>
            </a:r>
            <a:r>
              <a:rPr dirty="0" smtClean="0" sz="1100" spc="5">
                <a:latin typeface="Sylfaen"/>
                <a:cs typeface="Sylfaen"/>
              </a:rPr>
              <a:t>ჩ</a:t>
            </a:r>
            <a:r>
              <a:rPr dirty="0" smtClean="0" sz="1100" spc="5">
                <a:latin typeface="Sylfaen"/>
                <a:cs typeface="Sylfaen"/>
              </a:rPr>
              <a:t>ვ</a:t>
            </a:r>
            <a:r>
              <a:rPr dirty="0" smtClean="0" sz="1100" spc="5">
                <a:latin typeface="Sylfaen"/>
                <a:cs typeface="Sylfaen"/>
              </a:rPr>
              <a:t>ე</a:t>
            </a:r>
            <a:r>
              <a:rPr dirty="0" smtClean="0" sz="1100" spc="5">
                <a:latin typeface="Sylfaen"/>
                <a:cs typeface="Sylfaen"/>
              </a:rPr>
              <a:t>ნ</a:t>
            </a:r>
            <a:r>
              <a:rPr dirty="0" smtClean="0" sz="1100" spc="5">
                <a:latin typeface="Sylfaen"/>
                <a:cs typeface="Sylfaen"/>
              </a:rPr>
              <a:t>ი</a:t>
            </a:r>
            <a:r>
              <a:rPr dirty="0" smtClean="0" sz="1100" spc="5">
                <a:latin typeface="Sylfaen"/>
                <a:cs typeface="Sylfaen"/>
              </a:rPr>
              <a:t> </a:t>
            </a:r>
            <a:r>
              <a:rPr dirty="0" smtClean="0" sz="1100" spc="5">
                <a:latin typeface="Sylfaen"/>
                <a:cs typeface="Sylfaen"/>
              </a:rPr>
              <a:t>ქ</a:t>
            </a:r>
            <a:r>
              <a:rPr dirty="0" smtClean="0" sz="1100" spc="5">
                <a:latin typeface="Sylfaen"/>
                <a:cs typeface="Sylfaen"/>
              </a:rPr>
              <a:t>ა</a:t>
            </a:r>
            <a:r>
              <a:rPr dirty="0" smtClean="0" sz="1100" spc="5">
                <a:latin typeface="Sylfaen"/>
                <a:cs typeface="Sylfaen"/>
              </a:rPr>
              <a:t>ლ</a:t>
            </a:r>
            <a:r>
              <a:rPr dirty="0" smtClean="0" sz="1100" spc="5">
                <a:latin typeface="Sylfaen"/>
                <a:cs typeface="Sylfaen"/>
              </a:rPr>
              <a:t>ა</a:t>
            </a:r>
            <a:r>
              <a:rPr dirty="0" smtClean="0" sz="1100" spc="5">
                <a:latin typeface="Sylfaen"/>
                <a:cs typeface="Sylfaen"/>
              </a:rPr>
              <a:t>ქ</a:t>
            </a:r>
            <a:r>
              <a:rPr dirty="0" smtClean="0" sz="1100" spc="5">
                <a:latin typeface="Sylfaen"/>
                <a:cs typeface="Sylfaen"/>
              </a:rPr>
              <a:t>ი</a:t>
            </a:r>
            <a:r>
              <a:rPr dirty="0" smtClean="0" sz="1100" spc="5">
                <a:latin typeface="Sylfaen"/>
                <a:cs typeface="Sylfaen"/>
              </a:rPr>
              <a:t>ს</a:t>
            </a:r>
            <a:r>
              <a:rPr dirty="0" smtClean="0" sz="1100" spc="5">
                <a:latin typeface="Sylfaen"/>
                <a:cs typeface="Sylfaen"/>
              </a:rPr>
              <a:t> </a:t>
            </a:r>
            <a:r>
              <a:rPr dirty="0" smtClean="0" sz="1100" spc="5">
                <a:latin typeface="Sylfaen"/>
                <a:cs typeface="Sylfaen"/>
              </a:rPr>
              <a:t>ი</a:t>
            </a:r>
            <a:r>
              <a:rPr dirty="0" smtClean="0" sz="1100" spc="5">
                <a:latin typeface="Sylfaen"/>
                <a:cs typeface="Sylfaen"/>
              </a:rPr>
              <a:t>ს</a:t>
            </a:r>
            <a:r>
              <a:rPr dirty="0" smtClean="0" sz="1100" spc="5">
                <a:latin typeface="Sylfaen"/>
                <a:cs typeface="Sylfaen"/>
              </a:rPr>
              <a:t>ტ</a:t>
            </a:r>
            <a:r>
              <a:rPr dirty="0" smtClean="0" sz="1100" spc="5">
                <a:latin typeface="Sylfaen"/>
                <a:cs typeface="Sylfaen"/>
              </a:rPr>
              <a:t>ორი</a:t>
            </a:r>
            <a:r>
              <a:rPr dirty="0" smtClean="0" sz="1100" spc="5">
                <a:latin typeface="Sylfaen"/>
                <a:cs typeface="Sylfaen"/>
              </a:rPr>
              <a:t>ა</a:t>
            </a:r>
            <a:r>
              <a:rPr dirty="0" smtClean="0" sz="1100" spc="5">
                <a:latin typeface="Sylfaen"/>
                <a:cs typeface="Sylfaen"/>
              </a:rPr>
              <a:t>ში</a:t>
            </a:r>
            <a:r>
              <a:rPr dirty="0" smtClean="0" sz="1100" spc="5">
                <a:latin typeface="Sylfaen"/>
                <a:cs typeface="Sylfaen"/>
              </a:rPr>
              <a:t> </a:t>
            </a:r>
            <a:r>
              <a:rPr dirty="0" smtClean="0" sz="1100" spc="5">
                <a:latin typeface="Sylfaen"/>
                <a:cs typeface="Sylfaen"/>
              </a:rPr>
              <a:t>ე</a:t>
            </a:r>
            <a:r>
              <a:rPr dirty="0" smtClean="0" sz="1100" spc="5">
                <a:latin typeface="Sylfaen"/>
                <a:cs typeface="Sylfaen"/>
              </a:rPr>
              <a:t>ს</a:t>
            </a:r>
            <a:r>
              <a:rPr dirty="0" smtClean="0" sz="1100" spc="5">
                <a:latin typeface="Sylfaen"/>
                <a:cs typeface="Sylfaen"/>
              </a:rPr>
              <a:t> </a:t>
            </a:r>
            <a:r>
              <a:rPr dirty="0" smtClean="0" sz="1100" spc="5">
                <a:latin typeface="Sylfaen"/>
                <a:cs typeface="Sylfaen"/>
              </a:rPr>
              <a:t>ი</a:t>
            </a:r>
            <a:r>
              <a:rPr dirty="0" smtClean="0" sz="1100" spc="5">
                <a:latin typeface="Sylfaen"/>
                <a:cs typeface="Sylfaen"/>
              </a:rPr>
              <a:t>ყ</a:t>
            </a:r>
            <a:r>
              <a:rPr dirty="0" smtClean="0" sz="1100" spc="5">
                <a:latin typeface="Sylfaen"/>
                <a:cs typeface="Sylfaen"/>
              </a:rPr>
              <a:t>ო</a:t>
            </a:r>
            <a:r>
              <a:rPr dirty="0" smtClean="0" sz="1100" spc="5">
                <a:latin typeface="Sylfaen"/>
                <a:cs typeface="Sylfaen"/>
              </a:rPr>
              <a:t> </a:t>
            </a:r>
            <a:r>
              <a:rPr dirty="0" smtClean="0" sz="1100" spc="5">
                <a:latin typeface="Sylfaen"/>
                <a:cs typeface="Sylfaen"/>
              </a:rPr>
              <a:t>ე</a:t>
            </a:r>
            <a:r>
              <a:rPr dirty="0" smtClean="0" sz="1100" spc="5">
                <a:latin typeface="Sylfaen"/>
                <a:cs typeface="Sylfaen"/>
              </a:rPr>
              <a:t>რ</a:t>
            </a:r>
            <a:r>
              <a:rPr dirty="0" smtClean="0" sz="1100" spc="5">
                <a:latin typeface="Sylfaen"/>
                <a:cs typeface="Sylfaen"/>
              </a:rPr>
              <a:t>თ</a:t>
            </a:r>
            <a:r>
              <a:rPr dirty="0" smtClean="0" sz="1100" spc="5">
                <a:latin typeface="Sylfaen"/>
                <a:cs typeface="Sylfaen"/>
              </a:rPr>
              <a:t>-</a:t>
            </a:r>
            <a:r>
              <a:rPr dirty="0" smtClean="0" sz="1100" spc="5">
                <a:latin typeface="Sylfaen"/>
                <a:cs typeface="Sylfaen"/>
              </a:rPr>
              <a:t>ე</a:t>
            </a:r>
            <a:r>
              <a:rPr dirty="0" smtClean="0" sz="1100" spc="5">
                <a:latin typeface="Sylfaen"/>
                <a:cs typeface="Sylfaen"/>
              </a:rPr>
              <a:t>რთი</a:t>
            </a:r>
            <a:r>
              <a:rPr dirty="0" smtClean="0" sz="1100" spc="5">
                <a:latin typeface="Sylfaen"/>
                <a:cs typeface="Sylfaen"/>
              </a:rPr>
              <a:t> </a:t>
            </a:r>
            <a:r>
              <a:rPr dirty="0" smtClean="0" sz="1100" spc="5">
                <a:latin typeface="Sylfaen"/>
                <a:cs typeface="Sylfaen"/>
              </a:rPr>
              <a:t>პირ</a:t>
            </a:r>
            <a:r>
              <a:rPr dirty="0" smtClean="0" sz="1100" spc="5">
                <a:latin typeface="Sylfaen"/>
                <a:cs typeface="Sylfaen"/>
              </a:rPr>
              <a:t>ვ</a:t>
            </a:r>
            <a:r>
              <a:rPr dirty="0" smtClean="0" sz="1100" spc="5">
                <a:latin typeface="Sylfaen"/>
                <a:cs typeface="Sylfaen"/>
              </a:rPr>
              <a:t>ე</a:t>
            </a:r>
            <a:r>
              <a:rPr dirty="0" smtClean="0" sz="1100" spc="5">
                <a:latin typeface="Sylfaen"/>
                <a:cs typeface="Sylfaen"/>
              </a:rPr>
              <a:t>ლ</a:t>
            </a:r>
            <a:r>
              <a:rPr dirty="0" smtClean="0" sz="1100" spc="5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004" y="6887955"/>
            <a:ext cx="577937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3">
                <a:latin typeface="Sylfaen"/>
                <a:cs typeface="Sylfaen"/>
              </a:rPr>
              <a:t>კ</a:t>
            </a:r>
            <a:r>
              <a:rPr dirty="0" smtClean="0" sz="1100" spc="13">
                <a:latin typeface="Sylfaen"/>
                <a:cs typeface="Sylfaen"/>
              </a:rPr>
              <a:t>ი</a:t>
            </a:r>
            <a:r>
              <a:rPr dirty="0" smtClean="0" sz="1100" spc="13">
                <a:latin typeface="Sylfaen"/>
                <a:cs typeface="Sylfaen"/>
              </a:rPr>
              <a:t>ნ</a:t>
            </a:r>
            <a:r>
              <a:rPr dirty="0" smtClean="0" sz="1100" spc="13">
                <a:latin typeface="Sylfaen"/>
                <a:cs typeface="Sylfaen"/>
              </a:rPr>
              <a:t>ო</a:t>
            </a:r>
            <a:r>
              <a:rPr dirty="0" smtClean="0" sz="1100" spc="13">
                <a:latin typeface="Sylfaen"/>
                <a:cs typeface="Sylfaen"/>
              </a:rPr>
              <a:t>-</a:t>
            </a:r>
            <a:r>
              <a:rPr dirty="0" smtClean="0" sz="1100" spc="13">
                <a:latin typeface="Sylfaen"/>
                <a:cs typeface="Sylfaen"/>
              </a:rPr>
              <a:t>თ</a:t>
            </a:r>
            <a:r>
              <a:rPr dirty="0" smtClean="0" sz="1100" spc="13">
                <a:latin typeface="Sylfaen"/>
                <a:cs typeface="Sylfaen"/>
              </a:rPr>
              <a:t>ე</a:t>
            </a:r>
            <a:r>
              <a:rPr dirty="0" smtClean="0" sz="1100" spc="13">
                <a:latin typeface="Sylfaen"/>
                <a:cs typeface="Sylfaen"/>
              </a:rPr>
              <a:t>ა</a:t>
            </a:r>
            <a:r>
              <a:rPr dirty="0" smtClean="0" sz="1100" spc="13">
                <a:latin typeface="Sylfaen"/>
                <a:cs typeface="Sylfaen"/>
              </a:rPr>
              <a:t>ტ</a:t>
            </a:r>
            <a:r>
              <a:rPr dirty="0" smtClean="0" sz="1100" spc="13">
                <a:latin typeface="Sylfaen"/>
                <a:cs typeface="Sylfaen"/>
              </a:rPr>
              <a:t>რ</a:t>
            </a:r>
            <a:r>
              <a:rPr dirty="0" smtClean="0" sz="1100" spc="13">
                <a:latin typeface="Sylfaen"/>
                <a:cs typeface="Sylfaen"/>
              </a:rPr>
              <a:t>ის</a:t>
            </a:r>
            <a:r>
              <a:rPr dirty="0" smtClean="0" sz="1100" spc="13">
                <a:latin typeface="Sylfaen"/>
                <a:cs typeface="Sylfaen"/>
              </a:rPr>
              <a:t> </a:t>
            </a:r>
            <a:r>
              <a:rPr dirty="0" smtClean="0" sz="1100" spc="13">
                <a:latin typeface="Sylfaen"/>
                <a:cs typeface="Sylfaen"/>
              </a:rPr>
              <a:t>შ</a:t>
            </a:r>
            <a:r>
              <a:rPr dirty="0" smtClean="0" sz="1100" spc="13">
                <a:latin typeface="Sylfaen"/>
                <a:cs typeface="Sylfaen"/>
              </a:rPr>
              <a:t>ე</a:t>
            </a:r>
            <a:r>
              <a:rPr dirty="0" smtClean="0" sz="1100" spc="13">
                <a:latin typeface="Sylfaen"/>
                <a:cs typeface="Sylfaen"/>
              </a:rPr>
              <a:t>ნ</a:t>
            </a:r>
            <a:r>
              <a:rPr dirty="0" smtClean="0" sz="1100" spc="13">
                <a:latin typeface="Sylfaen"/>
                <a:cs typeface="Sylfaen"/>
              </a:rPr>
              <a:t>ო</a:t>
            </a:r>
            <a:r>
              <a:rPr dirty="0" smtClean="0" sz="1100" spc="13">
                <a:latin typeface="Sylfaen"/>
                <a:cs typeface="Sylfaen"/>
              </a:rPr>
              <a:t>ბ</a:t>
            </a:r>
            <a:r>
              <a:rPr dirty="0" smtClean="0" sz="1100" spc="13">
                <a:latin typeface="Sylfaen"/>
                <a:cs typeface="Sylfaen"/>
              </a:rPr>
              <a:t>ა</a:t>
            </a:r>
            <a:r>
              <a:rPr dirty="0" smtClean="0" sz="1100" spc="13">
                <a:latin typeface="Sylfaen"/>
                <a:cs typeface="Sylfaen"/>
              </a:rPr>
              <a:t>.</a:t>
            </a:r>
            <a:r>
              <a:rPr dirty="0" smtClean="0" sz="1100" spc="13">
                <a:latin typeface="Sylfaen"/>
                <a:cs typeface="Sylfaen"/>
              </a:rPr>
              <a:t> </a:t>
            </a:r>
            <a:r>
              <a:rPr dirty="0" smtClean="0" sz="1100" spc="13">
                <a:latin typeface="Sylfaen"/>
                <a:cs typeface="Sylfaen"/>
              </a:rPr>
              <a:t> </a:t>
            </a:r>
            <a:r>
              <a:rPr dirty="0" smtClean="0" sz="1100" spc="13">
                <a:latin typeface="Sylfaen"/>
                <a:cs typeface="Sylfaen"/>
              </a:rPr>
              <a:t>10</a:t>
            </a:r>
            <a:r>
              <a:rPr dirty="0" smtClean="0" sz="1100" spc="13">
                <a:latin typeface="Sylfaen"/>
                <a:cs typeface="Sylfaen"/>
              </a:rPr>
              <a:t> </a:t>
            </a:r>
            <a:r>
              <a:rPr dirty="0" smtClean="0" sz="1100" spc="13">
                <a:latin typeface="Sylfaen"/>
                <a:cs typeface="Sylfaen"/>
              </a:rPr>
              <a:t> </a:t>
            </a:r>
            <a:r>
              <a:rPr dirty="0" smtClean="0" sz="1100" spc="13">
                <a:latin typeface="Sylfaen"/>
                <a:cs typeface="Sylfaen"/>
              </a:rPr>
              <a:t>წლ</a:t>
            </a:r>
            <a:r>
              <a:rPr dirty="0" smtClean="0" sz="1100" spc="13">
                <a:latin typeface="Sylfaen"/>
                <a:cs typeface="Sylfaen"/>
              </a:rPr>
              <a:t>ის</a:t>
            </a:r>
            <a:r>
              <a:rPr dirty="0" smtClean="0" sz="1100" spc="13">
                <a:latin typeface="Sylfaen"/>
                <a:cs typeface="Sylfaen"/>
              </a:rPr>
              <a:t> </a:t>
            </a:r>
            <a:r>
              <a:rPr dirty="0" smtClean="0" sz="1100" spc="13">
                <a:latin typeface="Sylfaen"/>
                <a:cs typeface="Sylfaen"/>
              </a:rPr>
              <a:t> </a:t>
            </a:r>
            <a:r>
              <a:rPr dirty="0" smtClean="0" sz="1100" spc="13">
                <a:latin typeface="Sylfaen"/>
                <a:cs typeface="Sylfaen"/>
              </a:rPr>
              <a:t>შ</a:t>
            </a:r>
            <a:r>
              <a:rPr dirty="0" smtClean="0" sz="1100" spc="13">
                <a:latin typeface="Sylfaen"/>
                <a:cs typeface="Sylfaen"/>
              </a:rPr>
              <a:t>ე</a:t>
            </a:r>
            <a:r>
              <a:rPr dirty="0" smtClean="0" sz="1100" spc="13">
                <a:latin typeface="Sylfaen"/>
                <a:cs typeface="Sylfaen"/>
              </a:rPr>
              <a:t>მ</a:t>
            </a:r>
            <a:r>
              <a:rPr dirty="0" smtClean="0" sz="1100" spc="13">
                <a:latin typeface="Sylfaen"/>
                <a:cs typeface="Sylfaen"/>
              </a:rPr>
              <a:t>დ</a:t>
            </a:r>
            <a:r>
              <a:rPr dirty="0" smtClean="0" sz="1100" spc="13">
                <a:latin typeface="Sylfaen"/>
                <a:cs typeface="Sylfaen"/>
              </a:rPr>
              <a:t>ე</a:t>
            </a:r>
            <a:r>
              <a:rPr dirty="0" smtClean="0" sz="1100" spc="13">
                <a:latin typeface="Sylfaen"/>
                <a:cs typeface="Sylfaen"/>
              </a:rPr>
              <a:t>გ</a:t>
            </a:r>
            <a:r>
              <a:rPr dirty="0" smtClean="0" sz="1100" spc="13">
                <a:latin typeface="Sylfaen"/>
                <a:cs typeface="Sylfaen"/>
              </a:rPr>
              <a:t> </a:t>
            </a:r>
            <a:r>
              <a:rPr dirty="0" smtClean="0" sz="1100" spc="13">
                <a:latin typeface="Sylfaen"/>
                <a:cs typeface="Sylfaen"/>
              </a:rPr>
              <a:t>კ</a:t>
            </a:r>
            <a:r>
              <a:rPr dirty="0" smtClean="0" sz="1100" spc="13">
                <a:latin typeface="Sylfaen"/>
                <a:cs typeface="Sylfaen"/>
              </a:rPr>
              <a:t>ი</a:t>
            </a:r>
            <a:r>
              <a:rPr dirty="0" smtClean="0" sz="1100" spc="13">
                <a:latin typeface="Sylfaen"/>
                <a:cs typeface="Sylfaen"/>
              </a:rPr>
              <a:t>ნ</a:t>
            </a:r>
            <a:r>
              <a:rPr dirty="0" smtClean="0" sz="1100" spc="13">
                <a:latin typeface="Sylfaen"/>
                <a:cs typeface="Sylfaen"/>
              </a:rPr>
              <a:t>ე</a:t>
            </a:r>
            <a:r>
              <a:rPr dirty="0" smtClean="0" sz="1100" spc="13">
                <a:latin typeface="Sylfaen"/>
                <a:cs typeface="Sylfaen"/>
              </a:rPr>
              <a:t>მ</a:t>
            </a:r>
            <a:r>
              <a:rPr dirty="0" smtClean="0" sz="1100" spc="13">
                <a:latin typeface="Sylfaen"/>
                <a:cs typeface="Sylfaen"/>
              </a:rPr>
              <a:t>ა</a:t>
            </a:r>
            <a:r>
              <a:rPr dirty="0" smtClean="0" sz="1100" spc="13">
                <a:latin typeface="Sylfaen"/>
                <a:cs typeface="Sylfaen"/>
              </a:rPr>
              <a:t>ტ</a:t>
            </a:r>
            <a:r>
              <a:rPr dirty="0" smtClean="0" sz="1100" spc="13">
                <a:latin typeface="Sylfaen"/>
                <a:cs typeface="Sylfaen"/>
              </a:rPr>
              <a:t>ო</a:t>
            </a:r>
            <a:r>
              <a:rPr dirty="0" smtClean="0" sz="1100" spc="13">
                <a:latin typeface="Sylfaen"/>
                <a:cs typeface="Sylfaen"/>
              </a:rPr>
              <a:t>გ</a:t>
            </a:r>
            <a:r>
              <a:rPr dirty="0" smtClean="0" sz="1100" spc="13">
                <a:latin typeface="Sylfaen"/>
                <a:cs typeface="Sylfaen"/>
              </a:rPr>
              <a:t>რ</a:t>
            </a:r>
            <a:r>
              <a:rPr dirty="0" smtClean="0" sz="1100" spc="13">
                <a:latin typeface="Sylfaen"/>
                <a:cs typeface="Sylfaen"/>
              </a:rPr>
              <a:t>ა</a:t>
            </a:r>
            <a:r>
              <a:rPr dirty="0" smtClean="0" sz="1100" spc="13">
                <a:latin typeface="Sylfaen"/>
                <a:cs typeface="Sylfaen"/>
              </a:rPr>
              <a:t>ფიის</a:t>
            </a:r>
            <a:r>
              <a:rPr dirty="0" smtClean="0" sz="1100" spc="13">
                <a:latin typeface="Sylfaen"/>
                <a:cs typeface="Sylfaen"/>
              </a:rPr>
              <a:t> </a:t>
            </a:r>
            <a:r>
              <a:rPr dirty="0" smtClean="0" sz="1100" spc="13">
                <a:latin typeface="Sylfaen"/>
                <a:cs typeface="Sylfaen"/>
              </a:rPr>
              <a:t> </a:t>
            </a:r>
            <a:r>
              <a:rPr dirty="0" smtClean="0" sz="1100" spc="13">
                <a:latin typeface="Sylfaen"/>
                <a:cs typeface="Sylfaen"/>
              </a:rPr>
              <a:t>ს</a:t>
            </a:r>
            <a:r>
              <a:rPr dirty="0" smtClean="0" sz="1100" spc="13">
                <a:latin typeface="Sylfaen"/>
                <a:cs typeface="Sylfaen"/>
              </a:rPr>
              <a:t>ა</a:t>
            </a:r>
            <a:r>
              <a:rPr dirty="0" smtClean="0" sz="1100" spc="13">
                <a:latin typeface="Sylfaen"/>
                <a:cs typeface="Sylfaen"/>
              </a:rPr>
              <a:t>ხ</a:t>
            </a:r>
            <a:r>
              <a:rPr dirty="0" smtClean="0" sz="1100" spc="13">
                <a:latin typeface="Sylfaen"/>
                <a:cs typeface="Sylfaen"/>
              </a:rPr>
              <a:t>ლ</a:t>
            </a:r>
            <a:r>
              <a:rPr dirty="0" smtClean="0" sz="1100" spc="13">
                <a:latin typeface="Sylfaen"/>
                <a:cs typeface="Sylfaen"/>
              </a:rPr>
              <a:t>ი</a:t>
            </a:r>
            <a:r>
              <a:rPr dirty="0" smtClean="0" sz="1100" spc="13">
                <a:latin typeface="Sylfaen"/>
                <a:cs typeface="Sylfaen"/>
              </a:rPr>
              <a:t> </a:t>
            </a:r>
            <a:r>
              <a:rPr dirty="0" smtClean="0" sz="1100" spc="13">
                <a:latin typeface="Sylfaen"/>
                <a:cs typeface="Sylfaen"/>
              </a:rPr>
              <a:t> </a:t>
            </a:r>
            <a:r>
              <a:rPr dirty="0" smtClean="0" sz="1100" spc="13">
                <a:latin typeface="Sylfaen"/>
                <a:cs typeface="Sylfaen"/>
              </a:rPr>
              <a:t>გ</a:t>
            </a:r>
            <a:r>
              <a:rPr dirty="0" smtClean="0" sz="1100" spc="13">
                <a:latin typeface="Sylfaen"/>
                <a:cs typeface="Sylfaen"/>
              </a:rPr>
              <a:t>ა</a:t>
            </a:r>
            <a:r>
              <a:rPr dirty="0" smtClean="0" sz="1100" spc="13">
                <a:latin typeface="Sylfaen"/>
                <a:cs typeface="Sylfaen"/>
              </a:rPr>
              <a:t>დ</a:t>
            </a:r>
            <a:r>
              <a:rPr dirty="0" smtClean="0" sz="1100" spc="13">
                <a:latin typeface="Sylfaen"/>
                <a:cs typeface="Sylfaen"/>
              </a:rPr>
              <a:t>ა</a:t>
            </a:r>
            <a:r>
              <a:rPr dirty="0" smtClean="0" sz="1100" spc="13">
                <a:latin typeface="Sylfaen"/>
                <a:cs typeface="Sylfaen"/>
              </a:rPr>
              <a:t>ვ</a:t>
            </a:r>
            <a:r>
              <a:rPr dirty="0" smtClean="0" sz="1100" spc="13">
                <a:latin typeface="Sylfaen"/>
                <a:cs typeface="Sylfaen"/>
              </a:rPr>
              <a:t>ი</a:t>
            </a:r>
            <a:r>
              <a:rPr dirty="0" smtClean="0" sz="1100" spc="13">
                <a:latin typeface="Sylfaen"/>
                <a:cs typeface="Sylfaen"/>
              </a:rPr>
              <a:t>დ</a:t>
            </a:r>
            <a:r>
              <a:rPr dirty="0" smtClean="0" sz="1100" spc="13">
                <a:latin typeface="Sylfaen"/>
                <a:cs typeface="Sylfaen"/>
              </a:rPr>
              <a:t>ა</a:t>
            </a:r>
            <a:r>
              <a:rPr dirty="0" smtClean="0" sz="1100" spc="13">
                <a:latin typeface="Sylfaen"/>
                <a:cs typeface="Sylfaen"/>
              </a:rPr>
              <a:t> </a:t>
            </a:r>
            <a:r>
              <a:rPr dirty="0" smtClean="0" sz="1100" spc="13">
                <a:latin typeface="Sylfaen"/>
                <a:cs typeface="Sylfaen"/>
              </a:rPr>
              <a:t>ქ</a:t>
            </a:r>
            <a:r>
              <a:rPr dirty="0" smtClean="0" sz="1100" spc="13">
                <a:latin typeface="Sylfaen"/>
                <a:cs typeface="Sylfaen"/>
              </a:rPr>
              <a:t>ა</a:t>
            </a:r>
            <a:r>
              <a:rPr dirty="0" smtClean="0" sz="1100" spc="13">
                <a:latin typeface="Sylfaen"/>
                <a:cs typeface="Sylfaen"/>
              </a:rPr>
              <a:t>ლ</a:t>
            </a:r>
            <a:r>
              <a:rPr dirty="0" smtClean="0" sz="1100" spc="13">
                <a:latin typeface="Sylfaen"/>
                <a:cs typeface="Sylfaen"/>
              </a:rPr>
              <a:t>ა</a:t>
            </a:r>
            <a:r>
              <a:rPr dirty="0" smtClean="0" sz="1100" spc="13">
                <a:latin typeface="Sylfaen"/>
                <a:cs typeface="Sylfaen"/>
              </a:rPr>
              <a:t>ქ</a:t>
            </a:r>
            <a:r>
              <a:rPr dirty="0" smtClean="0" sz="1100" spc="13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2004" y="7182087"/>
            <a:ext cx="89524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1">
                <a:latin typeface="Sylfaen"/>
                <a:cs typeface="Sylfaen"/>
              </a:rPr>
              <a:t>ს</a:t>
            </a:r>
            <a:r>
              <a:rPr dirty="0" smtClean="0" sz="1100" spc="-31">
                <a:latin typeface="Sylfaen"/>
                <a:cs typeface="Sylfaen"/>
              </a:rPr>
              <a:t>ა</a:t>
            </a:r>
            <a:r>
              <a:rPr dirty="0" smtClean="0" sz="1100" spc="-31">
                <a:latin typeface="Sylfaen"/>
                <a:cs typeface="Sylfaen"/>
              </a:rPr>
              <a:t>კ</a:t>
            </a:r>
            <a:r>
              <a:rPr dirty="0" smtClean="0" sz="1100" spc="-31">
                <a:latin typeface="Sylfaen"/>
                <a:cs typeface="Sylfaen"/>
              </a:rPr>
              <a:t>უ</a:t>
            </a:r>
            <a:r>
              <a:rPr dirty="0" smtClean="0" sz="1100" spc="-31">
                <a:latin typeface="Sylfaen"/>
                <a:cs typeface="Sylfaen"/>
              </a:rPr>
              <a:t>თრ</a:t>
            </a:r>
            <a:r>
              <a:rPr dirty="0" smtClean="0" sz="1100" spc="-31">
                <a:latin typeface="Sylfaen"/>
                <a:cs typeface="Sylfaen"/>
              </a:rPr>
              <a:t>ე</a:t>
            </a:r>
            <a:r>
              <a:rPr dirty="0" smtClean="0" sz="1100" spc="-31">
                <a:latin typeface="Sylfaen"/>
                <a:cs typeface="Sylfaen"/>
              </a:rPr>
              <a:t>ბ</a:t>
            </a:r>
            <a:r>
              <a:rPr dirty="0" smtClean="0" sz="1100" spc="-31">
                <a:latin typeface="Sylfaen"/>
                <a:cs typeface="Sylfaen"/>
              </a:rPr>
              <a:t>ა</a:t>
            </a:r>
            <a:r>
              <a:rPr dirty="0" smtClean="0" sz="1100" spc="-31">
                <a:latin typeface="Sylfaen"/>
                <a:cs typeface="Sylfaen"/>
              </a:rPr>
              <a:t>შ</a:t>
            </a:r>
            <a:r>
              <a:rPr dirty="0" smtClean="0" sz="1100" spc="-31">
                <a:latin typeface="Sylfaen"/>
                <a:cs typeface="Sylfaen"/>
              </a:rPr>
              <a:t>ი</a:t>
            </a:r>
            <a:r>
              <a:rPr dirty="0" smtClean="0" sz="1100" spc="-31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43380" y="7476600"/>
            <a:ext cx="5439046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">
                <a:latin typeface="Sylfaen"/>
                <a:cs typeface="Sylfaen"/>
              </a:rPr>
              <a:t>რ</a:t>
            </a:r>
            <a:r>
              <a:rPr dirty="0" smtClean="0" sz="1100" spc="-1">
                <a:latin typeface="Sylfaen"/>
                <a:cs typeface="Sylfaen"/>
              </a:rPr>
              <a:t>უ</a:t>
            </a:r>
            <a:r>
              <a:rPr dirty="0" smtClean="0" sz="1100" spc="-1">
                <a:latin typeface="Sylfaen"/>
                <a:cs typeface="Sylfaen"/>
              </a:rPr>
              <a:t>ს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ბი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რა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მ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რ</a:t>
            </a:r>
            <a:r>
              <a:rPr dirty="0" smtClean="0" sz="1100" spc="-1">
                <a:latin typeface="Sylfaen"/>
                <a:cs typeface="Sylfaen"/>
              </a:rPr>
              <a:t>ტ</a:t>
            </a:r>
            <a:r>
              <a:rPr dirty="0" smtClean="0" sz="1100" spc="-1">
                <a:latin typeface="Sylfaen"/>
                <a:cs typeface="Sylfaen"/>
              </a:rPr>
              <a:t>ო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გ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ო</a:t>
            </a:r>
            <a:r>
              <a:rPr dirty="0" smtClean="0" sz="1100" spc="-1">
                <a:latin typeface="Sylfaen"/>
                <a:cs typeface="Sylfaen"/>
              </a:rPr>
              <a:t>გ</a:t>
            </a:r>
            <a:r>
              <a:rPr dirty="0" smtClean="0" sz="1100" spc="-1">
                <a:latin typeface="Sylfaen"/>
                <a:cs typeface="Sylfaen"/>
              </a:rPr>
              <a:t>რ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ფი</a:t>
            </a:r>
            <a:r>
              <a:rPr dirty="0" smtClean="0" sz="1100" spc="-1">
                <a:latin typeface="Sylfaen"/>
                <a:cs typeface="Sylfaen"/>
              </a:rPr>
              <a:t>უ</a:t>
            </a:r>
            <a:r>
              <a:rPr dirty="0" smtClean="0" sz="1100" spc="-1">
                <a:latin typeface="Sylfaen"/>
                <a:cs typeface="Sylfaen"/>
              </a:rPr>
              <a:t>ლ</a:t>
            </a:r>
            <a:r>
              <a:rPr dirty="0" smtClean="0" sz="1100" spc="-1">
                <a:latin typeface="Sylfaen"/>
                <a:cs typeface="Sylfaen"/>
              </a:rPr>
              <a:t>ი</a:t>
            </a:r>
            <a:r>
              <a:rPr dirty="0" smtClean="0" sz="1100" spc="-1">
                <a:latin typeface="Sylfaen"/>
                <a:cs typeface="Sylfaen"/>
              </a:rPr>
              <a:t>,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რ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მ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დ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კ</a:t>
            </a:r>
            <a:r>
              <a:rPr dirty="0" smtClean="0" sz="1100" spc="-1">
                <a:latin typeface="Sylfaen"/>
                <a:cs typeface="Sylfaen"/>
              </a:rPr>
              <a:t>ლ</a:t>
            </a:r>
            <a:r>
              <a:rPr dirty="0" smtClean="0" sz="1100" spc="-1">
                <a:latin typeface="Sylfaen"/>
                <a:cs typeface="Sylfaen"/>
              </a:rPr>
              <a:t>ი</a:t>
            </a:r>
            <a:r>
              <a:rPr dirty="0" smtClean="0" sz="1100" spc="-1">
                <a:latin typeface="Sylfaen"/>
                <a:cs typeface="Sylfaen"/>
              </a:rPr>
              <a:t>მ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ტ</a:t>
            </a:r>
            <a:r>
              <a:rPr dirty="0" smtClean="0" sz="1100" spc="-1">
                <a:latin typeface="Sylfaen"/>
                <a:cs typeface="Sylfaen"/>
              </a:rPr>
              <a:t>უ</a:t>
            </a:r>
            <a:r>
              <a:rPr dirty="0" smtClean="0" sz="1100" spc="-1">
                <a:latin typeface="Sylfaen"/>
                <a:cs typeface="Sylfaen"/>
              </a:rPr>
              <a:t>რი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პი</a:t>
            </a:r>
            <a:r>
              <a:rPr dirty="0" smtClean="0" sz="1100" spc="-1">
                <a:latin typeface="Sylfaen"/>
                <a:cs typeface="Sylfaen"/>
              </a:rPr>
              <a:t>რ</a:t>
            </a:r>
            <a:r>
              <a:rPr dirty="0" smtClean="0" sz="1100" spc="-1">
                <a:latin typeface="Sylfaen"/>
                <a:cs typeface="Sylfaen"/>
              </a:rPr>
              <a:t>ო</a:t>
            </a:r>
            <a:r>
              <a:rPr dirty="0" smtClean="0" sz="1100" spc="-1">
                <a:latin typeface="Sylfaen"/>
                <a:cs typeface="Sylfaen"/>
              </a:rPr>
              <a:t>ბ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ბის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გ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მ</a:t>
            </a:r>
            <a:r>
              <a:rPr dirty="0" smtClean="0" sz="1100" spc="-1">
                <a:latin typeface="Sylfaen"/>
                <a:cs typeface="Sylfaen"/>
              </a:rPr>
              <a:t>ო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(</a:t>
            </a:r>
            <a:r>
              <a:rPr dirty="0" smtClean="0" sz="1100" spc="-1">
                <a:latin typeface="Sylfaen"/>
                <a:cs typeface="Sylfaen"/>
              </a:rPr>
              <a:t>თ</a:t>
            </a:r>
            <a:r>
              <a:rPr dirty="0" smtClean="0" sz="1100" spc="-1">
                <a:latin typeface="Sylfaen"/>
                <a:cs typeface="Sylfaen"/>
              </a:rPr>
              <a:t>ბ</a:t>
            </a:r>
            <a:r>
              <a:rPr dirty="0" smtClean="0" sz="1100" spc="-1">
                <a:latin typeface="Sylfaen"/>
                <a:cs typeface="Sylfaen"/>
              </a:rPr>
              <a:t>ი</a:t>
            </a:r>
            <a:r>
              <a:rPr dirty="0" smtClean="0" sz="1100" spc="-1">
                <a:latin typeface="Sylfaen"/>
                <a:cs typeface="Sylfaen"/>
              </a:rPr>
              <a:t>ლ</a:t>
            </a:r>
            <a:r>
              <a:rPr dirty="0" smtClean="0" sz="1100" spc="-1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004" y="7770732"/>
            <a:ext cx="3398291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4">
                <a:latin typeface="Sylfaen"/>
                <a:cs typeface="Sylfaen"/>
              </a:rPr>
              <a:t>ზ</a:t>
            </a:r>
            <a:r>
              <a:rPr dirty="0" smtClean="0" sz="1100" spc="-24">
                <a:latin typeface="Sylfaen"/>
                <a:cs typeface="Sylfaen"/>
              </a:rPr>
              <a:t>ღ</a:t>
            </a:r>
            <a:r>
              <a:rPr dirty="0" smtClean="0" sz="1100" spc="-24">
                <a:latin typeface="Sylfaen"/>
                <a:cs typeface="Sylfaen"/>
              </a:rPr>
              <a:t>ვის</a:t>
            </a:r>
            <a:r>
              <a:rPr dirty="0" smtClean="0" sz="1100" spc="-24">
                <a:latin typeface="Sylfaen"/>
                <a:cs typeface="Sylfaen"/>
              </a:rPr>
              <a:t> </a:t>
            </a:r>
            <a:r>
              <a:rPr dirty="0" smtClean="0" sz="1100" spc="-24">
                <a:latin typeface="Sylfaen"/>
                <a:cs typeface="Sylfaen"/>
              </a:rPr>
              <a:t>ჰა</a:t>
            </a:r>
            <a:r>
              <a:rPr dirty="0" smtClean="0" sz="1100" spc="-24">
                <a:latin typeface="Sylfaen"/>
                <a:cs typeface="Sylfaen"/>
              </a:rPr>
              <a:t>ვ</a:t>
            </a:r>
            <a:r>
              <a:rPr dirty="0" smtClean="0" sz="1100" spc="-24">
                <a:latin typeface="Sylfaen"/>
                <a:cs typeface="Sylfaen"/>
              </a:rPr>
              <a:t>ა</a:t>
            </a:r>
            <a:r>
              <a:rPr dirty="0" smtClean="0" sz="1100" spc="-24">
                <a:latin typeface="Sylfaen"/>
                <a:cs typeface="Sylfaen"/>
              </a:rPr>
              <a:t>)</a:t>
            </a:r>
            <a:r>
              <a:rPr dirty="0" smtClean="0" sz="1100" spc="-24">
                <a:latin typeface="Sylfaen"/>
                <a:cs typeface="Sylfaen"/>
              </a:rPr>
              <a:t> </a:t>
            </a:r>
            <a:r>
              <a:rPr dirty="0" smtClean="0" sz="1100" spc="-24">
                <a:latin typeface="Sylfaen"/>
                <a:cs typeface="Sylfaen"/>
              </a:rPr>
              <a:t>ბ</a:t>
            </a:r>
            <a:r>
              <a:rPr dirty="0" smtClean="0" sz="1100" spc="-24">
                <a:latin typeface="Sylfaen"/>
                <a:cs typeface="Sylfaen"/>
              </a:rPr>
              <a:t>ა</a:t>
            </a:r>
            <a:r>
              <a:rPr dirty="0" smtClean="0" sz="1100" spc="-24">
                <a:latin typeface="Sylfaen"/>
                <a:cs typeface="Sylfaen"/>
              </a:rPr>
              <a:t>თუმს</a:t>
            </a:r>
            <a:r>
              <a:rPr dirty="0" smtClean="0" sz="1100" spc="-24">
                <a:latin typeface="Sylfaen"/>
                <a:cs typeface="Sylfaen"/>
              </a:rPr>
              <a:t> </a:t>
            </a:r>
            <a:r>
              <a:rPr dirty="0" smtClean="0" sz="1100" spc="-24">
                <a:latin typeface="Sylfaen"/>
                <a:cs typeface="Sylfaen"/>
              </a:rPr>
              <a:t>უ</a:t>
            </a:r>
            <a:r>
              <a:rPr dirty="0" smtClean="0" sz="1100" spc="-24">
                <a:latin typeface="Sylfaen"/>
                <a:cs typeface="Sylfaen"/>
              </a:rPr>
              <a:t>წ</a:t>
            </a:r>
            <a:r>
              <a:rPr dirty="0" smtClean="0" sz="1100" spc="-24">
                <a:latin typeface="Sylfaen"/>
                <a:cs typeface="Sylfaen"/>
              </a:rPr>
              <a:t>ო</a:t>
            </a:r>
            <a:r>
              <a:rPr dirty="0" smtClean="0" sz="1100" spc="-24">
                <a:latin typeface="Sylfaen"/>
                <a:cs typeface="Sylfaen"/>
              </a:rPr>
              <a:t>დ</a:t>
            </a:r>
            <a:r>
              <a:rPr dirty="0" smtClean="0" sz="1100" spc="-24">
                <a:latin typeface="Sylfaen"/>
                <a:cs typeface="Sylfaen"/>
              </a:rPr>
              <a:t>ე</a:t>
            </a:r>
            <a:r>
              <a:rPr dirty="0" smtClean="0" sz="1100" spc="-24">
                <a:latin typeface="Sylfaen"/>
                <a:cs typeface="Sylfaen"/>
              </a:rPr>
              <a:t>ბ</a:t>
            </a:r>
            <a:r>
              <a:rPr dirty="0" smtClean="0" sz="1100" spc="-24">
                <a:latin typeface="Sylfaen"/>
                <a:cs typeface="Sylfaen"/>
              </a:rPr>
              <a:t>დ</a:t>
            </a:r>
            <a:r>
              <a:rPr dirty="0" smtClean="0" sz="1100" spc="-24">
                <a:latin typeface="Sylfaen"/>
                <a:cs typeface="Sylfaen"/>
              </a:rPr>
              <a:t>ნ</a:t>
            </a:r>
            <a:r>
              <a:rPr dirty="0" smtClean="0" sz="1100" spc="-24">
                <a:latin typeface="Sylfaen"/>
                <a:cs typeface="Sylfaen"/>
              </a:rPr>
              <a:t>ე</a:t>
            </a:r>
            <a:r>
              <a:rPr dirty="0" smtClean="0" sz="1100" spc="-24">
                <a:latin typeface="Sylfaen"/>
                <a:cs typeface="Sylfaen"/>
              </a:rPr>
              <a:t>ნ</a:t>
            </a:r>
            <a:r>
              <a:rPr dirty="0" smtClean="0" sz="1100" spc="-24">
                <a:latin typeface="Sylfaen"/>
                <a:cs typeface="Sylfaen"/>
              </a:rPr>
              <a:t> </a:t>
            </a:r>
            <a:r>
              <a:rPr dirty="0" smtClean="0" sz="1100" spc="-24">
                <a:latin typeface="Sylfaen"/>
                <a:cs typeface="Sylfaen"/>
              </a:rPr>
              <a:t>ფ</a:t>
            </a:r>
            <a:r>
              <a:rPr dirty="0" smtClean="0" sz="1100" spc="-24">
                <a:latin typeface="Sylfaen"/>
                <a:cs typeface="Sylfaen"/>
              </a:rPr>
              <a:t>ა</a:t>
            </a:r>
            <a:r>
              <a:rPr dirty="0" smtClean="0" sz="1100" spc="-24">
                <a:latin typeface="Sylfaen"/>
                <a:cs typeface="Sylfaen"/>
              </a:rPr>
              <a:t>ნ</a:t>
            </a:r>
            <a:r>
              <a:rPr dirty="0" smtClean="0" sz="1100" spc="-24">
                <a:latin typeface="Sylfaen"/>
                <a:cs typeface="Sylfaen"/>
              </a:rPr>
              <a:t>ჯ</a:t>
            </a:r>
            <a:r>
              <a:rPr dirty="0" smtClean="0" sz="1100" spc="-24">
                <a:latin typeface="Sylfaen"/>
                <a:cs typeface="Sylfaen"/>
              </a:rPr>
              <a:t>ა</a:t>
            </a:r>
            <a:r>
              <a:rPr dirty="0" smtClean="0" sz="1100" spc="-24">
                <a:latin typeface="Sylfaen"/>
                <a:cs typeface="Sylfaen"/>
              </a:rPr>
              <a:t>რ</a:t>
            </a:r>
            <a:r>
              <a:rPr dirty="0" smtClean="0" sz="1100" spc="-24">
                <a:latin typeface="Sylfaen"/>
                <a:cs typeface="Sylfaen"/>
              </a:rPr>
              <a:t>ა</a:t>
            </a:r>
            <a:r>
              <a:rPr dirty="0" smtClean="0" sz="1100" spc="-24">
                <a:latin typeface="Sylfaen"/>
                <a:cs typeface="Sylfaen"/>
              </a:rPr>
              <a:t>ს</a:t>
            </a:r>
            <a:r>
              <a:rPr dirty="0" smtClean="0" sz="1100" spc="-24">
                <a:latin typeface="Sylfaen"/>
                <a:cs typeface="Sylfaen"/>
              </a:rPr>
              <a:t> </a:t>
            </a:r>
            <a:r>
              <a:rPr dirty="0" smtClean="0" sz="1100" spc="-24">
                <a:latin typeface="Sylfaen"/>
                <a:cs typeface="Sylfaen"/>
              </a:rPr>
              <a:t>ე</a:t>
            </a:r>
            <a:r>
              <a:rPr dirty="0" smtClean="0" sz="1100" spc="-24">
                <a:latin typeface="Sylfaen"/>
                <a:cs typeface="Sylfaen"/>
              </a:rPr>
              <a:t>ვ</a:t>
            </a:r>
            <a:r>
              <a:rPr dirty="0" smtClean="0" sz="1100" spc="-24">
                <a:latin typeface="Sylfaen"/>
                <a:cs typeface="Sylfaen"/>
              </a:rPr>
              <a:t>რ</a:t>
            </a:r>
            <a:r>
              <a:rPr dirty="0" smtClean="0" sz="1100" spc="-24">
                <a:latin typeface="Sylfaen"/>
                <a:cs typeface="Sylfaen"/>
              </a:rPr>
              <a:t>ოპ</a:t>
            </a:r>
            <a:r>
              <a:rPr dirty="0" smtClean="0" sz="1100" spc="-24">
                <a:latin typeface="Sylfaen"/>
                <a:cs typeface="Sylfaen"/>
              </a:rPr>
              <a:t>ა</a:t>
            </a:r>
            <a:r>
              <a:rPr dirty="0" smtClean="0" sz="1100" spc="-24">
                <a:latin typeface="Sylfaen"/>
                <a:cs typeface="Sylfaen"/>
              </a:rPr>
              <a:t>შ</a:t>
            </a:r>
            <a:r>
              <a:rPr dirty="0" smtClean="0" sz="1100" spc="-24">
                <a:latin typeface="Sylfaen"/>
                <a:cs typeface="Sylfaen"/>
              </a:rPr>
              <a:t>ი</a:t>
            </a:r>
            <a:r>
              <a:rPr dirty="0" smtClean="0" sz="1100" spc="-24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73276" y="8064864"/>
            <a:ext cx="5509412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1">
                <a:latin typeface="Sylfaen"/>
                <a:cs typeface="Sylfaen"/>
              </a:rPr>
              <a:t>ბ</a:t>
            </a:r>
            <a:r>
              <a:rPr dirty="0" smtClean="0" sz="1100" spc="-31">
                <a:latin typeface="Sylfaen"/>
                <a:cs typeface="Sylfaen"/>
              </a:rPr>
              <a:t>ა</a:t>
            </a:r>
            <a:r>
              <a:rPr dirty="0" smtClean="0" sz="1100" spc="-31">
                <a:latin typeface="Sylfaen"/>
                <a:cs typeface="Sylfaen"/>
              </a:rPr>
              <a:t>თ</a:t>
            </a:r>
            <a:r>
              <a:rPr dirty="0" smtClean="0" sz="1100" spc="-31">
                <a:latin typeface="Sylfaen"/>
                <a:cs typeface="Sylfaen"/>
              </a:rPr>
              <a:t>უ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-31">
                <a:latin typeface="Sylfaen"/>
                <a:cs typeface="Sylfaen"/>
              </a:rPr>
              <a:t>ში</a:t>
            </a:r>
            <a:r>
              <a:rPr dirty="0" smtClean="0" sz="1100" spc="-31">
                <a:latin typeface="Sylfaen"/>
                <a:cs typeface="Sylfaen"/>
              </a:rPr>
              <a:t> </a:t>
            </a:r>
            <a:r>
              <a:rPr dirty="0" smtClean="0" sz="1100" spc="-31">
                <a:latin typeface="Sylfaen"/>
                <a:cs typeface="Sylfaen"/>
              </a:rPr>
              <a:t>რ</a:t>
            </a:r>
            <a:r>
              <a:rPr dirty="0" smtClean="0" sz="1100" spc="-31">
                <a:latin typeface="Sylfaen"/>
                <a:cs typeface="Sylfaen"/>
              </a:rPr>
              <a:t>უ</a:t>
            </a:r>
            <a:r>
              <a:rPr dirty="0" smtClean="0" sz="1100" spc="-31">
                <a:latin typeface="Sylfaen"/>
                <a:cs typeface="Sylfaen"/>
              </a:rPr>
              <a:t>ს</a:t>
            </a:r>
            <a:r>
              <a:rPr dirty="0" smtClean="0" sz="1100" spc="-31">
                <a:latin typeface="Sylfaen"/>
                <a:cs typeface="Sylfaen"/>
              </a:rPr>
              <a:t>ე</a:t>
            </a:r>
            <a:r>
              <a:rPr dirty="0" smtClean="0" sz="1100" spc="-31">
                <a:latin typeface="Sylfaen"/>
                <a:cs typeface="Sylfaen"/>
              </a:rPr>
              <a:t>თი</a:t>
            </a:r>
            <a:r>
              <a:rPr dirty="0" smtClean="0" sz="1100" spc="-31">
                <a:latin typeface="Sylfaen"/>
                <a:cs typeface="Sylfaen"/>
              </a:rPr>
              <a:t>ს</a:t>
            </a:r>
            <a:r>
              <a:rPr dirty="0" smtClean="0" sz="1100" spc="-31">
                <a:latin typeface="Sylfaen"/>
                <a:cs typeface="Sylfaen"/>
              </a:rPr>
              <a:t> </a:t>
            </a:r>
            <a:r>
              <a:rPr dirty="0" smtClean="0" sz="1100" spc="-31">
                <a:latin typeface="Sylfaen"/>
                <a:cs typeface="Sylfaen"/>
              </a:rPr>
              <a:t>გ</a:t>
            </a:r>
            <a:r>
              <a:rPr dirty="0" smtClean="0" sz="1100" spc="-31">
                <a:latin typeface="Sylfaen"/>
                <a:cs typeface="Sylfaen"/>
              </a:rPr>
              <a:t>უ</a:t>
            </a:r>
            <a:r>
              <a:rPr dirty="0" smtClean="0" sz="1100" spc="-31">
                <a:latin typeface="Sylfaen"/>
                <a:cs typeface="Sylfaen"/>
              </a:rPr>
              <a:t>ბ</a:t>
            </a:r>
            <a:r>
              <a:rPr dirty="0" smtClean="0" sz="1100" spc="-31">
                <a:latin typeface="Sylfaen"/>
                <a:cs typeface="Sylfaen"/>
              </a:rPr>
              <a:t>ე</a:t>
            </a:r>
            <a:r>
              <a:rPr dirty="0" smtClean="0" sz="1100" spc="-31">
                <a:latin typeface="Sylfaen"/>
                <a:cs typeface="Sylfaen"/>
              </a:rPr>
              <a:t>რ</a:t>
            </a:r>
            <a:r>
              <a:rPr dirty="0" smtClean="0" sz="1100" spc="-31">
                <a:latin typeface="Sylfaen"/>
                <a:cs typeface="Sylfaen"/>
              </a:rPr>
              <a:t>ნ</a:t>
            </a:r>
            <a:r>
              <a:rPr dirty="0" smtClean="0" sz="1100" spc="-31">
                <a:latin typeface="Sylfaen"/>
                <a:cs typeface="Sylfaen"/>
              </a:rPr>
              <a:t>იის</a:t>
            </a:r>
            <a:r>
              <a:rPr dirty="0" smtClean="0" sz="1100" spc="-31">
                <a:latin typeface="Sylfaen"/>
                <a:cs typeface="Sylfaen"/>
              </a:rPr>
              <a:t> </a:t>
            </a:r>
            <a:r>
              <a:rPr dirty="0" smtClean="0" sz="1100" spc="-31">
                <a:latin typeface="Sylfaen"/>
                <a:cs typeface="Sylfaen"/>
              </a:rPr>
              <a:t>ში</a:t>
            </a:r>
            <a:r>
              <a:rPr dirty="0" smtClean="0" sz="1100" spc="-31">
                <a:latin typeface="Sylfaen"/>
                <a:cs typeface="Sylfaen"/>
              </a:rPr>
              <a:t>დ</a:t>
            </a:r>
            <a:r>
              <a:rPr dirty="0" smtClean="0" sz="1100" spc="-31">
                <a:latin typeface="Sylfaen"/>
                <a:cs typeface="Sylfaen"/>
              </a:rPr>
              <a:t>ა</a:t>
            </a:r>
            <a:r>
              <a:rPr dirty="0" smtClean="0" sz="1100" spc="-31">
                <a:latin typeface="Sylfaen"/>
                <a:cs typeface="Sylfaen"/>
              </a:rPr>
              <a:t> </a:t>
            </a:r>
            <a:r>
              <a:rPr dirty="0" smtClean="0" sz="1100" spc="-31">
                <a:latin typeface="Sylfaen"/>
                <a:cs typeface="Sylfaen"/>
              </a:rPr>
              <a:t>ნ</a:t>
            </a:r>
            <a:r>
              <a:rPr dirty="0" smtClean="0" sz="1100" spc="-31">
                <a:latin typeface="Sylfaen"/>
                <a:cs typeface="Sylfaen"/>
              </a:rPr>
              <a:t>ა</a:t>
            </a:r>
            <a:r>
              <a:rPr dirty="0" smtClean="0" sz="1100" spc="-31">
                <a:latin typeface="Sylfaen"/>
                <a:cs typeface="Sylfaen"/>
              </a:rPr>
              <a:t>წ</a:t>
            </a:r>
            <a:r>
              <a:rPr dirty="0" smtClean="0" sz="1100" spc="-31">
                <a:latin typeface="Sylfaen"/>
                <a:cs typeface="Sylfaen"/>
              </a:rPr>
              <a:t>ი</a:t>
            </a:r>
            <a:r>
              <a:rPr dirty="0" smtClean="0" sz="1100" spc="-31">
                <a:latin typeface="Sylfaen"/>
                <a:cs typeface="Sylfaen"/>
              </a:rPr>
              <a:t>ლ</a:t>
            </a:r>
            <a:r>
              <a:rPr dirty="0" smtClean="0" sz="1100" spc="-31">
                <a:latin typeface="Sylfaen"/>
                <a:cs typeface="Sylfaen"/>
              </a:rPr>
              <a:t>ე</a:t>
            </a:r>
            <a:r>
              <a:rPr dirty="0" smtClean="0" sz="1100" spc="-31">
                <a:latin typeface="Sylfaen"/>
                <a:cs typeface="Sylfaen"/>
              </a:rPr>
              <a:t>ბ</a:t>
            </a:r>
            <a:r>
              <a:rPr dirty="0" smtClean="0" sz="1100" spc="-31">
                <a:latin typeface="Sylfaen"/>
                <a:cs typeface="Sylfaen"/>
              </a:rPr>
              <a:t>ი</a:t>
            </a:r>
            <a:r>
              <a:rPr dirty="0" smtClean="0" sz="1100" spc="-31">
                <a:latin typeface="Sylfaen"/>
                <a:cs typeface="Sylfaen"/>
              </a:rPr>
              <a:t>დ</a:t>
            </a:r>
            <a:r>
              <a:rPr dirty="0" smtClean="0" sz="1100" spc="-31">
                <a:latin typeface="Sylfaen"/>
                <a:cs typeface="Sylfaen"/>
              </a:rPr>
              <a:t>ა</a:t>
            </a:r>
            <a:r>
              <a:rPr dirty="0" smtClean="0" sz="1100" spc="-31">
                <a:latin typeface="Sylfaen"/>
                <a:cs typeface="Sylfaen"/>
              </a:rPr>
              <a:t>ნ</a:t>
            </a:r>
            <a:r>
              <a:rPr dirty="0" smtClean="0" sz="1100" spc="-31">
                <a:latin typeface="Sylfaen"/>
                <a:cs typeface="Sylfaen"/>
              </a:rPr>
              <a:t> </a:t>
            </a:r>
            <a:r>
              <a:rPr dirty="0" smtClean="0" sz="1100" spc="-31">
                <a:latin typeface="Sylfaen"/>
                <a:cs typeface="Sylfaen"/>
              </a:rPr>
              <a:t> </a:t>
            </a:r>
            <a:r>
              <a:rPr dirty="0" smtClean="0" sz="1100" spc="-31">
                <a:latin typeface="Sylfaen"/>
                <a:cs typeface="Sylfaen"/>
              </a:rPr>
              <a:t>ა</a:t>
            </a:r>
            <a:r>
              <a:rPr dirty="0" smtClean="0" sz="1100" spc="-31">
                <a:latin typeface="Sylfaen"/>
                <a:cs typeface="Sylfaen"/>
              </a:rPr>
              <a:t>გ</a:t>
            </a:r>
            <a:r>
              <a:rPr dirty="0" smtClean="0" sz="1100" spc="-31">
                <a:latin typeface="Sylfaen"/>
                <a:cs typeface="Sylfaen"/>
              </a:rPr>
              <a:t>ზ</a:t>
            </a:r>
            <a:r>
              <a:rPr dirty="0" smtClean="0" sz="1100" spc="-31">
                <a:latin typeface="Sylfaen"/>
                <a:cs typeface="Sylfaen"/>
              </a:rPr>
              <a:t>ა</a:t>
            </a:r>
            <a:r>
              <a:rPr dirty="0" smtClean="0" sz="1100" spc="-31">
                <a:latin typeface="Sylfaen"/>
                <a:cs typeface="Sylfaen"/>
              </a:rPr>
              <a:t>ვ</a:t>
            </a:r>
            <a:r>
              <a:rPr dirty="0" smtClean="0" sz="1100" spc="-31">
                <a:latin typeface="Sylfaen"/>
                <a:cs typeface="Sylfaen"/>
              </a:rPr>
              <a:t>ნ</a:t>
            </a:r>
            <a:r>
              <a:rPr dirty="0" smtClean="0" sz="1100" spc="-31">
                <a:latin typeface="Sylfaen"/>
                <a:cs typeface="Sylfaen"/>
              </a:rPr>
              <a:t>ი</a:t>
            </a:r>
            <a:r>
              <a:rPr dirty="0" smtClean="0" sz="1100" spc="-31">
                <a:latin typeface="Sylfaen"/>
                <a:cs typeface="Sylfaen"/>
              </a:rPr>
              <a:t>დ</a:t>
            </a:r>
            <a:r>
              <a:rPr dirty="0" smtClean="0" sz="1100" spc="-31">
                <a:latin typeface="Sylfaen"/>
                <a:cs typeface="Sylfaen"/>
              </a:rPr>
              <a:t>ნ</a:t>
            </a:r>
            <a:r>
              <a:rPr dirty="0" smtClean="0" sz="1100" spc="-31">
                <a:latin typeface="Sylfaen"/>
                <a:cs typeface="Sylfaen"/>
              </a:rPr>
              <a:t>ე</a:t>
            </a:r>
            <a:r>
              <a:rPr dirty="0" smtClean="0" sz="1100" spc="-31">
                <a:latin typeface="Sylfaen"/>
                <a:cs typeface="Sylfaen"/>
              </a:rPr>
              <a:t>ნ</a:t>
            </a:r>
            <a:r>
              <a:rPr dirty="0" smtClean="0" sz="1100" spc="-31">
                <a:latin typeface="Sylfaen"/>
                <a:cs typeface="Sylfaen"/>
              </a:rPr>
              <a:t> </a:t>
            </a:r>
            <a:r>
              <a:rPr dirty="0" smtClean="0" sz="1100" spc="-31">
                <a:latin typeface="Sylfaen"/>
                <a:cs typeface="Sylfaen"/>
              </a:rPr>
              <a:t>ბ</a:t>
            </a:r>
            <a:r>
              <a:rPr dirty="0" smtClean="0" sz="1100" spc="-31">
                <a:latin typeface="Sylfaen"/>
                <a:cs typeface="Sylfaen"/>
              </a:rPr>
              <a:t>ა</a:t>
            </a:r>
            <a:r>
              <a:rPr dirty="0" smtClean="0" sz="1100" spc="-31">
                <a:latin typeface="Sylfaen"/>
                <a:cs typeface="Sylfaen"/>
              </a:rPr>
              <a:t>ვშ</a:t>
            </a:r>
            <a:r>
              <a:rPr dirty="0" smtClean="0" sz="1100" spc="-31">
                <a:latin typeface="Sylfaen"/>
                <a:cs typeface="Sylfaen"/>
              </a:rPr>
              <a:t>ვ</a:t>
            </a:r>
            <a:r>
              <a:rPr dirty="0" smtClean="0" sz="1100" spc="-31">
                <a:latin typeface="Sylfaen"/>
                <a:cs typeface="Sylfaen"/>
              </a:rPr>
              <a:t>ე</a:t>
            </a:r>
            <a:r>
              <a:rPr dirty="0" smtClean="0" sz="1100" spc="-31">
                <a:latin typeface="Sylfaen"/>
                <a:cs typeface="Sylfaen"/>
              </a:rPr>
              <a:t>ბს</a:t>
            </a:r>
            <a:r>
              <a:rPr dirty="0" smtClean="0" sz="1100" spc="-31">
                <a:latin typeface="Sylfaen"/>
                <a:cs typeface="Sylfaen"/>
              </a:rPr>
              <a:t> </a:t>
            </a:r>
            <a:r>
              <a:rPr dirty="0" smtClean="0" sz="1100" spc="-31">
                <a:latin typeface="Sylfaen"/>
                <a:cs typeface="Sylfaen"/>
              </a:rPr>
              <a:t>ს</a:t>
            </a:r>
            <a:r>
              <a:rPr dirty="0" smtClean="0" sz="1100" spc="-31">
                <a:latin typeface="Sylfaen"/>
                <a:cs typeface="Sylfaen"/>
              </a:rPr>
              <a:t>ა</a:t>
            </a:r>
            <a:r>
              <a:rPr dirty="0" smtClean="0" sz="1100" spc="-31">
                <a:latin typeface="Sylfaen"/>
                <a:cs typeface="Sylfaen"/>
              </a:rPr>
              <a:t>ს</a:t>
            </a:r>
            <a:r>
              <a:rPr dirty="0" smtClean="0" sz="1100" spc="-31">
                <a:latin typeface="Sylfaen"/>
                <a:cs typeface="Sylfaen"/>
              </a:rPr>
              <a:t>წავ</a:t>
            </a:r>
            <a:r>
              <a:rPr dirty="0" smtClean="0" sz="1100" spc="-31">
                <a:latin typeface="Sylfaen"/>
                <a:cs typeface="Sylfaen"/>
              </a:rPr>
              <a:t>ლ</a:t>
            </a:r>
            <a:r>
              <a:rPr dirty="0" smtClean="0" sz="1100" spc="-31">
                <a:latin typeface="Sylfaen"/>
                <a:cs typeface="Sylfaen"/>
              </a:rPr>
              <a:t>ე</a:t>
            </a:r>
            <a:r>
              <a:rPr dirty="0" smtClean="0" sz="1100" spc="-31">
                <a:latin typeface="Sylfaen"/>
                <a:cs typeface="Sylfaen"/>
              </a:rPr>
              <a:t>ბ</a:t>
            </a:r>
            <a:r>
              <a:rPr dirty="0" smtClean="0" sz="1100" spc="-31">
                <a:latin typeface="Sylfaen"/>
                <a:cs typeface="Sylfaen"/>
              </a:rPr>
              <a:t>ლ</a:t>
            </a:r>
            <a:r>
              <a:rPr dirty="0" smtClean="0" sz="1100" spc="-31">
                <a:latin typeface="Sylfaen"/>
                <a:cs typeface="Sylfaen"/>
              </a:rPr>
              <a:t>ა</a:t>
            </a:r>
            <a:r>
              <a:rPr dirty="0" smtClean="0" sz="1100" spc="-31">
                <a:latin typeface="Sylfaen"/>
                <a:cs typeface="Sylfaen"/>
              </a:rPr>
              <a:t>დ</a:t>
            </a:r>
            <a:r>
              <a:rPr dirty="0" smtClean="0" sz="1100" spc="-31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8358996"/>
            <a:ext cx="5778386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წორ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85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35">
                <a:latin typeface="Sylfaen"/>
                <a:cs typeface="Sylfaen"/>
              </a:rPr>
              <a:t> </a:t>
            </a:r>
            <a:r>
              <a:rPr dirty="0" smtClean="0" sz="1100" spc="-72">
                <a:latin typeface="Sylfaen"/>
                <a:cs typeface="Sylfaen"/>
              </a:rPr>
              <a:t>მ</a:t>
            </a:r>
            <a:r>
              <a:rPr dirty="0" smtClean="0" sz="1100" spc="-85">
                <a:latin typeface="Sylfaen"/>
                <a:cs typeface="Sylfaen"/>
              </a:rPr>
              <a:t>ი</a:t>
            </a:r>
            <a:r>
              <a:rPr dirty="0" smtClean="0" sz="1100" spc="-122">
                <a:latin typeface="Sylfaen"/>
                <a:cs typeface="Sylfaen"/>
              </a:rPr>
              <a:t>ზ</a:t>
            </a:r>
            <a:r>
              <a:rPr dirty="0" smtClean="0" sz="1100" spc="-72">
                <a:latin typeface="Sylfaen"/>
                <a:cs typeface="Sylfaen"/>
              </a:rPr>
              <a:t>ნ</a:t>
            </a:r>
            <a:r>
              <a:rPr dirty="0" smtClean="0" sz="1100" spc="-85">
                <a:latin typeface="Sylfaen"/>
                <a:cs typeface="Sylfaen"/>
              </a:rPr>
              <a:t>ი</a:t>
            </a:r>
            <a:r>
              <a:rPr dirty="0" smtClean="0" sz="1100" spc="-131">
                <a:latin typeface="Sylfaen"/>
                <a:cs typeface="Sylfaen"/>
              </a:rPr>
              <a:t>თ</a:t>
            </a:r>
            <a:r>
              <a:rPr dirty="0" smtClean="0" sz="1100" spc="-38">
                <a:latin typeface="Sylfaen"/>
                <a:cs typeface="Sylfaen"/>
              </a:rPr>
              <a:t>,</a:t>
            </a:r>
            <a:r>
              <a:rPr dirty="0" smtClean="0" sz="1100" spc="-38">
                <a:latin typeface="Sylfaen"/>
                <a:cs typeface="Sylfaen"/>
              </a:rPr>
              <a:t>  </a:t>
            </a:r>
            <a:r>
              <a:rPr dirty="0" smtClean="0" sz="1100" spc="-37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1</a:t>
            </a:r>
            <a:r>
              <a:rPr dirty="0" smtClean="0" sz="1100" spc="-9">
                <a:latin typeface="Sylfaen"/>
                <a:cs typeface="Sylfaen"/>
              </a:rPr>
              <a:t>8</a:t>
            </a:r>
            <a:r>
              <a:rPr dirty="0" smtClean="0" sz="1100" spc="0">
                <a:latin typeface="Sylfaen"/>
                <a:cs typeface="Sylfaen"/>
              </a:rPr>
              <a:t>93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19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წ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96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22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19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რტს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02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ქ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53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თვი</a:t>
            </a:r>
            <a:r>
              <a:rPr dirty="0" smtClean="0" sz="1100" spc="-9">
                <a:latin typeface="Sylfaen"/>
                <a:cs typeface="Sylfaen"/>
              </a:rPr>
              <a:t>თ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თვ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ბ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00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წ</a:t>
            </a:r>
            <a:r>
              <a:rPr dirty="0" smtClean="0" sz="1100" spc="4">
                <a:latin typeface="Sylfaen"/>
                <a:cs typeface="Sylfaen"/>
              </a:rPr>
              <a:t>ყ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ტ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8653128"/>
            <a:ext cx="5778209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ზ</a:t>
            </a:r>
            <a:r>
              <a:rPr dirty="0" smtClean="0" sz="1100" spc="4">
                <a:latin typeface="Sylfaen"/>
                <a:cs typeface="Sylfaen"/>
              </a:rPr>
              <a:t>ღ</a:t>
            </a:r>
            <a:r>
              <a:rPr dirty="0" smtClean="0" sz="1100" spc="0">
                <a:latin typeface="Sylfaen"/>
                <a:cs typeface="Sylfaen"/>
              </a:rPr>
              <a:t>ვა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თ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53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ხ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ოს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22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ხ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21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ო</a:t>
            </a:r>
            <a:r>
              <a:rPr dirty="0" smtClean="0" sz="1100" spc="-14">
                <a:latin typeface="Sylfaen"/>
                <a:cs typeface="Sylfaen"/>
              </a:rPr>
              <a:t>თ</a:t>
            </a:r>
            <a:r>
              <a:rPr dirty="0" smtClean="0" sz="1100" spc="-1">
                <a:latin typeface="Sylfaen"/>
                <a:cs typeface="Sylfaen"/>
              </a:rPr>
              <a:t>ხ</a:t>
            </a:r>
            <a:r>
              <a:rPr dirty="0" smtClean="0" sz="1100" spc="-10">
                <a:latin typeface="Sylfaen"/>
                <a:cs typeface="Sylfaen"/>
              </a:rPr>
              <a:t>კ</a:t>
            </a:r>
            <a:r>
              <a:rPr dirty="0" smtClean="0" sz="1100" spc="-20">
                <a:latin typeface="Sylfaen"/>
                <a:cs typeface="Sylfaen"/>
              </a:rPr>
              <a:t>ლ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ს</a:t>
            </a:r>
            <a:r>
              <a:rPr dirty="0" smtClean="0" sz="1100" spc="-6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ნ</a:t>
            </a:r>
            <a:r>
              <a:rPr dirty="0" smtClean="0" sz="1100" spc="-6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254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ვა</a:t>
            </a:r>
            <a:r>
              <a:rPr dirty="0" smtClean="0" sz="1100" spc="-9">
                <a:latin typeface="Sylfaen"/>
                <a:cs typeface="Sylfaen"/>
              </a:rPr>
              <a:t>ჟ</a:t>
            </a:r>
            <a:r>
              <a:rPr dirty="0" smtClean="0" sz="1100" spc="0">
                <a:latin typeface="Sylfaen"/>
                <a:cs typeface="Sylfaen"/>
              </a:rPr>
              <a:t>თა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86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გ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31">
                <a:latin typeface="Sylfaen"/>
                <a:cs typeface="Sylfaen"/>
              </a:rPr>
              <a:t>ნ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10">
                <a:latin typeface="Sylfaen"/>
                <a:cs typeface="Sylfaen"/>
              </a:rPr>
              <a:t>ზ</a:t>
            </a:r>
            <a:r>
              <a:rPr dirty="0" smtClean="0" sz="1100" spc="-169">
                <a:latin typeface="Sylfaen"/>
                <a:cs typeface="Sylfaen"/>
              </a:rPr>
              <a:t>ი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39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(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64">
                <a:latin typeface="Sylfaen"/>
                <a:cs typeface="Sylfaen"/>
              </a:rPr>
              <a:t>ხ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31">
                <a:latin typeface="Sylfaen"/>
                <a:cs typeface="Sylfaen"/>
              </a:rPr>
              <a:t>ნ</a:t>
            </a:r>
            <a:r>
              <a:rPr dirty="0" smtClean="0" sz="1100" spc="-79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34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74">
                <a:latin typeface="Sylfaen"/>
                <a:cs typeface="Sylfaen"/>
              </a:rPr>
              <a:t>ხ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60">
                <a:latin typeface="Sylfaen"/>
                <a:cs typeface="Sylfaen"/>
              </a:rPr>
              <a:t>წ</a:t>
            </a:r>
            <a:r>
              <a:rPr dirty="0" smtClean="0" sz="1100" spc="-77">
                <a:latin typeface="Sylfaen"/>
                <a:cs typeface="Sylfaen"/>
              </a:rPr>
              <a:t>ი</a:t>
            </a:r>
            <a:r>
              <a:rPr dirty="0" smtClean="0" sz="1100" spc="91">
                <a:latin typeface="Sylfaen"/>
                <a:cs typeface="Sylfaen"/>
              </a:rPr>
              <a:t>ფო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8947260"/>
            <a:ext cx="1552365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7">
                <a:latin typeface="Sylfaen"/>
                <a:cs typeface="Sylfaen"/>
              </a:rPr>
              <a:t>უ</a:t>
            </a:r>
            <a:r>
              <a:rPr dirty="0" smtClean="0" sz="1100" spc="-37">
                <a:latin typeface="Sylfaen"/>
                <a:cs typeface="Sylfaen"/>
              </a:rPr>
              <a:t>ნ</a:t>
            </a:r>
            <a:r>
              <a:rPr dirty="0" smtClean="0" sz="1100" spc="-37">
                <a:latin typeface="Sylfaen"/>
                <a:cs typeface="Sylfaen"/>
              </a:rPr>
              <a:t>ივე</a:t>
            </a:r>
            <a:r>
              <a:rPr dirty="0" smtClean="0" sz="1100" spc="-37">
                <a:latin typeface="Sylfaen"/>
                <a:cs typeface="Sylfaen"/>
              </a:rPr>
              <a:t>რ</a:t>
            </a:r>
            <a:r>
              <a:rPr dirty="0" smtClean="0" sz="1100" spc="-37">
                <a:latin typeface="Sylfaen"/>
                <a:cs typeface="Sylfaen"/>
              </a:rPr>
              <a:t>ს</a:t>
            </a:r>
            <a:r>
              <a:rPr dirty="0" smtClean="0" sz="1100" spc="-37">
                <a:latin typeface="Sylfaen"/>
                <a:cs typeface="Sylfaen"/>
              </a:rPr>
              <a:t>ი</a:t>
            </a:r>
            <a:r>
              <a:rPr dirty="0" smtClean="0" sz="1100" spc="-37">
                <a:latin typeface="Sylfaen"/>
                <a:cs typeface="Sylfaen"/>
              </a:rPr>
              <a:t>ტ</a:t>
            </a:r>
            <a:r>
              <a:rPr dirty="0" smtClean="0" sz="1100" spc="-37">
                <a:latin typeface="Sylfaen"/>
                <a:cs typeface="Sylfaen"/>
              </a:rPr>
              <a:t>ე</a:t>
            </a:r>
            <a:r>
              <a:rPr dirty="0" smtClean="0" sz="1100" spc="-37">
                <a:latin typeface="Sylfaen"/>
                <a:cs typeface="Sylfaen"/>
              </a:rPr>
              <a:t>ტ</a:t>
            </a:r>
            <a:r>
              <a:rPr dirty="0" smtClean="0" sz="1100" spc="-37">
                <a:latin typeface="Sylfaen"/>
                <a:cs typeface="Sylfaen"/>
              </a:rPr>
              <a:t>ის</a:t>
            </a:r>
            <a:r>
              <a:rPr dirty="0" smtClean="0" sz="1100" spc="-37">
                <a:latin typeface="Sylfaen"/>
                <a:cs typeface="Sylfaen"/>
              </a:rPr>
              <a:t> </a:t>
            </a:r>
            <a:r>
              <a:rPr dirty="0" smtClean="0" sz="1100" spc="-37">
                <a:latin typeface="Sylfaen"/>
                <a:cs typeface="Sylfaen"/>
              </a:rPr>
              <a:t>შ</a:t>
            </a:r>
            <a:r>
              <a:rPr dirty="0" smtClean="0" sz="1100" spc="-37">
                <a:latin typeface="Sylfaen"/>
                <a:cs typeface="Sylfaen"/>
              </a:rPr>
              <a:t>ე</a:t>
            </a:r>
            <a:r>
              <a:rPr dirty="0" smtClean="0" sz="1100" spc="-37">
                <a:latin typeface="Sylfaen"/>
                <a:cs typeface="Sylfaen"/>
              </a:rPr>
              <a:t>ნ</a:t>
            </a:r>
            <a:r>
              <a:rPr dirty="0" smtClean="0" sz="1100" spc="-37">
                <a:latin typeface="Sylfaen"/>
                <a:cs typeface="Sylfaen"/>
              </a:rPr>
              <a:t>ო</a:t>
            </a:r>
            <a:r>
              <a:rPr dirty="0" smtClean="0" sz="1100" spc="-37">
                <a:latin typeface="Sylfaen"/>
                <a:cs typeface="Sylfaen"/>
              </a:rPr>
              <a:t>ბ</a:t>
            </a:r>
            <a:r>
              <a:rPr dirty="0" smtClean="0" sz="1100" spc="-37">
                <a:latin typeface="Sylfaen"/>
                <a:cs typeface="Sylfaen"/>
              </a:rPr>
              <a:t>ა</a:t>
            </a:r>
            <a:r>
              <a:rPr dirty="0" smtClean="0" sz="1100" spc="-37">
                <a:latin typeface="Sylfaen"/>
                <a:cs typeface="Sylfaen"/>
              </a:rPr>
              <a:t>).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3276" y="9241392"/>
            <a:ext cx="5509071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პ</a:t>
            </a:r>
            <a:r>
              <a:rPr dirty="0" smtClean="0" sz="1100" spc="0">
                <a:latin typeface="Sylfaen"/>
                <a:cs typeface="Sylfaen"/>
              </a:rPr>
              <a:t>ირვ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59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გ</a:t>
            </a:r>
            <a:r>
              <a:rPr dirty="0" smtClean="0" sz="1100" spc="-67">
                <a:latin typeface="Sylfaen"/>
                <a:cs typeface="Sylfaen"/>
              </a:rPr>
              <a:t>ი</a:t>
            </a:r>
            <a:r>
              <a:rPr dirty="0" smtClean="0" sz="1100" spc="-64">
                <a:latin typeface="Sylfaen"/>
                <a:cs typeface="Sylfaen"/>
              </a:rPr>
              <a:t>მ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185">
                <a:latin typeface="Sylfaen"/>
                <a:cs typeface="Sylfaen"/>
              </a:rPr>
              <a:t>ზი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109">
                <a:latin typeface="Sylfaen"/>
                <a:cs typeface="Sylfaen"/>
              </a:rPr>
              <a:t> 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14">
                <a:latin typeface="Sylfaen"/>
                <a:cs typeface="Sylfaen"/>
              </a:rPr>
              <a:t>ო</a:t>
            </a:r>
            <a:r>
              <a:rPr dirty="0" smtClean="0" sz="1100" spc="12">
                <a:latin typeface="Sylfaen"/>
                <a:cs typeface="Sylfaen"/>
              </a:rPr>
              <a:t>თ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7">
                <a:latin typeface="Sylfaen"/>
                <a:cs typeface="Sylfaen"/>
              </a:rPr>
              <a:t>ვ</a:t>
            </a:r>
            <a:r>
              <a:rPr dirty="0" smtClean="0" sz="1100" spc="-37">
                <a:latin typeface="Sylfaen"/>
                <a:cs typeface="Sylfaen"/>
              </a:rPr>
              <a:t>ს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130">
                <a:latin typeface="Sylfaen"/>
                <a:cs typeface="Sylfaen"/>
              </a:rPr>
              <a:t>ბ</a:t>
            </a:r>
            <a:r>
              <a:rPr dirty="0" smtClean="0" sz="1100" spc="-204">
                <a:latin typeface="Sylfaen"/>
                <a:cs typeface="Sylfaen"/>
              </a:rPr>
              <a:t>უ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109">
                <a:latin typeface="Sylfaen"/>
                <a:cs typeface="Sylfaen"/>
              </a:rPr>
              <a:t> </a:t>
            </a:r>
            <a:r>
              <a:rPr dirty="0" smtClean="0" sz="1100" spc="-22">
                <a:latin typeface="Sylfaen"/>
                <a:cs typeface="Sylfaen"/>
              </a:rPr>
              <a:t>ი</a:t>
            </a:r>
            <a:r>
              <a:rPr dirty="0" smtClean="0" sz="1100" spc="-6">
                <a:latin typeface="Sylfaen"/>
                <a:cs typeface="Sylfaen"/>
              </a:rPr>
              <a:t>ყ</a:t>
            </a:r>
            <a:r>
              <a:rPr dirty="0" smtClean="0" sz="1100" spc="-15">
                <a:latin typeface="Sylfaen"/>
                <a:cs typeface="Sylfaen"/>
              </a:rPr>
              <a:t>ო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171">
                <a:latin typeface="Sylfaen"/>
                <a:cs typeface="Sylfaen"/>
              </a:rPr>
              <a:t> </a:t>
            </a:r>
            <a:r>
              <a:rPr dirty="0" smtClean="0" sz="1100" spc="60">
                <a:latin typeface="Sylfaen"/>
                <a:cs typeface="Sylfaen"/>
              </a:rPr>
              <a:t>ორ</a:t>
            </a:r>
            <a:r>
              <a:rPr dirty="0" smtClean="0" sz="1100" spc="37">
                <a:latin typeface="Sylfaen"/>
                <a:cs typeface="Sylfaen"/>
              </a:rPr>
              <a:t>ს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75">
                <a:latin typeface="Sylfaen"/>
                <a:cs typeface="Sylfaen"/>
              </a:rPr>
              <a:t>რთ</a:t>
            </a:r>
            <a:r>
              <a:rPr dirty="0" smtClean="0" sz="1100" spc="-89">
                <a:latin typeface="Sylfaen"/>
                <a:cs typeface="Sylfaen"/>
              </a:rPr>
              <a:t>უ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1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104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შ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ში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8">
                <a:latin typeface="Sylfaen"/>
                <a:cs typeface="Sylfaen"/>
              </a:rPr>
              <a:t> 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-42">
                <a:latin typeface="Sylfaen"/>
                <a:cs typeface="Sylfaen"/>
              </a:rPr>
              <a:t>ვ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87">
                <a:latin typeface="Sylfaen"/>
                <a:cs typeface="Sylfaen"/>
              </a:rPr>
              <a:t>რ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9534254"/>
            <a:ext cx="5780111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5">
                <a:latin typeface="Sylfaen"/>
                <a:cs typeface="Sylfaen"/>
              </a:rPr>
              <a:t>კ</a:t>
            </a:r>
            <a:r>
              <a:rPr dirty="0" smtClean="0" sz="1100" spc="-43">
                <a:latin typeface="Sylfaen"/>
                <a:cs typeface="Sylfaen"/>
              </a:rPr>
              <a:t>ორპუ</a:t>
            </a:r>
            <a:r>
              <a:rPr dirty="0" smtClean="0" sz="1100" spc="-42">
                <a:latin typeface="Sylfaen"/>
                <a:cs typeface="Sylfaen"/>
              </a:rPr>
              <a:t>ს</a:t>
            </a:r>
            <a:r>
              <a:rPr dirty="0" smtClean="0" sz="1100" spc="-36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   </a:t>
            </a:r>
            <a:r>
              <a:rPr dirty="0" smtClean="0" sz="1100" spc="9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შ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-4">
                <a:latin typeface="Sylfaen"/>
                <a:cs typeface="Sylfaen"/>
              </a:rPr>
              <a:t>გ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93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179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ხ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7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72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პ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4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9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34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პი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ველ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16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87">
                <a:latin typeface="Sylfaen"/>
                <a:cs typeface="Sylfaen"/>
              </a:rPr>
              <a:t>რ</a:t>
            </a:r>
            <a:r>
              <a:rPr dirty="0" smtClean="0" sz="1100" spc="-51">
                <a:latin typeface="Sylfaen"/>
                <a:cs typeface="Sylfaen"/>
              </a:rPr>
              <a:t>თუ</a:t>
            </a:r>
            <a:r>
              <a:rPr dirty="0" smtClean="0" sz="1100" spc="-73">
                <a:latin typeface="Sylfaen"/>
                <a:cs typeface="Sylfaen"/>
              </a:rPr>
              <a:t>ლ</a:t>
            </a:r>
            <a:r>
              <a:rPr dirty="0" smtClean="0" sz="1100" spc="-277">
                <a:latin typeface="Sylfaen"/>
                <a:cs typeface="Sylfaen"/>
              </a:rPr>
              <a:t>ზ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493002" y="9916160"/>
            <a:ext cx="189640" cy="165608"/>
          </a:xfrm>
          <a:prstGeom prst="rect">
            <a:avLst/>
          </a:prstGeom>
        </p:spPr>
        <p:txBody>
          <a:bodyPr wrap="square" lIns="0" tIns="7651" rIns="0" bIns="0" rtlCol="0">
            <a:noAutofit/>
          </a:bodyPr>
          <a:lstStyle/>
          <a:p>
            <a:pPr marL="12700">
              <a:lnSpc>
                <a:spcPts val="1205"/>
              </a:lnSpc>
            </a:pPr>
            <a:r>
              <a:rPr dirty="0" smtClean="0" sz="1100" spc="4">
                <a:latin typeface="Calibri"/>
                <a:cs typeface="Calibri"/>
              </a:rPr>
              <a:t>27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 txBox="1"/>
          <p:nvPr/>
        </p:nvSpPr>
        <p:spPr>
          <a:xfrm>
            <a:off x="902004" y="951340"/>
            <a:ext cx="578070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5">
                <a:latin typeface="Sylfaen"/>
                <a:cs typeface="Sylfaen"/>
              </a:rPr>
              <a:t>გ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ნ</a:t>
            </a:r>
            <a:r>
              <a:rPr dirty="0" smtClean="0" sz="1100" spc="-5">
                <a:latin typeface="Sylfaen"/>
                <a:cs typeface="Sylfaen"/>
              </a:rPr>
              <a:t>თ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ვ</a:t>
            </a:r>
            <a:r>
              <a:rPr dirty="0" smtClean="0" sz="1100" spc="-5">
                <a:latin typeface="Sylfaen"/>
                <a:cs typeface="Sylfaen"/>
              </a:rPr>
              <a:t>ს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ბ</a:t>
            </a:r>
            <a:r>
              <a:rPr dirty="0" smtClean="0" sz="1100" spc="-5">
                <a:latin typeface="Sylfaen"/>
                <a:cs typeface="Sylfaen"/>
              </a:rPr>
              <a:t>უ</a:t>
            </a:r>
            <a:r>
              <a:rPr dirty="0" smtClean="0" sz="1100" spc="-5">
                <a:latin typeface="Sylfaen"/>
                <a:cs typeface="Sylfaen"/>
              </a:rPr>
              <a:t>ლ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ყ</a:t>
            </a:r>
            <a:r>
              <a:rPr dirty="0" smtClean="0" sz="1100" spc="-5">
                <a:latin typeface="Sylfaen"/>
                <a:cs typeface="Sylfaen"/>
              </a:rPr>
              <a:t>ო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ს</a:t>
            </a:r>
            <a:r>
              <a:rPr dirty="0" smtClean="0" sz="1100" spc="-5">
                <a:latin typeface="Sylfaen"/>
                <a:cs typeface="Sylfaen"/>
              </a:rPr>
              <a:t>პ</a:t>
            </a:r>
            <a:r>
              <a:rPr dirty="0" smtClean="0" sz="1100" spc="-5">
                <a:latin typeface="Sylfaen"/>
                <a:cs typeface="Sylfaen"/>
              </a:rPr>
              <a:t>ო</a:t>
            </a:r>
            <a:r>
              <a:rPr dirty="0" smtClean="0" sz="1100" spc="-5">
                <a:latin typeface="Sylfaen"/>
                <a:cs typeface="Sylfaen"/>
              </a:rPr>
              <a:t>რტუ</a:t>
            </a:r>
            <a:r>
              <a:rPr dirty="0" smtClean="0" sz="1100" spc="-5">
                <a:latin typeface="Sylfaen"/>
                <a:cs typeface="Sylfaen"/>
              </a:rPr>
              <a:t>ლ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დ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რ</a:t>
            </a:r>
            <a:r>
              <a:rPr dirty="0" smtClean="0" sz="1100" spc="-5">
                <a:latin typeface="Sylfaen"/>
                <a:cs typeface="Sylfaen"/>
              </a:rPr>
              <a:t>ბ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ზ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,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რ</a:t>
            </a:r>
            <a:r>
              <a:rPr dirty="0" smtClean="0" sz="1100" spc="-5">
                <a:latin typeface="Sylfaen"/>
                <a:cs typeface="Sylfaen"/>
              </a:rPr>
              <a:t>ვ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ს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კ</a:t>
            </a:r>
            <a:r>
              <a:rPr dirty="0" smtClean="0" sz="1100" spc="-5">
                <a:latin typeface="Sylfaen"/>
                <a:cs typeface="Sylfaen"/>
              </a:rPr>
              <a:t>ლ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ს</a:t>
            </a:r>
            <a:r>
              <a:rPr dirty="0" smtClean="0" sz="1100" spc="-5">
                <a:latin typeface="Sylfaen"/>
                <a:cs typeface="Sylfaen"/>
              </a:rPr>
              <a:t>ო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ო</a:t>
            </a:r>
            <a:r>
              <a:rPr dirty="0" smtClean="0" sz="1100" spc="-5">
                <a:latin typeface="Sylfaen"/>
                <a:cs typeface="Sylfaen"/>
              </a:rPr>
              <a:t>თ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ხ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,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კ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ნ</a:t>
            </a:r>
            <a:r>
              <a:rPr dirty="0" smtClean="0" sz="1100" spc="-5">
                <a:latin typeface="Sylfaen"/>
                <a:cs typeface="Sylfaen"/>
              </a:rPr>
              <a:t>ც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ლ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რი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,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დ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რ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ქ</a:t>
            </a:r>
            <a:r>
              <a:rPr dirty="0" smtClean="0" sz="1100" spc="-5">
                <a:latin typeface="Sylfaen"/>
                <a:cs typeface="Sylfaen"/>
              </a:rPr>
              <a:t>ტ</a:t>
            </a:r>
            <a:r>
              <a:rPr dirty="0" smtClean="0" sz="1100" spc="-5">
                <a:latin typeface="Sylfaen"/>
                <a:cs typeface="Sylfaen"/>
              </a:rPr>
              <a:t>ორის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02004" y="1245472"/>
            <a:ext cx="577866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5">
                <a:latin typeface="Sylfaen"/>
                <a:cs typeface="Sylfaen"/>
              </a:rPr>
              <a:t>კ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ბი</a:t>
            </a:r>
            <a:r>
              <a:rPr dirty="0" smtClean="0" sz="1100" spc="-5">
                <a:latin typeface="Sylfaen"/>
                <a:cs typeface="Sylfaen"/>
              </a:rPr>
              <a:t>ნ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ტ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,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ს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მ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ს</a:t>
            </a:r>
            <a:r>
              <a:rPr dirty="0" smtClean="0" sz="1100" spc="-5">
                <a:latin typeface="Sylfaen"/>
                <a:cs typeface="Sylfaen"/>
              </a:rPr>
              <a:t>წა</a:t>
            </a:r>
            <a:r>
              <a:rPr dirty="0" smtClean="0" sz="1100" spc="-5">
                <a:latin typeface="Sylfaen"/>
                <a:cs typeface="Sylfaen"/>
              </a:rPr>
              <a:t>ვ</a:t>
            </a:r>
            <a:r>
              <a:rPr dirty="0" smtClean="0" sz="1100" spc="-5">
                <a:latin typeface="Sylfaen"/>
                <a:cs typeface="Sylfaen"/>
              </a:rPr>
              <a:t>ლ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ბ</a:t>
            </a:r>
            <a:r>
              <a:rPr dirty="0" smtClean="0" sz="1100" spc="-5">
                <a:latin typeface="Sylfaen"/>
                <a:cs typeface="Sylfaen"/>
              </a:rPr>
              <a:t>ლ</a:t>
            </a:r>
            <a:r>
              <a:rPr dirty="0" smtClean="0" sz="1100" spc="-5">
                <a:latin typeface="Sylfaen"/>
                <a:cs typeface="Sylfaen"/>
              </a:rPr>
              <a:t>ო</a:t>
            </a:r>
            <a:r>
              <a:rPr dirty="0" smtClean="0" sz="1100" spc="-5">
                <a:latin typeface="Sylfaen"/>
                <a:cs typeface="Sylfaen"/>
              </a:rPr>
              <a:t>,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ხ</a:t>
            </a:r>
            <a:r>
              <a:rPr dirty="0" smtClean="0" sz="1100" spc="-5">
                <a:latin typeface="Sylfaen"/>
                <a:cs typeface="Sylfaen"/>
              </a:rPr>
              <a:t>ო</a:t>
            </a:r>
            <a:r>
              <a:rPr dirty="0" smtClean="0" sz="1100" spc="-5">
                <a:latin typeface="Sylfaen"/>
                <a:cs typeface="Sylfaen"/>
              </a:rPr>
              <a:t>ლ</a:t>
            </a:r>
            <a:r>
              <a:rPr dirty="0" smtClean="0" sz="1100" spc="-5">
                <a:latin typeface="Sylfaen"/>
                <a:cs typeface="Sylfaen"/>
              </a:rPr>
              <a:t>ო</a:t>
            </a:r>
            <a:r>
              <a:rPr dirty="0" smtClean="0" sz="1100" spc="-5">
                <a:latin typeface="Sylfaen"/>
                <a:cs typeface="Sylfaen"/>
              </a:rPr>
              <a:t>,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მ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ო</a:t>
            </a:r>
            <a:r>
              <a:rPr dirty="0" smtClean="0" sz="1100" spc="-5">
                <a:latin typeface="Sylfaen"/>
                <a:cs typeface="Sylfaen"/>
              </a:rPr>
              <a:t>რე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ს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რ</a:t>
            </a:r>
            <a:r>
              <a:rPr dirty="0" smtClean="0" sz="1100" spc="-5">
                <a:latin typeface="Sylfaen"/>
                <a:cs typeface="Sylfaen"/>
              </a:rPr>
              <a:t>თულ</a:t>
            </a:r>
            <a:r>
              <a:rPr dirty="0" smtClean="0" sz="1100" spc="-5">
                <a:latin typeface="Sylfaen"/>
                <a:cs typeface="Sylfaen"/>
              </a:rPr>
              <a:t>ზ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კ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-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კ</a:t>
            </a:r>
            <a:r>
              <a:rPr dirty="0" smtClean="0" sz="1100" spc="-5">
                <a:latin typeface="Sylfaen"/>
                <a:cs typeface="Sylfaen"/>
              </a:rPr>
              <a:t>ლ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ს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,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ს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ქ</a:t>
            </a:r>
            <a:r>
              <a:rPr dirty="0" smtClean="0" sz="1100" spc="-5">
                <a:latin typeface="Sylfaen"/>
                <a:cs typeface="Sylfaen"/>
              </a:rPr>
              <a:t>ტ</a:t>
            </a:r>
            <a:r>
              <a:rPr dirty="0" smtClean="0" sz="1100" spc="-5">
                <a:latin typeface="Sylfaen"/>
                <a:cs typeface="Sylfaen"/>
              </a:rPr>
              <a:t>ო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დ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რბ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ზ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,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რ</a:t>
            </a:r>
            <a:r>
              <a:rPr dirty="0" smtClean="0" sz="1100" spc="-5">
                <a:latin typeface="Sylfaen"/>
                <a:cs typeface="Sylfaen"/>
              </a:rPr>
              <a:t>ვ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02004" y="1539604"/>
            <a:ext cx="578006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">
                <a:latin typeface="Sylfaen"/>
                <a:cs typeface="Sylfaen"/>
              </a:rPr>
              <a:t>ს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კ</a:t>
            </a:r>
            <a:r>
              <a:rPr dirty="0" smtClean="0" sz="1100" spc="-2">
                <a:latin typeface="Sylfaen"/>
                <a:cs typeface="Sylfaen"/>
              </a:rPr>
              <a:t>ლ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ს</a:t>
            </a:r>
            <a:r>
              <a:rPr dirty="0" smtClean="0" sz="1100" spc="-2">
                <a:latin typeface="Sylfaen"/>
                <a:cs typeface="Sylfaen"/>
              </a:rPr>
              <a:t>ო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ო</a:t>
            </a:r>
            <a:r>
              <a:rPr dirty="0" smtClean="0" sz="1100" spc="-2">
                <a:latin typeface="Sylfaen"/>
                <a:cs typeface="Sylfaen"/>
              </a:rPr>
              <a:t>თ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ხ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,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ს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მ</a:t>
            </a:r>
            <a:r>
              <a:rPr dirty="0" smtClean="0" sz="1100" spc="-2">
                <a:latin typeface="Sylfaen"/>
                <a:cs typeface="Sylfaen"/>
              </a:rPr>
              <a:t>ხ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ტ</a:t>
            </a:r>
            <a:r>
              <a:rPr dirty="0" smtClean="0" sz="1100" spc="-2">
                <a:latin typeface="Sylfaen"/>
                <a:cs typeface="Sylfaen"/>
              </a:rPr>
              <a:t>ვრო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კ</a:t>
            </a:r>
            <a:r>
              <a:rPr dirty="0" smtClean="0" sz="1100" spc="-2">
                <a:latin typeface="Sylfaen"/>
                <a:cs typeface="Sylfaen"/>
              </a:rPr>
              <a:t>ლ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ს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,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ფიზ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კ</a:t>
            </a:r>
            <a:r>
              <a:rPr dirty="0" smtClean="0" sz="1100" spc="-2">
                <a:latin typeface="Sylfaen"/>
                <a:cs typeface="Sylfaen"/>
              </a:rPr>
              <a:t>ის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კ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ბი</a:t>
            </a:r>
            <a:r>
              <a:rPr dirty="0" smtClean="0" sz="1100" spc="-2">
                <a:latin typeface="Sylfaen"/>
                <a:cs typeface="Sylfaen"/>
              </a:rPr>
              <a:t>ნ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ტ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,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ლ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ბ</a:t>
            </a:r>
            <a:r>
              <a:rPr dirty="0" smtClean="0" sz="1100" spc="-2">
                <a:latin typeface="Sylfaen"/>
                <a:cs typeface="Sylfaen"/>
              </a:rPr>
              <a:t>ო</a:t>
            </a:r>
            <a:r>
              <a:rPr dirty="0" smtClean="0" sz="1100" spc="-2">
                <a:latin typeface="Sylfaen"/>
                <a:cs typeface="Sylfaen"/>
              </a:rPr>
              <a:t>რ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ტ</a:t>
            </a:r>
            <a:r>
              <a:rPr dirty="0" smtClean="0" sz="1100" spc="-2">
                <a:latin typeface="Sylfaen"/>
                <a:cs typeface="Sylfaen"/>
              </a:rPr>
              <a:t>ო</a:t>
            </a:r>
            <a:r>
              <a:rPr dirty="0" smtClean="0" sz="1100" spc="-2">
                <a:latin typeface="Sylfaen"/>
                <a:cs typeface="Sylfaen"/>
              </a:rPr>
              <a:t>რ</a:t>
            </a:r>
            <a:r>
              <a:rPr dirty="0" smtClean="0" sz="1100" spc="-2">
                <a:latin typeface="Sylfaen"/>
                <a:cs typeface="Sylfaen"/>
              </a:rPr>
              <a:t>ია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დ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ბ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ბ</a:t>
            </a:r>
            <a:r>
              <a:rPr dirty="0" smtClean="0" sz="1100" spc="-2">
                <a:latin typeface="Sylfaen"/>
                <a:cs typeface="Sylfaen"/>
              </a:rPr>
              <a:t>ლ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ო</a:t>
            </a:r>
            <a:r>
              <a:rPr dirty="0" smtClean="0" sz="1100" spc="-2">
                <a:latin typeface="Sylfaen"/>
                <a:cs typeface="Sylfaen"/>
              </a:rPr>
              <a:t>თ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კ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02004" y="1833736"/>
            <a:ext cx="311936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2">
                <a:latin typeface="Sylfaen"/>
                <a:cs typeface="Sylfaen"/>
              </a:rPr>
              <a:t>(</a:t>
            </a:r>
            <a:r>
              <a:rPr dirty="0" smtClean="0" sz="1100" spc="2">
                <a:latin typeface="Sylfaen"/>
                <a:cs typeface="Sylfaen"/>
              </a:rPr>
              <a:t>ა</a:t>
            </a:r>
            <a:r>
              <a:rPr dirty="0" smtClean="0" sz="1100" spc="2">
                <a:latin typeface="Sylfaen"/>
                <a:cs typeface="Sylfaen"/>
              </a:rPr>
              <a:t>ჭ</a:t>
            </a:r>
            <a:r>
              <a:rPr dirty="0" smtClean="0" sz="1100" spc="2">
                <a:latin typeface="Sylfaen"/>
                <a:cs typeface="Sylfaen"/>
              </a:rPr>
              <a:t>ა</a:t>
            </a:r>
            <a:r>
              <a:rPr dirty="0" smtClean="0" sz="1100" spc="2">
                <a:latin typeface="Sylfaen"/>
                <a:cs typeface="Sylfaen"/>
              </a:rPr>
              <a:t>რი</a:t>
            </a:r>
            <a:r>
              <a:rPr dirty="0" smtClean="0" sz="1100" spc="2">
                <a:latin typeface="Sylfaen"/>
                <a:cs typeface="Sylfaen"/>
              </a:rPr>
              <a:t>ს</a:t>
            </a:r>
            <a:r>
              <a:rPr dirty="0" smtClean="0" sz="1100" spc="2">
                <a:latin typeface="Sylfaen"/>
                <a:cs typeface="Sylfaen"/>
              </a:rPr>
              <a:t>/</a:t>
            </a:r>
            <a:r>
              <a:rPr dirty="0" smtClean="0" sz="1100" spc="2">
                <a:latin typeface="Sylfaen"/>
                <a:cs typeface="Sylfaen"/>
              </a:rPr>
              <a:t>ა</a:t>
            </a:r>
            <a:r>
              <a:rPr dirty="0" smtClean="0" sz="1100" spc="2">
                <a:latin typeface="Sylfaen"/>
                <a:cs typeface="Sylfaen"/>
              </a:rPr>
              <a:t>რ</a:t>
            </a:r>
            <a:r>
              <a:rPr dirty="0" smtClean="0" sz="1100" spc="2">
                <a:latin typeface="Sylfaen"/>
                <a:cs typeface="Sylfaen"/>
              </a:rPr>
              <a:t>/</a:t>
            </a:r>
            <a:r>
              <a:rPr dirty="0" smtClean="0" sz="1100" spc="2">
                <a:latin typeface="Sylfaen"/>
                <a:cs typeface="Sylfaen"/>
              </a:rPr>
              <a:t>ა</a:t>
            </a:r>
            <a:r>
              <a:rPr dirty="0" smtClean="0" sz="1100" spc="2">
                <a:latin typeface="Sylfaen"/>
                <a:cs typeface="Sylfaen"/>
              </a:rPr>
              <a:t>რ</a:t>
            </a:r>
            <a:r>
              <a:rPr dirty="0" smtClean="0" sz="1100" spc="2">
                <a:latin typeface="Sylfaen"/>
                <a:cs typeface="Sylfaen"/>
              </a:rPr>
              <a:t>ქ</a:t>
            </a:r>
            <a:r>
              <a:rPr dirty="0" smtClean="0" sz="1100" spc="2">
                <a:latin typeface="Sylfaen"/>
                <a:cs typeface="Sylfaen"/>
              </a:rPr>
              <a:t>ივი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ფ</a:t>
            </a:r>
            <a:r>
              <a:rPr dirty="0" smtClean="0" sz="1100" spc="2">
                <a:latin typeface="Sylfaen"/>
                <a:cs typeface="Sylfaen"/>
              </a:rPr>
              <a:t>.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ი</a:t>
            </a:r>
            <a:r>
              <a:rPr dirty="0" smtClean="0" sz="1100" spc="2">
                <a:latin typeface="Sylfaen"/>
                <a:cs typeface="Sylfaen"/>
              </a:rPr>
              <a:t>-</a:t>
            </a:r>
            <a:r>
              <a:rPr dirty="0" smtClean="0" sz="1100" spc="2">
                <a:latin typeface="Sylfaen"/>
                <a:cs typeface="Sylfaen"/>
              </a:rPr>
              <a:t>6.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აღ</a:t>
            </a:r>
            <a:r>
              <a:rPr dirty="0" smtClean="0" sz="1100" spc="2">
                <a:latin typeface="Sylfaen"/>
                <a:cs typeface="Sylfaen"/>
              </a:rPr>
              <a:t>წ</a:t>
            </a:r>
            <a:r>
              <a:rPr dirty="0" smtClean="0" sz="1100" spc="2">
                <a:latin typeface="Sylfaen"/>
                <a:cs typeface="Sylfaen"/>
              </a:rPr>
              <a:t>.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1,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ს</a:t>
            </a:r>
            <a:r>
              <a:rPr dirty="0" smtClean="0" sz="1100" spc="2">
                <a:latin typeface="Sylfaen"/>
                <a:cs typeface="Sylfaen"/>
              </a:rPr>
              <a:t>ა</a:t>
            </a:r>
            <a:r>
              <a:rPr dirty="0" smtClean="0" sz="1100" spc="2">
                <a:latin typeface="Sylfaen"/>
                <a:cs typeface="Sylfaen"/>
              </a:rPr>
              <a:t>ქ</a:t>
            </a:r>
            <a:r>
              <a:rPr dirty="0" smtClean="0" sz="1100" spc="2">
                <a:latin typeface="Sylfaen"/>
                <a:cs typeface="Sylfaen"/>
              </a:rPr>
              <a:t>მ</a:t>
            </a:r>
            <a:r>
              <a:rPr dirty="0" smtClean="0" sz="1100" spc="2">
                <a:latin typeface="Sylfaen"/>
                <a:cs typeface="Sylfaen"/>
              </a:rPr>
              <a:t>ე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251,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გ</a:t>
            </a:r>
            <a:r>
              <a:rPr dirty="0" smtClean="0" sz="1100" spc="2">
                <a:latin typeface="Sylfaen"/>
                <a:cs typeface="Sylfaen"/>
              </a:rPr>
              <a:t>ვ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3</a:t>
            </a:r>
            <a:r>
              <a:rPr dirty="0" smtClean="0" sz="1100" spc="2">
                <a:latin typeface="Sylfaen"/>
                <a:cs typeface="Sylfaen"/>
              </a:rPr>
              <a:t>)</a:t>
            </a:r>
            <a:r>
              <a:rPr dirty="0" smtClean="0" sz="1100" spc="2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73276" y="2127868"/>
            <a:ext cx="37451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ვ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667002" y="2127868"/>
            <a:ext cx="70134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2">
                <a:latin typeface="Sylfaen"/>
                <a:cs typeface="Sylfaen"/>
              </a:rPr>
              <a:t>პ</a:t>
            </a:r>
            <a:r>
              <a:rPr dirty="0" smtClean="0" sz="1100" spc="-22">
                <a:latin typeface="Sylfaen"/>
                <a:cs typeface="Sylfaen"/>
              </a:rPr>
              <a:t>ე</a:t>
            </a:r>
            <a:r>
              <a:rPr dirty="0" smtClean="0" sz="1100" spc="-22">
                <a:latin typeface="Sylfaen"/>
                <a:cs typeface="Sylfaen"/>
              </a:rPr>
              <a:t>რ</a:t>
            </a:r>
            <a:r>
              <a:rPr dirty="0" smtClean="0" sz="1100" spc="-22">
                <a:latin typeface="Sylfaen"/>
                <a:cs typeface="Sylfaen"/>
              </a:rPr>
              <a:t>ი</a:t>
            </a:r>
            <a:r>
              <a:rPr dirty="0" smtClean="0" sz="1100" spc="-22">
                <a:latin typeface="Sylfaen"/>
                <a:cs typeface="Sylfaen"/>
              </a:rPr>
              <a:t>ო</a:t>
            </a:r>
            <a:r>
              <a:rPr dirty="0" smtClean="0" sz="1100" spc="-22">
                <a:latin typeface="Sylfaen"/>
                <a:cs typeface="Sylfaen"/>
              </a:rPr>
              <a:t>დ</a:t>
            </a:r>
            <a:r>
              <a:rPr dirty="0" smtClean="0" sz="1100" spc="-22">
                <a:latin typeface="Sylfaen"/>
                <a:cs typeface="Sylfaen"/>
              </a:rPr>
              <a:t>შ</a:t>
            </a:r>
            <a:r>
              <a:rPr dirty="0" smtClean="0" sz="1100" spc="-22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487295" y="2127868"/>
            <a:ext cx="77130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1">
                <a:latin typeface="Sylfaen"/>
                <a:cs typeface="Sylfaen"/>
              </a:rPr>
              <a:t>ს</a:t>
            </a:r>
            <a:r>
              <a:rPr dirty="0" smtClean="0" sz="1100" spc="-21">
                <a:latin typeface="Sylfaen"/>
                <a:cs typeface="Sylfaen"/>
              </a:rPr>
              <a:t>ა</a:t>
            </a:r>
            <a:r>
              <a:rPr dirty="0" smtClean="0" sz="1100" spc="-21">
                <a:latin typeface="Sylfaen"/>
                <a:cs typeface="Sylfaen"/>
              </a:rPr>
              <a:t>ფ</a:t>
            </a:r>
            <a:r>
              <a:rPr dirty="0" smtClean="0" sz="1100" spc="-21">
                <a:latin typeface="Sylfaen"/>
                <a:cs typeface="Sylfaen"/>
              </a:rPr>
              <a:t>უ</a:t>
            </a:r>
            <a:r>
              <a:rPr dirty="0" smtClean="0" sz="1100" spc="-21">
                <a:latin typeface="Sylfaen"/>
                <a:cs typeface="Sylfaen"/>
              </a:rPr>
              <a:t>ძ</a:t>
            </a:r>
            <a:r>
              <a:rPr dirty="0" smtClean="0" sz="1100" spc="-21">
                <a:latin typeface="Sylfaen"/>
                <a:cs typeface="Sylfaen"/>
              </a:rPr>
              <a:t>ვ</a:t>
            </a:r>
            <a:r>
              <a:rPr dirty="0" smtClean="0" sz="1100" spc="-21">
                <a:latin typeface="Sylfaen"/>
                <a:cs typeface="Sylfaen"/>
              </a:rPr>
              <a:t>ე</a:t>
            </a:r>
            <a:r>
              <a:rPr dirty="0" smtClean="0" sz="1100" spc="-21">
                <a:latin typeface="Sylfaen"/>
                <a:cs typeface="Sylfaen"/>
              </a:rPr>
              <a:t>ლ</a:t>
            </a:r>
            <a:r>
              <a:rPr dirty="0" smtClean="0" sz="1100" spc="-21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377311" y="2127868"/>
            <a:ext cx="48303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1">
                <a:latin typeface="Sylfaen"/>
                <a:cs typeface="Sylfaen"/>
              </a:rPr>
              <a:t>ე</a:t>
            </a:r>
            <a:r>
              <a:rPr dirty="0" smtClean="0" sz="1100" spc="11">
                <a:latin typeface="Sylfaen"/>
                <a:cs typeface="Sylfaen"/>
              </a:rPr>
              <a:t>ყ</a:t>
            </a:r>
            <a:r>
              <a:rPr dirty="0" smtClean="0" sz="1100" spc="11">
                <a:latin typeface="Sylfaen"/>
                <a:cs typeface="Sylfaen"/>
              </a:rPr>
              <a:t>რ</a:t>
            </a:r>
            <a:r>
              <a:rPr dirty="0" smtClean="0" sz="1100" spc="11">
                <a:latin typeface="Sylfaen"/>
                <a:cs typeface="Sylfaen"/>
              </a:rPr>
              <a:t>ე</a:t>
            </a:r>
            <a:r>
              <a:rPr dirty="0" smtClean="0" sz="1100" spc="11">
                <a:latin typeface="Sylfaen"/>
                <a:cs typeface="Sylfaen"/>
              </a:rPr>
              <a:t>ბ</a:t>
            </a:r>
            <a:r>
              <a:rPr dirty="0" smtClean="0" sz="1100" spc="11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979545" y="2127868"/>
            <a:ext cx="147504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9">
                <a:latin typeface="Sylfaen"/>
                <a:cs typeface="Sylfaen"/>
              </a:rPr>
              <a:t>ქ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თა</a:t>
            </a:r>
            <a:r>
              <a:rPr dirty="0" smtClean="0" sz="1100" spc="0">
                <a:latin typeface="Sylfaen"/>
                <a:cs typeface="Sylfaen"/>
              </a:rPr>
              <a:t>    </a:t>
            </a:r>
            <a:r>
              <a:rPr dirty="0" smtClean="0" sz="1100" spc="128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24">
                <a:latin typeface="Sylfaen"/>
                <a:cs typeface="Sylfaen"/>
              </a:rPr>
              <a:t>ქ</a:t>
            </a:r>
            <a:r>
              <a:rPr dirty="0" smtClean="0" sz="1100" spc="-27">
                <a:latin typeface="Sylfaen"/>
                <a:cs typeface="Sylfaen"/>
              </a:rPr>
              <a:t>ვ</a:t>
            </a:r>
            <a:r>
              <a:rPr dirty="0" smtClean="0" sz="1100" spc="-32">
                <a:latin typeface="Sylfaen"/>
                <a:cs typeface="Sylfaen"/>
              </a:rPr>
              <a:t>ს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30">
                <a:latin typeface="Sylfaen"/>
                <a:cs typeface="Sylfaen"/>
              </a:rPr>
              <a:t>ი</a:t>
            </a:r>
            <a:r>
              <a:rPr dirty="0" smtClean="0" sz="1100" spc="-18">
                <a:latin typeface="Sylfaen"/>
                <a:cs typeface="Sylfaen"/>
              </a:rPr>
              <a:t>ა</a:t>
            </a:r>
            <a:r>
              <a:rPr dirty="0" smtClean="0" sz="1100" spc="-21">
                <a:latin typeface="Sylfaen"/>
                <a:cs typeface="Sylfaen"/>
              </a:rPr>
              <a:t>ნ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572506" y="2127868"/>
            <a:ext cx="68346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6">
                <a:latin typeface="Sylfaen"/>
                <a:cs typeface="Sylfaen"/>
              </a:rPr>
              <a:t>გ</a:t>
            </a:r>
            <a:r>
              <a:rPr dirty="0" smtClean="0" sz="1100" spc="-46">
                <a:latin typeface="Sylfaen"/>
                <a:cs typeface="Sylfaen"/>
              </a:rPr>
              <a:t>ი</a:t>
            </a:r>
            <a:r>
              <a:rPr dirty="0" smtClean="0" sz="1100" spc="-46">
                <a:latin typeface="Sylfaen"/>
                <a:cs typeface="Sylfaen"/>
              </a:rPr>
              <a:t>მ</a:t>
            </a:r>
            <a:r>
              <a:rPr dirty="0" smtClean="0" sz="1100" spc="-46">
                <a:latin typeface="Sylfaen"/>
                <a:cs typeface="Sylfaen"/>
              </a:rPr>
              <a:t>ნ</a:t>
            </a:r>
            <a:r>
              <a:rPr dirty="0" smtClean="0" sz="1100" spc="-46">
                <a:latin typeface="Sylfaen"/>
                <a:cs typeface="Sylfaen"/>
              </a:rPr>
              <a:t>ა</a:t>
            </a:r>
            <a:r>
              <a:rPr dirty="0" smtClean="0" sz="1100" spc="-46">
                <a:latin typeface="Sylfaen"/>
                <a:cs typeface="Sylfaen"/>
              </a:rPr>
              <a:t>ზ</a:t>
            </a:r>
            <a:r>
              <a:rPr dirty="0" smtClean="0" sz="1100" spc="-46">
                <a:latin typeface="Sylfaen"/>
                <a:cs typeface="Sylfaen"/>
              </a:rPr>
              <a:t>ი</a:t>
            </a:r>
            <a:r>
              <a:rPr dirty="0" smtClean="0" sz="1100" spc="-46">
                <a:latin typeface="Sylfaen"/>
                <a:cs typeface="Sylfaen"/>
              </a:rPr>
              <a:t>ა</a:t>
            </a:r>
            <a:r>
              <a:rPr dirty="0" smtClean="0" sz="1100" spc="-46">
                <a:latin typeface="Sylfaen"/>
                <a:cs typeface="Sylfaen"/>
              </a:rPr>
              <a:t>ს</a:t>
            </a:r>
            <a:r>
              <a:rPr dirty="0" smtClean="0" sz="1100" spc="-46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374130" y="2127868"/>
            <a:ext cx="30918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">
                <a:latin typeface="Sylfaen"/>
                <a:cs typeface="Sylfaen"/>
              </a:rPr>
              <a:t>ქ</a:t>
            </a:r>
            <a:r>
              <a:rPr dirty="0" smtClean="0" sz="1100" spc="-2">
                <a:latin typeface="Sylfaen"/>
                <a:cs typeface="Sylfaen"/>
              </a:rPr>
              <a:t>ვ</a:t>
            </a:r>
            <a:r>
              <a:rPr dirty="0" smtClean="0" sz="1100" spc="-2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02004" y="2420476"/>
            <a:ext cx="577998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25">
                <a:latin typeface="Sylfaen"/>
                <a:cs typeface="Sylfaen"/>
              </a:rPr>
              <a:t>რთ</a:t>
            </a:r>
            <a:r>
              <a:rPr dirty="0" smtClean="0" sz="1100" spc="-21">
                <a:latin typeface="Sylfaen"/>
                <a:cs typeface="Sylfaen"/>
              </a:rPr>
              <a:t>ს</a:t>
            </a:r>
            <a:r>
              <a:rPr dirty="0" smtClean="0" sz="1100" spc="-24">
                <a:latin typeface="Sylfaen"/>
                <a:cs typeface="Sylfaen"/>
              </a:rPr>
              <a:t>ა</a:t>
            </a:r>
            <a:r>
              <a:rPr dirty="0" smtClean="0" sz="1100" spc="-25">
                <a:latin typeface="Sylfaen"/>
                <a:cs typeface="Sylfaen"/>
              </a:rPr>
              <a:t>რთ</a:t>
            </a:r>
            <a:r>
              <a:rPr dirty="0" smtClean="0" sz="1100" spc="-39">
                <a:latin typeface="Sylfaen"/>
                <a:cs typeface="Sylfaen"/>
              </a:rPr>
              <a:t>უ</a:t>
            </a:r>
            <a:r>
              <a:rPr dirty="0" smtClean="0" sz="1100" spc="-27">
                <a:latin typeface="Sylfaen"/>
                <a:cs typeface="Sylfaen"/>
              </a:rPr>
              <a:t>ლ</a:t>
            </a:r>
            <a:r>
              <a:rPr dirty="0" smtClean="0" sz="1100" spc="-18">
                <a:latin typeface="Sylfaen"/>
                <a:cs typeface="Sylfaen"/>
              </a:rPr>
              <a:t>ი</a:t>
            </a:r>
            <a:r>
              <a:rPr dirty="0" smtClean="0" sz="1100" spc="-24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ნ</a:t>
            </a:r>
            <a:r>
              <a:rPr dirty="0" smtClean="0" sz="1100" spc="-18">
                <a:latin typeface="Sylfaen"/>
                <a:cs typeface="Sylfaen"/>
              </a:rPr>
              <a:t>ი</a:t>
            </a:r>
            <a:r>
              <a:rPr dirty="0" smtClean="0" sz="1100" spc="-8">
                <a:latin typeface="Sylfaen"/>
                <a:cs typeface="Sylfaen"/>
              </a:rPr>
              <a:t>   </a:t>
            </a:r>
            <a:r>
              <a:rPr dirty="0" smtClean="0" sz="1100" spc="13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შ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53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გ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45">
                <a:latin typeface="Sylfaen"/>
                <a:cs typeface="Sylfaen"/>
              </a:rPr>
              <a:t>თ</a:t>
            </a:r>
            <a:r>
              <a:rPr dirty="0" smtClean="0" sz="1100" spc="-37">
                <a:latin typeface="Sylfaen"/>
                <a:cs typeface="Sylfaen"/>
              </a:rPr>
              <a:t>ვ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67">
                <a:latin typeface="Sylfaen"/>
                <a:cs typeface="Sylfaen"/>
              </a:rPr>
              <a:t>ი</a:t>
            </a:r>
            <a:r>
              <a:rPr dirty="0" smtClean="0" sz="1100" spc="-64">
                <a:latin typeface="Sylfaen"/>
                <a:cs typeface="Sylfaen"/>
              </a:rPr>
              <a:t>ს</a:t>
            </a:r>
            <a:r>
              <a:rPr dirty="0" smtClean="0" sz="1100" spc="-60">
                <a:latin typeface="Sylfaen"/>
                <a:cs typeface="Sylfaen"/>
              </a:rPr>
              <a:t>წ</a:t>
            </a:r>
            <a:r>
              <a:rPr dirty="0" smtClean="0" sz="1100" spc="-77">
                <a:latin typeface="Sylfaen"/>
                <a:cs typeface="Sylfaen"/>
              </a:rPr>
              <a:t>ი</a:t>
            </a:r>
            <a:r>
              <a:rPr dirty="0" smtClean="0" sz="1100" spc="-31">
                <a:latin typeface="Sylfaen"/>
                <a:cs typeface="Sylfaen"/>
              </a:rPr>
              <a:t>ნ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130">
                <a:latin typeface="Sylfaen"/>
                <a:cs typeface="Sylfaen"/>
              </a:rPr>
              <a:t>ბ</a:t>
            </a:r>
            <a:r>
              <a:rPr dirty="0" smtClean="0" sz="1100" spc="-204">
                <a:latin typeface="Sylfaen"/>
                <a:cs typeface="Sylfaen"/>
              </a:rPr>
              <a:t>უ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50">
                <a:latin typeface="Sylfaen"/>
                <a:cs typeface="Sylfaen"/>
              </a:rPr>
              <a:t> </a:t>
            </a:r>
            <a:r>
              <a:rPr dirty="0" smtClean="0" sz="1100" spc="-22">
                <a:latin typeface="Sylfaen"/>
                <a:cs typeface="Sylfaen"/>
              </a:rPr>
              <a:t>ი</a:t>
            </a:r>
            <a:r>
              <a:rPr dirty="0" smtClean="0" sz="1100" spc="-6">
                <a:latin typeface="Sylfaen"/>
                <a:cs typeface="Sylfaen"/>
              </a:rPr>
              <a:t>ყ</a:t>
            </a:r>
            <a:r>
              <a:rPr dirty="0" smtClean="0" sz="1100" spc="-15">
                <a:latin typeface="Sylfaen"/>
                <a:cs typeface="Sylfaen"/>
              </a:rPr>
              <a:t>ო</a:t>
            </a:r>
            <a:r>
              <a:rPr dirty="0" smtClean="0" sz="1100" spc="-5">
                <a:latin typeface="Sylfaen"/>
                <a:cs typeface="Sylfaen"/>
              </a:rPr>
              <a:t>   </a:t>
            </a:r>
            <a:r>
              <a:rPr dirty="0" smtClean="0" sz="1100" spc="62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225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29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წა</a:t>
            </a:r>
            <a:r>
              <a:rPr dirty="0" smtClean="0" sz="1100" spc="-9">
                <a:latin typeface="Sylfaen"/>
                <a:cs typeface="Sylfaen"/>
              </a:rPr>
              <a:t>ვ</a:t>
            </a:r>
            <a:r>
              <a:rPr dirty="0" smtClean="0" sz="1100" spc="9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თვი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73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ქ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-55">
                <a:latin typeface="Sylfaen"/>
                <a:cs typeface="Sylfaen"/>
              </a:rPr>
              <a:t>თ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02004" y="2714608"/>
            <a:ext cx="578010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4">
                <a:latin typeface="Sylfaen"/>
                <a:cs typeface="Sylfaen"/>
              </a:rPr>
              <a:t>გ</a:t>
            </a:r>
            <a:r>
              <a:rPr dirty="0" smtClean="0" sz="1100" spc="-14">
                <a:latin typeface="Sylfaen"/>
                <a:cs typeface="Sylfaen"/>
              </a:rPr>
              <a:t>ი</a:t>
            </a:r>
            <a:r>
              <a:rPr dirty="0" smtClean="0" sz="1100" spc="-14">
                <a:latin typeface="Sylfaen"/>
                <a:cs typeface="Sylfaen"/>
              </a:rPr>
              <a:t>მ</a:t>
            </a:r>
            <a:r>
              <a:rPr dirty="0" smtClean="0" sz="1100" spc="-14">
                <a:latin typeface="Sylfaen"/>
                <a:cs typeface="Sylfaen"/>
              </a:rPr>
              <a:t>ნ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ზი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ში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ი</a:t>
            </a:r>
            <a:r>
              <a:rPr dirty="0" smtClean="0" sz="1100" spc="-14">
                <a:latin typeface="Sylfaen"/>
                <a:cs typeface="Sylfaen"/>
              </a:rPr>
              <a:t>ს</a:t>
            </a:r>
            <a:r>
              <a:rPr dirty="0" smtClean="0" sz="1100" spc="-14">
                <a:latin typeface="Sylfaen"/>
                <a:cs typeface="Sylfaen"/>
              </a:rPr>
              <a:t>წავ</a:t>
            </a:r>
            <a:r>
              <a:rPr dirty="0" smtClean="0" sz="1100" spc="-14">
                <a:latin typeface="Sylfaen"/>
                <a:cs typeface="Sylfaen"/>
              </a:rPr>
              <a:t>ლ</a:t>
            </a:r>
            <a:r>
              <a:rPr dirty="0" smtClean="0" sz="1100" spc="-14">
                <a:latin typeface="Sylfaen"/>
                <a:cs typeface="Sylfaen"/>
              </a:rPr>
              <a:t>ე</a:t>
            </a:r>
            <a:r>
              <a:rPr dirty="0" smtClean="0" sz="1100" spc="-14">
                <a:latin typeface="Sylfaen"/>
                <a:cs typeface="Sylfaen"/>
              </a:rPr>
              <a:t>ბ</a:t>
            </a:r>
            <a:r>
              <a:rPr dirty="0" smtClean="0" sz="1100" spc="-14">
                <a:latin typeface="Sylfaen"/>
                <a:cs typeface="Sylfaen"/>
              </a:rPr>
              <a:t>ო</a:t>
            </a:r>
            <a:r>
              <a:rPr dirty="0" smtClean="0" sz="1100" spc="-14">
                <a:latin typeface="Sylfaen"/>
                <a:cs typeface="Sylfaen"/>
              </a:rPr>
              <a:t>დ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ბუნ</a:t>
            </a:r>
            <a:r>
              <a:rPr dirty="0" smtClean="0" sz="1100" spc="-14">
                <a:latin typeface="Sylfaen"/>
                <a:cs typeface="Sylfaen"/>
              </a:rPr>
              <a:t>ე</a:t>
            </a:r>
            <a:r>
              <a:rPr dirty="0" smtClean="0" sz="1100" spc="-14">
                <a:latin typeface="Sylfaen"/>
                <a:cs typeface="Sylfaen"/>
              </a:rPr>
              <a:t>ბის</a:t>
            </a:r>
            <a:r>
              <a:rPr dirty="0" smtClean="0" sz="1100" spc="-14">
                <a:latin typeface="Sylfaen"/>
                <a:cs typeface="Sylfaen"/>
              </a:rPr>
              <a:t>მ</a:t>
            </a:r>
            <a:r>
              <a:rPr dirty="0" smtClean="0" sz="1100" spc="-14">
                <a:latin typeface="Sylfaen"/>
                <a:cs typeface="Sylfaen"/>
              </a:rPr>
              <a:t>ე</a:t>
            </a:r>
            <a:r>
              <a:rPr dirty="0" smtClean="0" sz="1100" spc="-14">
                <a:latin typeface="Sylfaen"/>
                <a:cs typeface="Sylfaen"/>
              </a:rPr>
              <a:t>ტ</a:t>
            </a:r>
            <a:r>
              <a:rPr dirty="0" smtClean="0" sz="1100" spc="-14">
                <a:latin typeface="Sylfaen"/>
                <a:cs typeface="Sylfaen"/>
              </a:rPr>
              <a:t>ყ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-14">
                <a:latin typeface="Sylfaen"/>
                <a:cs typeface="Sylfaen"/>
              </a:rPr>
              <a:t>ე</a:t>
            </a:r>
            <a:r>
              <a:rPr dirty="0" smtClean="0" sz="1100" spc="-14">
                <a:latin typeface="Sylfaen"/>
                <a:cs typeface="Sylfaen"/>
              </a:rPr>
              <a:t>ლ</a:t>
            </a:r>
            <a:r>
              <a:rPr dirty="0" smtClean="0" sz="1100" spc="-14">
                <a:latin typeface="Sylfaen"/>
                <a:cs typeface="Sylfaen"/>
              </a:rPr>
              <a:t>ე</a:t>
            </a:r>
            <a:r>
              <a:rPr dirty="0" smtClean="0" sz="1100" spc="-14">
                <a:latin typeface="Sylfaen"/>
                <a:cs typeface="Sylfaen"/>
              </a:rPr>
              <a:t>ბ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,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მ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თ</a:t>
            </a:r>
            <a:r>
              <a:rPr dirty="0" smtClean="0" sz="1100" spc="-14">
                <a:latin typeface="Sylfaen"/>
                <a:cs typeface="Sylfaen"/>
              </a:rPr>
              <a:t>ე</a:t>
            </a:r>
            <a:r>
              <a:rPr dirty="0" smtClean="0" sz="1100" spc="-14">
                <a:latin typeface="Sylfaen"/>
                <a:cs typeface="Sylfaen"/>
              </a:rPr>
              <a:t>მ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ტ</a:t>
            </a:r>
            <a:r>
              <a:rPr dirty="0" smtClean="0" sz="1100" spc="-14">
                <a:latin typeface="Sylfaen"/>
                <a:cs typeface="Sylfaen"/>
              </a:rPr>
              <a:t>ი</a:t>
            </a:r>
            <a:r>
              <a:rPr dirty="0" smtClean="0" sz="1100" spc="-14">
                <a:latin typeface="Sylfaen"/>
                <a:cs typeface="Sylfaen"/>
              </a:rPr>
              <a:t>კ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,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ი</a:t>
            </a:r>
            <a:r>
              <a:rPr dirty="0" smtClean="0" sz="1100" spc="-14">
                <a:latin typeface="Sylfaen"/>
                <a:cs typeface="Sylfaen"/>
              </a:rPr>
              <a:t>ს</a:t>
            </a:r>
            <a:r>
              <a:rPr dirty="0" smtClean="0" sz="1100" spc="-14">
                <a:latin typeface="Sylfaen"/>
                <a:cs typeface="Sylfaen"/>
              </a:rPr>
              <a:t>ტ</a:t>
            </a:r>
            <a:r>
              <a:rPr dirty="0" smtClean="0" sz="1100" spc="-14">
                <a:latin typeface="Sylfaen"/>
                <a:cs typeface="Sylfaen"/>
              </a:rPr>
              <a:t>ო</a:t>
            </a:r>
            <a:r>
              <a:rPr dirty="0" smtClean="0" sz="1100" spc="-14">
                <a:latin typeface="Sylfaen"/>
                <a:cs typeface="Sylfaen"/>
              </a:rPr>
              <a:t>რი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,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გ</a:t>
            </a:r>
            <a:r>
              <a:rPr dirty="0" smtClean="0" sz="1100" spc="-14">
                <a:latin typeface="Sylfaen"/>
                <a:cs typeface="Sylfaen"/>
              </a:rPr>
              <a:t>ე</a:t>
            </a:r>
            <a:r>
              <a:rPr dirty="0" smtClean="0" sz="1100" spc="-14">
                <a:latin typeface="Sylfaen"/>
                <a:cs typeface="Sylfaen"/>
              </a:rPr>
              <a:t>ო</a:t>
            </a:r>
            <a:r>
              <a:rPr dirty="0" smtClean="0" sz="1100" spc="-14">
                <a:latin typeface="Sylfaen"/>
                <a:cs typeface="Sylfaen"/>
              </a:rPr>
              <a:t>გ</a:t>
            </a:r>
            <a:r>
              <a:rPr dirty="0" smtClean="0" sz="1100" spc="-14">
                <a:latin typeface="Sylfaen"/>
                <a:cs typeface="Sylfaen"/>
              </a:rPr>
              <a:t>რ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ფ</a:t>
            </a:r>
            <a:r>
              <a:rPr dirty="0" smtClean="0" sz="1100" spc="-14">
                <a:latin typeface="Sylfaen"/>
                <a:cs typeface="Sylfaen"/>
              </a:rPr>
              <a:t>ი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,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ს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ღვ</a:t>
            </a:r>
            <a:r>
              <a:rPr dirty="0" smtClean="0" sz="1100" spc="-14">
                <a:latin typeface="Sylfaen"/>
                <a:cs typeface="Sylfaen"/>
              </a:rPr>
              <a:t>თ</a:t>
            </a:r>
            <a:r>
              <a:rPr dirty="0" smtClean="0" sz="1100" spc="-14">
                <a:latin typeface="Sylfaen"/>
                <a:cs typeface="Sylfaen"/>
              </a:rPr>
              <a:t>ო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02004" y="3008740"/>
            <a:ext cx="463590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3">
                <a:latin typeface="Sylfaen"/>
                <a:cs typeface="Sylfaen"/>
              </a:rPr>
              <a:t>ს</a:t>
            </a:r>
            <a:r>
              <a:rPr dirty="0" smtClean="0" sz="1100" spc="-13">
                <a:latin typeface="Sylfaen"/>
                <a:cs typeface="Sylfaen"/>
              </a:rPr>
              <a:t>ჯ</a:t>
            </a:r>
            <a:r>
              <a:rPr dirty="0" smtClean="0" sz="1100" spc="-13">
                <a:latin typeface="Sylfaen"/>
                <a:cs typeface="Sylfaen"/>
              </a:rPr>
              <a:t>უ</a:t>
            </a:r>
            <a:r>
              <a:rPr dirty="0" smtClean="0" sz="1100" spc="-13">
                <a:latin typeface="Sylfaen"/>
                <a:cs typeface="Sylfaen"/>
              </a:rPr>
              <a:t>ლ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,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ხ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ტ</a:t>
            </a:r>
            <a:r>
              <a:rPr dirty="0" smtClean="0" sz="1100" spc="-13">
                <a:latin typeface="Sylfaen"/>
                <a:cs typeface="Sylfaen"/>
              </a:rPr>
              <a:t>ვ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,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მ</a:t>
            </a:r>
            <a:r>
              <a:rPr dirty="0" smtClean="0" sz="1100" spc="-13">
                <a:latin typeface="Sylfaen"/>
                <a:cs typeface="Sylfaen"/>
              </a:rPr>
              <a:t>უ</a:t>
            </a:r>
            <a:r>
              <a:rPr dirty="0" smtClean="0" sz="1100" spc="-13">
                <a:latin typeface="Sylfaen"/>
                <a:cs typeface="Sylfaen"/>
              </a:rPr>
              <a:t>ს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კ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.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(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ჭ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რი</a:t>
            </a:r>
            <a:r>
              <a:rPr dirty="0" smtClean="0" sz="1100" spc="-13">
                <a:latin typeface="Sylfaen"/>
                <a:cs typeface="Sylfaen"/>
              </a:rPr>
              <a:t>ს</a:t>
            </a:r>
            <a:r>
              <a:rPr dirty="0" smtClean="0" sz="1100" spc="-13">
                <a:latin typeface="Sylfaen"/>
                <a:cs typeface="Sylfaen"/>
              </a:rPr>
              <a:t>/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რ</a:t>
            </a:r>
            <a:r>
              <a:rPr dirty="0" smtClean="0" sz="1100" spc="-13">
                <a:latin typeface="Sylfaen"/>
                <a:cs typeface="Sylfaen"/>
              </a:rPr>
              <a:t>/</a:t>
            </a:r>
            <a:r>
              <a:rPr dirty="0" smtClean="0" sz="1100" spc="-13">
                <a:latin typeface="Sylfaen"/>
                <a:cs typeface="Sylfaen"/>
              </a:rPr>
              <a:t>არ</a:t>
            </a:r>
            <a:r>
              <a:rPr dirty="0" smtClean="0" sz="1100" spc="-13">
                <a:latin typeface="Sylfaen"/>
                <a:cs typeface="Sylfaen"/>
              </a:rPr>
              <a:t>ქ</a:t>
            </a:r>
            <a:r>
              <a:rPr dirty="0" smtClean="0" sz="1100" spc="-13">
                <a:latin typeface="Sylfaen"/>
                <a:cs typeface="Sylfaen"/>
              </a:rPr>
              <a:t>ივი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ფ</a:t>
            </a:r>
            <a:r>
              <a:rPr dirty="0" smtClean="0" sz="1100" spc="-13">
                <a:latin typeface="Sylfaen"/>
                <a:cs typeface="Sylfaen"/>
              </a:rPr>
              <a:t>.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-6.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ღწ</a:t>
            </a:r>
            <a:r>
              <a:rPr dirty="0" smtClean="0" sz="1100" spc="-13">
                <a:latin typeface="Sylfaen"/>
                <a:cs typeface="Sylfaen"/>
              </a:rPr>
              <a:t>.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1,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ს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ქ</a:t>
            </a:r>
            <a:r>
              <a:rPr dirty="0" smtClean="0" sz="1100" spc="-13">
                <a:latin typeface="Sylfaen"/>
                <a:cs typeface="Sylfaen"/>
              </a:rPr>
              <a:t>მ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1</a:t>
            </a:r>
            <a:r>
              <a:rPr dirty="0" smtClean="0" sz="1100" spc="-13">
                <a:latin typeface="Sylfaen"/>
                <a:cs typeface="Sylfaen"/>
              </a:rPr>
              <a:t>63,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გ</a:t>
            </a:r>
            <a:r>
              <a:rPr dirty="0" smtClean="0" sz="1100" spc="-13">
                <a:latin typeface="Sylfaen"/>
                <a:cs typeface="Sylfaen"/>
              </a:rPr>
              <a:t>ვ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1</a:t>
            </a:r>
            <a:r>
              <a:rPr dirty="0" smtClean="0" sz="1100" spc="-13">
                <a:latin typeface="Sylfaen"/>
                <a:cs typeface="Sylfaen"/>
              </a:rPr>
              <a:t>09).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73276" y="3303253"/>
            <a:ext cx="550874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4">
                <a:latin typeface="Sylfaen"/>
                <a:cs typeface="Sylfaen"/>
              </a:rPr>
              <a:t>1913</a:t>
            </a:r>
            <a:r>
              <a:rPr dirty="0" smtClean="0" sz="1100" spc="-24">
                <a:latin typeface="Sylfaen"/>
                <a:cs typeface="Sylfaen"/>
              </a:rPr>
              <a:t> </a:t>
            </a:r>
            <a:r>
              <a:rPr dirty="0" smtClean="0" sz="1100" spc="-24">
                <a:latin typeface="Sylfaen"/>
                <a:cs typeface="Sylfaen"/>
              </a:rPr>
              <a:t>წ</a:t>
            </a:r>
            <a:r>
              <a:rPr dirty="0" smtClean="0" sz="1100" spc="-24">
                <a:latin typeface="Sylfaen"/>
                <a:cs typeface="Sylfaen"/>
              </a:rPr>
              <a:t>ლ</a:t>
            </a:r>
            <a:r>
              <a:rPr dirty="0" smtClean="0" sz="1100" spc="-24">
                <a:latin typeface="Sylfaen"/>
                <a:cs typeface="Sylfaen"/>
              </a:rPr>
              <a:t>ი</a:t>
            </a:r>
            <a:r>
              <a:rPr dirty="0" smtClean="0" sz="1100" spc="-24">
                <a:latin typeface="Sylfaen"/>
                <a:cs typeface="Sylfaen"/>
              </a:rPr>
              <a:t>დ</a:t>
            </a:r>
            <a:r>
              <a:rPr dirty="0" smtClean="0" sz="1100" spc="-24">
                <a:latin typeface="Sylfaen"/>
                <a:cs typeface="Sylfaen"/>
              </a:rPr>
              <a:t>ა</a:t>
            </a:r>
            <a:r>
              <a:rPr dirty="0" smtClean="0" sz="1100" spc="-24">
                <a:latin typeface="Sylfaen"/>
                <a:cs typeface="Sylfaen"/>
              </a:rPr>
              <a:t>ნ</a:t>
            </a:r>
            <a:r>
              <a:rPr dirty="0" smtClean="0" sz="1100" spc="-24">
                <a:latin typeface="Sylfaen"/>
                <a:cs typeface="Sylfaen"/>
              </a:rPr>
              <a:t> </a:t>
            </a:r>
            <a:r>
              <a:rPr dirty="0" smtClean="0" sz="1100" spc="-24">
                <a:latin typeface="Sylfaen"/>
                <a:cs typeface="Sylfaen"/>
              </a:rPr>
              <a:t>მ</a:t>
            </a:r>
            <a:r>
              <a:rPr dirty="0" smtClean="0" sz="1100" spc="-24">
                <a:latin typeface="Sylfaen"/>
                <a:cs typeface="Sylfaen"/>
              </a:rPr>
              <a:t>ო</a:t>
            </a:r>
            <a:r>
              <a:rPr dirty="0" smtClean="0" sz="1100" spc="-24">
                <a:latin typeface="Sylfaen"/>
                <a:cs typeface="Sylfaen"/>
              </a:rPr>
              <a:t>ყ</a:t>
            </a:r>
            <a:r>
              <a:rPr dirty="0" smtClean="0" sz="1100" spc="-24">
                <a:latin typeface="Sylfaen"/>
                <a:cs typeface="Sylfaen"/>
              </a:rPr>
              <a:t>ო</a:t>
            </a:r>
            <a:r>
              <a:rPr dirty="0" smtClean="0" sz="1100" spc="-24">
                <a:latin typeface="Sylfaen"/>
                <a:cs typeface="Sylfaen"/>
              </a:rPr>
              <a:t>ლ</a:t>
            </a:r>
            <a:r>
              <a:rPr dirty="0" smtClean="0" sz="1100" spc="-24">
                <a:latin typeface="Sylfaen"/>
                <a:cs typeface="Sylfaen"/>
              </a:rPr>
              <a:t>ე</a:t>
            </a:r>
            <a:r>
              <a:rPr dirty="0" smtClean="0" sz="1100" spc="-24">
                <a:latin typeface="Sylfaen"/>
                <a:cs typeface="Sylfaen"/>
              </a:rPr>
              <a:t>ბ</a:t>
            </a:r>
            <a:r>
              <a:rPr dirty="0" smtClean="0" sz="1100" spc="-24">
                <a:latin typeface="Sylfaen"/>
                <a:cs typeface="Sylfaen"/>
              </a:rPr>
              <a:t>უ</a:t>
            </a:r>
            <a:r>
              <a:rPr dirty="0" smtClean="0" sz="1100" spc="-24">
                <a:latin typeface="Sylfaen"/>
                <a:cs typeface="Sylfaen"/>
              </a:rPr>
              <a:t>ლ</a:t>
            </a:r>
            <a:r>
              <a:rPr dirty="0" smtClean="0" sz="1100" spc="-24">
                <a:latin typeface="Sylfaen"/>
                <a:cs typeface="Sylfaen"/>
              </a:rPr>
              <a:t>ი</a:t>
            </a:r>
            <a:r>
              <a:rPr dirty="0" smtClean="0" sz="1100" spc="-24">
                <a:latin typeface="Sylfaen"/>
                <a:cs typeface="Sylfaen"/>
              </a:rPr>
              <a:t> </a:t>
            </a:r>
            <a:r>
              <a:rPr dirty="0" smtClean="0" sz="1100" spc="-24">
                <a:latin typeface="Sylfaen"/>
                <a:cs typeface="Sylfaen"/>
              </a:rPr>
              <a:t>ი</a:t>
            </a:r>
            <a:r>
              <a:rPr dirty="0" smtClean="0" sz="1100" spc="-24">
                <a:latin typeface="Sylfaen"/>
                <a:cs typeface="Sylfaen"/>
              </a:rPr>
              <a:t>ხ</a:t>
            </a:r>
            <a:r>
              <a:rPr dirty="0" smtClean="0" sz="1100" spc="-24">
                <a:latin typeface="Sylfaen"/>
                <a:cs typeface="Sylfaen"/>
              </a:rPr>
              <a:t>ს</a:t>
            </a:r>
            <a:r>
              <a:rPr dirty="0" smtClean="0" sz="1100" spc="-24">
                <a:latin typeface="Sylfaen"/>
                <a:cs typeface="Sylfaen"/>
              </a:rPr>
              <a:t>ნ</a:t>
            </a:r>
            <a:r>
              <a:rPr dirty="0" smtClean="0" sz="1100" spc="-24">
                <a:latin typeface="Sylfaen"/>
                <a:cs typeface="Sylfaen"/>
              </a:rPr>
              <a:t>ე</a:t>
            </a:r>
            <a:r>
              <a:rPr dirty="0" smtClean="0" sz="1100" spc="-24">
                <a:latin typeface="Sylfaen"/>
                <a:cs typeface="Sylfaen"/>
              </a:rPr>
              <a:t>ბ</a:t>
            </a:r>
            <a:r>
              <a:rPr dirty="0" smtClean="0" sz="1100" spc="-24">
                <a:latin typeface="Sylfaen"/>
                <a:cs typeface="Sylfaen"/>
              </a:rPr>
              <a:t>ო</a:t>
            </a:r>
            <a:r>
              <a:rPr dirty="0" smtClean="0" sz="1100" spc="-24">
                <a:latin typeface="Sylfaen"/>
                <a:cs typeface="Sylfaen"/>
              </a:rPr>
              <a:t>დ</a:t>
            </a:r>
            <a:r>
              <a:rPr dirty="0" smtClean="0" sz="1100" spc="-24">
                <a:latin typeface="Sylfaen"/>
                <a:cs typeface="Sylfaen"/>
              </a:rPr>
              <a:t>ა</a:t>
            </a:r>
            <a:r>
              <a:rPr dirty="0" smtClean="0" sz="1100" spc="-24">
                <a:latin typeface="Sylfaen"/>
                <a:cs typeface="Sylfaen"/>
              </a:rPr>
              <a:t> </a:t>
            </a:r>
            <a:r>
              <a:rPr dirty="0" smtClean="0" sz="1100" spc="-24">
                <a:latin typeface="Sylfaen"/>
                <a:cs typeface="Sylfaen"/>
              </a:rPr>
              <a:t>მ</a:t>
            </a:r>
            <a:r>
              <a:rPr dirty="0" smtClean="0" sz="1100" spc="-24">
                <a:latin typeface="Sylfaen"/>
                <a:cs typeface="Sylfaen"/>
              </a:rPr>
              <a:t>ე</a:t>
            </a:r>
            <a:r>
              <a:rPr dirty="0" smtClean="0" sz="1100" spc="-24">
                <a:latin typeface="Sylfaen"/>
                <a:cs typeface="Sylfaen"/>
              </a:rPr>
              <a:t>ქ</a:t>
            </a:r>
            <a:r>
              <a:rPr dirty="0" smtClean="0" sz="1100" spc="-24">
                <a:latin typeface="Sylfaen"/>
                <a:cs typeface="Sylfaen"/>
              </a:rPr>
              <a:t>თ</a:t>
            </a:r>
            <a:r>
              <a:rPr dirty="0" smtClean="0" sz="1100" spc="-24">
                <a:latin typeface="Sylfaen"/>
                <a:cs typeface="Sylfaen"/>
              </a:rPr>
              <a:t>ე</a:t>
            </a:r>
            <a:r>
              <a:rPr dirty="0" smtClean="0" sz="1100" spc="-24">
                <a:latin typeface="Sylfaen"/>
                <a:cs typeface="Sylfaen"/>
              </a:rPr>
              <a:t>ბ</a:t>
            </a:r>
            <a:r>
              <a:rPr dirty="0" smtClean="0" sz="1100" spc="-24">
                <a:latin typeface="Sylfaen"/>
                <a:cs typeface="Sylfaen"/>
              </a:rPr>
              <a:t>ი</a:t>
            </a:r>
            <a:r>
              <a:rPr dirty="0" smtClean="0" sz="1100" spc="-24">
                <a:latin typeface="Sylfaen"/>
                <a:cs typeface="Sylfaen"/>
              </a:rPr>
              <a:t>ს</a:t>
            </a:r>
            <a:r>
              <a:rPr dirty="0" smtClean="0" sz="1100" spc="-24">
                <a:latin typeface="Sylfaen"/>
                <a:cs typeface="Sylfaen"/>
              </a:rPr>
              <a:t>ა</a:t>
            </a:r>
            <a:r>
              <a:rPr dirty="0" smtClean="0" sz="1100" spc="-24">
                <a:latin typeface="Sylfaen"/>
                <a:cs typeface="Sylfaen"/>
              </a:rPr>
              <a:t> </a:t>
            </a:r>
            <a:r>
              <a:rPr dirty="0" smtClean="0" sz="1100" spc="-24">
                <a:latin typeface="Sylfaen"/>
                <a:cs typeface="Sylfaen"/>
              </a:rPr>
              <a:t>დ</a:t>
            </a:r>
            <a:r>
              <a:rPr dirty="0" smtClean="0" sz="1100" spc="-24">
                <a:latin typeface="Sylfaen"/>
                <a:cs typeface="Sylfaen"/>
              </a:rPr>
              <a:t>ა</a:t>
            </a:r>
            <a:r>
              <a:rPr dirty="0" smtClean="0" sz="1100" spc="-24">
                <a:latin typeface="Sylfaen"/>
                <a:cs typeface="Sylfaen"/>
              </a:rPr>
              <a:t> </a:t>
            </a:r>
            <a:r>
              <a:rPr dirty="0" smtClean="0" sz="1100" spc="-24">
                <a:latin typeface="Sylfaen"/>
                <a:cs typeface="Sylfaen"/>
              </a:rPr>
              <a:t>მ</a:t>
            </a:r>
            <a:r>
              <a:rPr dirty="0" smtClean="0" sz="1100" spc="-24">
                <a:latin typeface="Sylfaen"/>
                <a:cs typeface="Sylfaen"/>
              </a:rPr>
              <a:t>ე</a:t>
            </a:r>
            <a:r>
              <a:rPr dirty="0" smtClean="0" sz="1100" spc="-24">
                <a:latin typeface="Sylfaen"/>
                <a:cs typeface="Sylfaen"/>
              </a:rPr>
              <a:t>დ</a:t>
            </a:r>
            <a:r>
              <a:rPr dirty="0" smtClean="0" sz="1100" spc="-24">
                <a:latin typeface="Sylfaen"/>
                <a:cs typeface="Sylfaen"/>
              </a:rPr>
              <a:t>რ</a:t>
            </a:r>
            <a:r>
              <a:rPr dirty="0" smtClean="0" sz="1100" spc="-24">
                <a:latin typeface="Sylfaen"/>
                <a:cs typeface="Sylfaen"/>
              </a:rPr>
              <a:t>ე</a:t>
            </a:r>
            <a:r>
              <a:rPr dirty="0" smtClean="0" sz="1100" spc="-24">
                <a:latin typeface="Sylfaen"/>
                <a:cs typeface="Sylfaen"/>
              </a:rPr>
              <a:t>ს</a:t>
            </a:r>
            <a:r>
              <a:rPr dirty="0" smtClean="0" sz="1100" spc="-24">
                <a:latin typeface="Sylfaen"/>
                <a:cs typeface="Sylfaen"/>
              </a:rPr>
              <a:t>ე</a:t>
            </a:r>
            <a:r>
              <a:rPr dirty="0" smtClean="0" sz="1100" spc="-24">
                <a:latin typeface="Sylfaen"/>
                <a:cs typeface="Sylfaen"/>
              </a:rPr>
              <a:t>ბის</a:t>
            </a:r>
            <a:r>
              <a:rPr dirty="0" smtClean="0" sz="1100" spc="-24">
                <a:latin typeface="Sylfaen"/>
                <a:cs typeface="Sylfaen"/>
              </a:rPr>
              <a:t> </a:t>
            </a:r>
            <a:r>
              <a:rPr dirty="0" smtClean="0" sz="1100" spc="-24">
                <a:latin typeface="Sylfaen"/>
                <a:cs typeface="Sylfaen"/>
              </a:rPr>
              <a:t>ტ</a:t>
            </a:r>
            <a:r>
              <a:rPr dirty="0" smtClean="0" sz="1100" spc="-24">
                <a:latin typeface="Sylfaen"/>
                <a:cs typeface="Sylfaen"/>
              </a:rPr>
              <a:t>იპის</a:t>
            </a:r>
            <a:r>
              <a:rPr dirty="0" smtClean="0" sz="1100" spc="-24">
                <a:latin typeface="Sylfaen"/>
                <a:cs typeface="Sylfaen"/>
              </a:rPr>
              <a:t> </a:t>
            </a:r>
            <a:r>
              <a:rPr dirty="0" smtClean="0" sz="1100" spc="-24">
                <a:latin typeface="Sylfaen"/>
                <a:cs typeface="Sylfaen"/>
              </a:rPr>
              <a:t>მ</a:t>
            </a:r>
            <a:r>
              <a:rPr dirty="0" smtClean="0" sz="1100" spc="-24">
                <a:latin typeface="Sylfaen"/>
                <a:cs typeface="Sylfaen"/>
              </a:rPr>
              <a:t>უ</a:t>
            </a:r>
            <a:r>
              <a:rPr dirty="0" smtClean="0" sz="1100" spc="-24">
                <a:latin typeface="Sylfaen"/>
                <a:cs typeface="Sylfaen"/>
              </a:rPr>
              <a:t>ს</a:t>
            </a:r>
            <a:r>
              <a:rPr dirty="0" smtClean="0" sz="1100" spc="-24">
                <a:latin typeface="Sylfaen"/>
                <a:cs typeface="Sylfaen"/>
              </a:rPr>
              <a:t>უ</a:t>
            </a:r>
            <a:r>
              <a:rPr dirty="0" smtClean="0" sz="1100" spc="-24">
                <a:latin typeface="Sylfaen"/>
                <a:cs typeface="Sylfaen"/>
              </a:rPr>
              <a:t>ლ</a:t>
            </a:r>
            <a:r>
              <a:rPr dirty="0" smtClean="0" sz="1100" spc="-24">
                <a:latin typeface="Sylfaen"/>
                <a:cs typeface="Sylfaen"/>
              </a:rPr>
              <a:t>მ</a:t>
            </a:r>
            <a:r>
              <a:rPr dirty="0" smtClean="0" sz="1100" spc="-24">
                <a:latin typeface="Sylfaen"/>
                <a:cs typeface="Sylfaen"/>
              </a:rPr>
              <a:t>ა</a:t>
            </a:r>
            <a:r>
              <a:rPr dirty="0" smtClean="0" sz="1100" spc="-24">
                <a:latin typeface="Sylfaen"/>
                <a:cs typeface="Sylfaen"/>
              </a:rPr>
              <a:t>ნ</a:t>
            </a:r>
            <a:r>
              <a:rPr dirty="0" smtClean="0" sz="1100" spc="-24">
                <a:latin typeface="Sylfaen"/>
                <a:cs typeface="Sylfaen"/>
              </a:rPr>
              <a:t>უ</a:t>
            </a:r>
            <a:r>
              <a:rPr dirty="0" smtClean="0" sz="1100" spc="-24">
                <a:latin typeface="Sylfaen"/>
                <a:cs typeface="Sylfaen"/>
              </a:rPr>
              <a:t>რ</a:t>
            </a:r>
            <a:r>
              <a:rPr dirty="0" smtClean="0" sz="1100" spc="-24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2004" y="3597385"/>
            <a:ext cx="578068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44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ბიც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62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4">
                <a:latin typeface="Sylfaen"/>
                <a:cs typeface="Sylfaen"/>
              </a:rPr>
              <a:t>უ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68">
                <a:latin typeface="Sylfaen"/>
                <a:cs typeface="Sylfaen"/>
              </a:rPr>
              <a:t> </a:t>
            </a:r>
            <a:r>
              <a:rPr dirty="0" smtClean="0" sz="1100" spc="-64">
                <a:latin typeface="Sylfaen"/>
                <a:cs typeface="Sylfaen"/>
              </a:rPr>
              <a:t>ხ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67">
                <a:latin typeface="Sylfaen"/>
                <a:cs typeface="Sylfaen"/>
              </a:rPr>
              <a:t>ი</a:t>
            </a:r>
            <a:r>
              <a:rPr dirty="0" smtClean="0" sz="1100" spc="-64">
                <a:latin typeface="Sylfaen"/>
                <a:cs typeface="Sylfaen"/>
              </a:rPr>
              <a:t>ს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82">
                <a:latin typeface="Sylfaen"/>
                <a:cs typeface="Sylfaen"/>
              </a:rPr>
              <a:t>ფ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თა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00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ც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48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ტ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52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-4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2004" y="3891517"/>
            <a:ext cx="578039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ღ</a:t>
            </a:r>
            <a:r>
              <a:rPr dirty="0" smtClean="0" sz="1100" spc="-10">
                <a:latin typeface="Sylfaen"/>
                <a:cs typeface="Sylfaen"/>
              </a:rPr>
              <a:t>ნ</a:t>
            </a:r>
            <a:r>
              <a:rPr dirty="0" smtClean="0" sz="1100" spc="-10">
                <a:latin typeface="Sylfaen"/>
                <a:cs typeface="Sylfaen"/>
              </a:rPr>
              <a:t>იშ</a:t>
            </a:r>
            <a:r>
              <a:rPr dirty="0" smtClean="0" sz="1100" spc="-10">
                <a:latin typeface="Sylfaen"/>
                <a:cs typeface="Sylfaen"/>
              </a:rPr>
              <a:t>ნ</a:t>
            </a:r>
            <a:r>
              <a:rPr dirty="0" smtClean="0" sz="1100" spc="-10">
                <a:latin typeface="Sylfaen"/>
                <a:cs typeface="Sylfaen"/>
              </a:rPr>
              <a:t>უ</a:t>
            </a:r>
            <a:r>
              <a:rPr dirty="0" smtClean="0" sz="1100" spc="-10">
                <a:latin typeface="Sylfaen"/>
                <a:cs typeface="Sylfaen"/>
              </a:rPr>
              <a:t>ლ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ს</a:t>
            </a:r>
            <a:r>
              <a:rPr dirty="0" smtClean="0" sz="1100" spc="-10">
                <a:latin typeface="Sylfaen"/>
                <a:cs typeface="Sylfaen"/>
              </a:rPr>
              <a:t>კ</a:t>
            </a:r>
            <a:r>
              <a:rPr dirty="0" smtClean="0" sz="1100" spc="-10">
                <a:latin typeface="Sylfaen"/>
                <a:cs typeface="Sylfaen"/>
              </a:rPr>
              <a:t>ო</a:t>
            </a:r>
            <a:r>
              <a:rPr dirty="0" smtClean="0" sz="1100" spc="-10">
                <a:latin typeface="Sylfaen"/>
                <a:cs typeface="Sylfaen"/>
              </a:rPr>
              <a:t>ლ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-10">
                <a:latin typeface="Sylfaen"/>
                <a:cs typeface="Sylfaen"/>
              </a:rPr>
              <a:t>ბ</a:t>
            </a:r>
            <a:r>
              <a:rPr dirty="0" smtClean="0" sz="1100" spc="-10">
                <a:latin typeface="Sylfaen"/>
                <a:cs typeface="Sylfaen"/>
              </a:rPr>
              <a:t>შ</a:t>
            </a:r>
            <a:r>
              <a:rPr dirty="0" smtClean="0" sz="1100" spc="-10">
                <a:latin typeface="Sylfaen"/>
                <a:cs typeface="Sylfaen"/>
              </a:rPr>
              <a:t>ი</a:t>
            </a:r>
            <a:r>
              <a:rPr dirty="0" smtClean="0" sz="1100" spc="-10">
                <a:latin typeface="Sylfaen"/>
                <a:cs typeface="Sylfaen"/>
              </a:rPr>
              <a:t>,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ვ</a:t>
            </a:r>
            <a:r>
              <a:rPr dirty="0" smtClean="0" sz="1100" spc="-10">
                <a:latin typeface="Sylfaen"/>
                <a:cs typeface="Sylfaen"/>
              </a:rPr>
              <a:t>ით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რ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-10">
                <a:latin typeface="Sylfaen"/>
                <a:cs typeface="Sylfaen"/>
              </a:rPr>
              <a:t>ბ</a:t>
            </a:r>
            <a:r>
              <a:rPr dirty="0" smtClean="0" sz="1100" spc="-10">
                <a:latin typeface="Sylfaen"/>
                <a:cs typeface="Sylfaen"/>
              </a:rPr>
              <a:t>ის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შ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-10">
                <a:latin typeface="Sylfaen"/>
                <a:cs typeface="Sylfaen"/>
              </a:rPr>
              <a:t>ს</a:t>
            </a:r>
            <a:r>
              <a:rPr dirty="0" smtClean="0" sz="1100" spc="-10">
                <a:latin typeface="Sylfaen"/>
                <a:cs typeface="Sylfaen"/>
              </a:rPr>
              <a:t>წა</a:t>
            </a:r>
            <a:r>
              <a:rPr dirty="0" smtClean="0" sz="1100" spc="-10">
                <a:latin typeface="Sylfaen"/>
                <a:cs typeface="Sylfaen"/>
              </a:rPr>
              <a:t>ვ</a:t>
            </a:r>
            <a:r>
              <a:rPr dirty="0" smtClean="0" sz="1100" spc="-10">
                <a:latin typeface="Sylfaen"/>
                <a:cs typeface="Sylfaen"/>
              </a:rPr>
              <a:t>ლ</a:t>
            </a:r>
            <a:r>
              <a:rPr dirty="0" smtClean="0" sz="1100" spc="-10">
                <a:latin typeface="Sylfaen"/>
                <a:cs typeface="Sylfaen"/>
              </a:rPr>
              <a:t>ის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მ</a:t>
            </a:r>
            <a:r>
              <a:rPr dirty="0" smtClean="0" sz="1100" spc="-10">
                <a:latin typeface="Sylfaen"/>
                <a:cs typeface="Sylfaen"/>
              </a:rPr>
              <a:t>ი</a:t>
            </a:r>
            <a:r>
              <a:rPr dirty="0" smtClean="0" sz="1100" spc="-10">
                <a:latin typeface="Sylfaen"/>
                <a:cs typeface="Sylfaen"/>
              </a:rPr>
              <a:t>ზ</a:t>
            </a:r>
            <a:r>
              <a:rPr dirty="0" smtClean="0" sz="1100" spc="-10">
                <a:latin typeface="Sylfaen"/>
                <a:cs typeface="Sylfaen"/>
              </a:rPr>
              <a:t>ნ</a:t>
            </a:r>
            <a:r>
              <a:rPr dirty="0" smtClean="0" sz="1100" spc="-10">
                <a:latin typeface="Sylfaen"/>
                <a:cs typeface="Sylfaen"/>
              </a:rPr>
              <a:t>ი</a:t>
            </a:r>
            <a:r>
              <a:rPr dirty="0" smtClean="0" sz="1100" spc="-10">
                <a:latin typeface="Sylfaen"/>
                <a:cs typeface="Sylfaen"/>
              </a:rPr>
              <a:t>თ</a:t>
            </a:r>
            <a:r>
              <a:rPr dirty="0" smtClean="0" sz="1100" spc="-10">
                <a:latin typeface="Sylfaen"/>
                <a:cs typeface="Sylfaen"/>
              </a:rPr>
              <a:t>,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მ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თ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მ</a:t>
            </a:r>
            <a:r>
              <a:rPr dirty="0" smtClean="0" sz="1100" spc="-10">
                <a:latin typeface="Sylfaen"/>
                <a:cs typeface="Sylfaen"/>
              </a:rPr>
              <a:t>ი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-10">
                <a:latin typeface="Sylfaen"/>
                <a:cs typeface="Sylfaen"/>
              </a:rPr>
              <a:t>რ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შ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-10">
                <a:latin typeface="Sylfaen"/>
                <a:cs typeface="Sylfaen"/>
              </a:rPr>
              <a:t>დ</a:t>
            </a:r>
            <a:r>
              <a:rPr dirty="0" smtClean="0" sz="1100" spc="-10">
                <a:latin typeface="Sylfaen"/>
                <a:cs typeface="Sylfaen"/>
              </a:rPr>
              <a:t>გ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-10">
                <a:latin typeface="Sylfaen"/>
                <a:cs typeface="Sylfaen"/>
              </a:rPr>
              <a:t>ნ</a:t>
            </a:r>
            <a:r>
              <a:rPr dirty="0" smtClean="0" sz="1100" spc="-10">
                <a:latin typeface="Sylfaen"/>
                <a:cs typeface="Sylfaen"/>
              </a:rPr>
              <a:t>ი</a:t>
            </a:r>
            <a:r>
              <a:rPr dirty="0" smtClean="0" sz="1100" spc="-10">
                <a:latin typeface="Sylfaen"/>
                <a:cs typeface="Sylfaen"/>
              </a:rPr>
              <a:t>ლ</a:t>
            </a:r>
            <a:r>
              <a:rPr dirty="0" smtClean="0" sz="1100" spc="-10">
                <a:latin typeface="Sylfaen"/>
                <a:cs typeface="Sylfaen"/>
              </a:rPr>
              <a:t>ი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ი</a:t>
            </a:r>
            <a:r>
              <a:rPr dirty="0" smtClean="0" sz="1100" spc="-10">
                <a:latin typeface="Sylfaen"/>
                <a:cs typeface="Sylfaen"/>
              </a:rPr>
              <a:t>ყ</a:t>
            </a:r>
            <a:r>
              <a:rPr dirty="0" smtClean="0" sz="1100" spc="-10">
                <a:latin typeface="Sylfaen"/>
                <a:cs typeface="Sylfaen"/>
              </a:rPr>
              <a:t>ო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შ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-10">
                <a:latin typeface="Sylfaen"/>
                <a:cs typeface="Sylfaen"/>
              </a:rPr>
              <a:t>მ</a:t>
            </a:r>
            <a:r>
              <a:rPr dirty="0" smtClean="0" sz="1100" spc="-10">
                <a:latin typeface="Sylfaen"/>
                <a:cs typeface="Sylfaen"/>
              </a:rPr>
              <a:t>დ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-10">
                <a:latin typeface="Sylfaen"/>
                <a:cs typeface="Sylfaen"/>
              </a:rPr>
              <a:t>გ</a:t>
            </a:r>
            <a:r>
              <a:rPr dirty="0" smtClean="0" sz="1100" spc="-10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2004" y="4185649"/>
            <a:ext cx="5778325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ხის</a:t>
            </a:r>
            <a:r>
              <a:rPr dirty="0" smtClean="0" sz="1100" spc="198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0">
                <a:latin typeface="Sylfaen"/>
                <a:cs typeface="Sylfaen"/>
              </a:rPr>
              <a:t>ით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:</a:t>
            </a:r>
            <a:r>
              <a:rPr dirty="0" smtClean="0" sz="1100" spc="158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1.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00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69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72">
                <a:latin typeface="Sylfaen"/>
                <a:cs typeface="Sylfaen"/>
              </a:rPr>
              <a:t> </a:t>
            </a:r>
            <a:r>
              <a:rPr dirty="0" smtClean="0" sz="1100" spc="-34">
                <a:latin typeface="Sylfaen"/>
                <a:cs typeface="Sylfaen"/>
              </a:rPr>
              <a:t>ვი</a:t>
            </a:r>
            <a:r>
              <a:rPr dirty="0" smtClean="0" sz="1100" spc="-42">
                <a:latin typeface="Sylfaen"/>
                <a:cs typeface="Sylfaen"/>
              </a:rPr>
              <a:t>ს</a:t>
            </a:r>
            <a:r>
              <a:rPr dirty="0" smtClean="0" sz="1100" spc="-36">
                <a:latin typeface="Sylfaen"/>
                <a:cs typeface="Sylfaen"/>
              </a:rPr>
              <a:t>ი</a:t>
            </a:r>
            <a:r>
              <a:rPr dirty="0" smtClean="0" sz="1100" spc="240">
                <a:latin typeface="Sylfaen"/>
                <a:cs typeface="Sylfaen"/>
              </a:rPr>
              <a:t> </a:t>
            </a:r>
            <a:r>
              <a:rPr dirty="0" smtClean="0" sz="1100" spc="-30">
                <a:latin typeface="Sylfaen"/>
                <a:cs typeface="Sylfaen"/>
              </a:rPr>
              <a:t>გ</a:t>
            </a:r>
            <a:r>
              <a:rPr dirty="0" smtClean="0" sz="1100" spc="-38">
                <a:latin typeface="Sylfaen"/>
                <a:cs typeface="Sylfaen"/>
              </a:rPr>
              <a:t>ა</a:t>
            </a:r>
            <a:r>
              <a:rPr dirty="0" smtClean="0" sz="1100" spc="-51">
                <a:latin typeface="Sylfaen"/>
                <a:cs typeface="Sylfaen"/>
              </a:rPr>
              <a:t>დ</a:t>
            </a:r>
            <a:r>
              <a:rPr dirty="0" smtClean="0" sz="1100" spc="-28">
                <a:latin typeface="Sylfaen"/>
                <a:cs typeface="Sylfaen"/>
              </a:rPr>
              <a:t>ა</a:t>
            </a:r>
            <a:r>
              <a:rPr dirty="0" smtClean="0" sz="1100" spc="-47">
                <a:latin typeface="Sylfaen"/>
                <a:cs typeface="Sylfaen"/>
              </a:rPr>
              <a:t>წ</a:t>
            </a:r>
            <a:r>
              <a:rPr dirty="0" smtClean="0" sz="1100" spc="-27">
                <a:latin typeface="Sylfaen"/>
                <a:cs typeface="Sylfaen"/>
              </a:rPr>
              <a:t>ყ</a:t>
            </a:r>
            <a:r>
              <a:rPr dirty="0" smtClean="0" sz="1100" spc="-46">
                <a:latin typeface="Sylfaen"/>
                <a:cs typeface="Sylfaen"/>
              </a:rPr>
              <a:t>ვ</a:t>
            </a:r>
            <a:r>
              <a:rPr dirty="0" smtClean="0" sz="1100" spc="-41">
                <a:latin typeface="Sylfaen"/>
                <a:cs typeface="Sylfaen"/>
              </a:rPr>
              <a:t>ე</a:t>
            </a:r>
            <a:r>
              <a:rPr dirty="0" smtClean="0" sz="1100" spc="-50">
                <a:latin typeface="Sylfaen"/>
                <a:cs typeface="Sylfaen"/>
              </a:rPr>
              <a:t>ტ</a:t>
            </a:r>
            <a:r>
              <a:rPr dirty="0" smtClean="0" sz="1100" spc="-46">
                <a:latin typeface="Sylfaen"/>
                <a:cs typeface="Sylfaen"/>
              </a:rPr>
              <a:t>ი</a:t>
            </a:r>
            <a:r>
              <a:rPr dirty="0" smtClean="0" sz="1100" spc="-59">
                <a:latin typeface="Sylfaen"/>
                <a:cs typeface="Sylfaen"/>
              </a:rPr>
              <a:t>ლ</a:t>
            </a:r>
            <a:r>
              <a:rPr dirty="0" smtClean="0" sz="1100" spc="-27">
                <a:latin typeface="Sylfaen"/>
                <a:cs typeface="Sylfaen"/>
              </a:rPr>
              <a:t>ე</a:t>
            </a:r>
            <a:r>
              <a:rPr dirty="0" smtClean="0" sz="1100" spc="-43">
                <a:latin typeface="Sylfaen"/>
                <a:cs typeface="Sylfaen"/>
              </a:rPr>
              <a:t>ბ</a:t>
            </a:r>
            <a:r>
              <a:rPr dirty="0" smtClean="0" sz="1100" spc="-45">
                <a:latin typeface="Sylfaen"/>
                <a:cs typeface="Sylfaen"/>
              </a:rPr>
              <a:t>ით</a:t>
            </a:r>
            <a:r>
              <a:rPr dirty="0" smtClean="0" sz="1100" spc="-16">
                <a:latin typeface="Sylfaen"/>
                <a:cs typeface="Sylfaen"/>
              </a:rPr>
              <a:t>  </a:t>
            </a:r>
            <a:r>
              <a:rPr dirty="0" smtClean="0" sz="1100" spc="109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ხ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258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54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2.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0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რა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37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გ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2004" y="4479781"/>
            <a:ext cx="577865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1">
                <a:latin typeface="Sylfaen"/>
                <a:cs typeface="Sylfaen"/>
              </a:rPr>
              <a:t>ი</a:t>
            </a:r>
            <a:r>
              <a:rPr dirty="0" smtClean="0" sz="1100" spc="11">
                <a:latin typeface="Sylfaen"/>
                <a:cs typeface="Sylfaen"/>
              </a:rPr>
              <a:t>ს</a:t>
            </a:r>
            <a:r>
              <a:rPr dirty="0" smtClean="0" sz="1100" spc="11">
                <a:latin typeface="Sylfaen"/>
                <a:cs typeface="Sylfaen"/>
              </a:rPr>
              <a:t>წავ</a:t>
            </a:r>
            <a:r>
              <a:rPr dirty="0" smtClean="0" sz="1100" spc="11">
                <a:latin typeface="Sylfaen"/>
                <a:cs typeface="Sylfaen"/>
              </a:rPr>
              <a:t>ლ</a:t>
            </a:r>
            <a:r>
              <a:rPr dirty="0" smtClean="0" sz="1100" spc="11">
                <a:latin typeface="Sylfaen"/>
                <a:cs typeface="Sylfaen"/>
              </a:rPr>
              <a:t>ე</a:t>
            </a:r>
            <a:r>
              <a:rPr dirty="0" smtClean="0" sz="1100" spc="11">
                <a:latin typeface="Sylfaen"/>
                <a:cs typeface="Sylfaen"/>
              </a:rPr>
              <a:t>ბ</a:t>
            </a:r>
            <a:r>
              <a:rPr dirty="0" smtClean="0" sz="1100" spc="11">
                <a:latin typeface="Sylfaen"/>
                <a:cs typeface="Sylfaen"/>
              </a:rPr>
              <a:t>ა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დ</a:t>
            </a:r>
            <a:r>
              <a:rPr dirty="0" smtClean="0" sz="1100" spc="11">
                <a:latin typeface="Sylfaen"/>
                <a:cs typeface="Sylfaen"/>
              </a:rPr>
              <a:t>ა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რ</a:t>
            </a:r>
            <a:r>
              <a:rPr dirty="0" smtClean="0" sz="1100" spc="11">
                <a:latin typeface="Sylfaen"/>
                <a:cs typeface="Sylfaen"/>
              </a:rPr>
              <a:t>ო</a:t>
            </a:r>
            <a:r>
              <a:rPr dirty="0" smtClean="0" sz="1100" spc="11">
                <a:latin typeface="Sylfaen"/>
                <a:cs typeface="Sylfaen"/>
              </a:rPr>
              <a:t>მ</a:t>
            </a:r>
            <a:r>
              <a:rPr dirty="0" smtClean="0" sz="1100" spc="11">
                <a:latin typeface="Sylfaen"/>
                <a:cs typeface="Sylfaen"/>
              </a:rPr>
              <a:t>ე</a:t>
            </a:r>
            <a:r>
              <a:rPr dirty="0" smtClean="0" sz="1100" spc="11">
                <a:latin typeface="Sylfaen"/>
                <a:cs typeface="Sylfaen"/>
              </a:rPr>
              <a:t>ლ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ე</a:t>
            </a:r>
            <a:r>
              <a:rPr dirty="0" smtClean="0" sz="1100" spc="11">
                <a:latin typeface="Sylfaen"/>
                <a:cs typeface="Sylfaen"/>
              </a:rPr>
              <a:t>ნ</a:t>
            </a:r>
            <a:r>
              <a:rPr dirty="0" smtClean="0" sz="1100" spc="11">
                <a:latin typeface="Sylfaen"/>
                <a:cs typeface="Sylfaen"/>
              </a:rPr>
              <a:t>ა</a:t>
            </a:r>
            <a:r>
              <a:rPr dirty="0" smtClean="0" sz="1100" spc="11">
                <a:latin typeface="Sylfaen"/>
                <a:cs typeface="Sylfaen"/>
              </a:rPr>
              <a:t>ზ</a:t>
            </a:r>
            <a:r>
              <a:rPr dirty="0" smtClean="0" sz="1100" spc="11">
                <a:latin typeface="Sylfaen"/>
                <a:cs typeface="Sylfaen"/>
              </a:rPr>
              <a:t>ე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მ</a:t>
            </a:r>
            <a:r>
              <a:rPr dirty="0" smtClean="0" sz="1100" spc="11">
                <a:latin typeface="Sylfaen"/>
                <a:cs typeface="Sylfaen"/>
              </a:rPr>
              <a:t>ი</a:t>
            </a:r>
            <a:r>
              <a:rPr dirty="0" smtClean="0" sz="1100" spc="11">
                <a:latin typeface="Sylfaen"/>
                <a:cs typeface="Sylfaen"/>
              </a:rPr>
              <a:t>მ</a:t>
            </a:r>
            <a:r>
              <a:rPr dirty="0" smtClean="0" sz="1100" spc="11">
                <a:latin typeface="Sylfaen"/>
                <a:cs typeface="Sylfaen"/>
              </a:rPr>
              <a:t>დ</a:t>
            </a:r>
            <a:r>
              <a:rPr dirty="0" smtClean="0" sz="1100" spc="11">
                <a:latin typeface="Sylfaen"/>
                <a:cs typeface="Sylfaen"/>
              </a:rPr>
              <a:t>ი</a:t>
            </a:r>
            <a:r>
              <a:rPr dirty="0" smtClean="0" sz="1100" spc="11">
                <a:latin typeface="Sylfaen"/>
                <a:cs typeface="Sylfaen"/>
              </a:rPr>
              <a:t>ნ</a:t>
            </a:r>
            <a:r>
              <a:rPr dirty="0" smtClean="0" sz="1100" spc="11">
                <a:latin typeface="Sylfaen"/>
                <a:cs typeface="Sylfaen"/>
              </a:rPr>
              <a:t>ა</a:t>
            </a:r>
            <a:r>
              <a:rPr dirty="0" smtClean="0" sz="1100" spc="11">
                <a:latin typeface="Sylfaen"/>
                <a:cs typeface="Sylfaen"/>
              </a:rPr>
              <a:t>რ</a:t>
            </a:r>
            <a:r>
              <a:rPr dirty="0" smtClean="0" sz="1100" spc="11">
                <a:latin typeface="Sylfaen"/>
                <a:cs typeface="Sylfaen"/>
              </a:rPr>
              <a:t>ე</a:t>
            </a:r>
            <a:r>
              <a:rPr dirty="0" smtClean="0" sz="1100" spc="11">
                <a:latin typeface="Sylfaen"/>
                <a:cs typeface="Sylfaen"/>
              </a:rPr>
              <a:t>ო</a:t>
            </a:r>
            <a:r>
              <a:rPr dirty="0" smtClean="0" sz="1100" spc="11">
                <a:latin typeface="Sylfaen"/>
                <a:cs typeface="Sylfaen"/>
              </a:rPr>
              <a:t>ბ</a:t>
            </a:r>
            <a:r>
              <a:rPr dirty="0" smtClean="0" sz="1100" spc="11">
                <a:latin typeface="Sylfaen"/>
                <a:cs typeface="Sylfaen"/>
              </a:rPr>
              <a:t>ს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ს</a:t>
            </a:r>
            <a:r>
              <a:rPr dirty="0" smtClean="0" sz="1100" spc="11">
                <a:latin typeface="Sylfaen"/>
                <a:cs typeface="Sylfaen"/>
              </a:rPr>
              <a:t>წ</a:t>
            </a:r>
            <a:r>
              <a:rPr dirty="0" smtClean="0" sz="1100" spc="11">
                <a:latin typeface="Sylfaen"/>
                <a:cs typeface="Sylfaen"/>
              </a:rPr>
              <a:t>ა</a:t>
            </a:r>
            <a:r>
              <a:rPr dirty="0" smtClean="0" sz="1100" spc="11">
                <a:latin typeface="Sylfaen"/>
                <a:cs typeface="Sylfaen"/>
              </a:rPr>
              <a:t>ვლ</a:t>
            </a:r>
            <a:r>
              <a:rPr dirty="0" smtClean="0" sz="1100" spc="11">
                <a:latin typeface="Sylfaen"/>
                <a:cs typeface="Sylfaen"/>
              </a:rPr>
              <a:t>ე</a:t>
            </a:r>
            <a:r>
              <a:rPr dirty="0" smtClean="0" sz="1100" spc="11">
                <a:latin typeface="Sylfaen"/>
                <a:cs typeface="Sylfaen"/>
              </a:rPr>
              <a:t>ბა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3.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რ</a:t>
            </a:r>
            <a:r>
              <a:rPr dirty="0" smtClean="0" sz="1100" spc="11">
                <a:latin typeface="Sylfaen"/>
                <a:cs typeface="Sylfaen"/>
              </a:rPr>
              <a:t>ო</a:t>
            </a:r>
            <a:r>
              <a:rPr dirty="0" smtClean="0" sz="1100" spc="11">
                <a:latin typeface="Sylfaen"/>
                <a:cs typeface="Sylfaen"/>
              </a:rPr>
              <a:t>მ</a:t>
            </a:r>
            <a:r>
              <a:rPr dirty="0" smtClean="0" sz="1100" spc="11">
                <a:latin typeface="Sylfaen"/>
                <a:cs typeface="Sylfaen"/>
              </a:rPr>
              <a:t>ე</a:t>
            </a:r>
            <a:r>
              <a:rPr dirty="0" smtClean="0" sz="1100" spc="11">
                <a:latin typeface="Sylfaen"/>
                <a:cs typeface="Sylfaen"/>
              </a:rPr>
              <a:t>ლ</a:t>
            </a:r>
            <a:r>
              <a:rPr dirty="0" smtClean="0" sz="1100" spc="11">
                <a:latin typeface="Sylfaen"/>
                <a:cs typeface="Sylfaen"/>
              </a:rPr>
              <a:t>ი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ს</a:t>
            </a:r>
            <a:r>
              <a:rPr dirty="0" smtClean="0" sz="1100" spc="11">
                <a:latin typeface="Sylfaen"/>
                <a:cs typeface="Sylfaen"/>
              </a:rPr>
              <a:t>ა</a:t>
            </a:r>
            <a:r>
              <a:rPr dirty="0" smtClean="0" sz="1100" spc="11">
                <a:latin typeface="Sylfaen"/>
                <a:cs typeface="Sylfaen"/>
              </a:rPr>
              <a:t>ხ</a:t>
            </a:r>
            <a:r>
              <a:rPr dirty="0" smtClean="0" sz="1100" spc="11">
                <a:latin typeface="Sylfaen"/>
                <a:cs typeface="Sylfaen"/>
              </a:rPr>
              <a:t>ე</a:t>
            </a:r>
            <a:r>
              <a:rPr dirty="0" smtClean="0" sz="1100" spc="11">
                <a:latin typeface="Sylfaen"/>
                <a:cs typeface="Sylfaen"/>
              </a:rPr>
              <a:t>ლ</a:t>
            </a:r>
            <a:r>
              <a:rPr dirty="0" smtClean="0" sz="1100" spc="11">
                <a:latin typeface="Sylfaen"/>
                <a:cs typeface="Sylfaen"/>
              </a:rPr>
              <a:t>მ</a:t>
            </a:r>
            <a:r>
              <a:rPr dirty="0" smtClean="0" sz="1100" spc="11">
                <a:latin typeface="Sylfaen"/>
                <a:cs typeface="Sylfaen"/>
              </a:rPr>
              <a:t>ძ</a:t>
            </a:r>
            <a:r>
              <a:rPr dirty="0" smtClean="0" sz="1100" spc="11">
                <a:latin typeface="Sylfaen"/>
                <a:cs typeface="Sylfaen"/>
              </a:rPr>
              <a:t>ღ</a:t>
            </a:r>
            <a:r>
              <a:rPr dirty="0" smtClean="0" sz="1100" spc="11">
                <a:latin typeface="Sylfaen"/>
                <a:cs typeface="Sylfaen"/>
              </a:rPr>
              <a:t>ვ</a:t>
            </a:r>
            <a:r>
              <a:rPr dirty="0" smtClean="0" sz="1100" spc="11">
                <a:latin typeface="Sylfaen"/>
                <a:cs typeface="Sylfaen"/>
              </a:rPr>
              <a:t>ა</a:t>
            </a:r>
            <a:r>
              <a:rPr dirty="0" smtClean="0" sz="1100" spc="11">
                <a:latin typeface="Sylfaen"/>
                <a:cs typeface="Sylfaen"/>
              </a:rPr>
              <a:t>ნ</a:t>
            </a:r>
            <a:r>
              <a:rPr dirty="0" smtClean="0" sz="1100" spc="11">
                <a:latin typeface="Sylfaen"/>
                <a:cs typeface="Sylfaen"/>
              </a:rPr>
              <a:t>ე</a:t>
            </a:r>
            <a:r>
              <a:rPr dirty="0" smtClean="0" sz="1100" spc="11">
                <a:latin typeface="Sylfaen"/>
                <a:cs typeface="Sylfaen"/>
              </a:rPr>
              <a:t>ლ</a:t>
            </a:r>
            <a:r>
              <a:rPr dirty="0" smtClean="0" sz="1100" spc="11">
                <a:latin typeface="Sylfaen"/>
                <a:cs typeface="Sylfaen"/>
              </a:rPr>
              <a:t>ო</a:t>
            </a:r>
            <a:r>
              <a:rPr dirty="0" smtClean="0" sz="1100" spc="11">
                <a:latin typeface="Sylfaen"/>
                <a:cs typeface="Sylfaen"/>
              </a:rPr>
              <a:t>ე</a:t>
            </a:r>
            <a:r>
              <a:rPr dirty="0" smtClean="0" sz="1100" spc="11">
                <a:latin typeface="Sylfaen"/>
                <a:cs typeface="Sylfaen"/>
              </a:rPr>
              <a:t>ბ</a:t>
            </a:r>
            <a:r>
              <a:rPr dirty="0" smtClean="0" sz="1100" spc="11">
                <a:latin typeface="Sylfaen"/>
                <a:cs typeface="Sylfaen"/>
              </a:rPr>
              <a:t>ი</a:t>
            </a:r>
            <a:r>
              <a:rPr dirty="0" smtClean="0" sz="1100" spc="11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2004" y="4773913"/>
            <a:ext cx="577916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1">
                <a:latin typeface="Sylfaen"/>
                <a:cs typeface="Sylfaen"/>
              </a:rPr>
              <a:t>ს</a:t>
            </a:r>
            <a:r>
              <a:rPr dirty="0" smtClean="0" sz="1100" spc="-11">
                <a:latin typeface="Sylfaen"/>
                <a:cs typeface="Sylfaen"/>
              </a:rPr>
              <a:t>წავ</a:t>
            </a:r>
            <a:r>
              <a:rPr dirty="0" smtClean="0" sz="1100" spc="-11">
                <a:latin typeface="Sylfaen"/>
                <a:cs typeface="Sylfaen"/>
              </a:rPr>
              <a:t>ლ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11">
                <a:latin typeface="Sylfaen"/>
                <a:cs typeface="Sylfaen"/>
              </a:rPr>
              <a:t>ბის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თვის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გ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ნ</a:t>
            </a:r>
            <a:r>
              <a:rPr dirty="0" smtClean="0" sz="1100" spc="-11">
                <a:latin typeface="Sylfaen"/>
                <a:cs typeface="Sylfaen"/>
              </a:rPr>
              <a:t>კ</a:t>
            </a:r>
            <a:r>
              <a:rPr dirty="0" smtClean="0" sz="1100" spc="-11">
                <a:latin typeface="Sylfaen"/>
                <a:cs typeface="Sylfaen"/>
              </a:rPr>
              <a:t>უ</a:t>
            </a:r>
            <a:r>
              <a:rPr dirty="0" smtClean="0" sz="1100" spc="-11">
                <a:latin typeface="Sylfaen"/>
                <a:cs typeface="Sylfaen"/>
              </a:rPr>
              <a:t>თვ</a:t>
            </a:r>
            <a:r>
              <a:rPr dirty="0" smtClean="0" sz="1100" spc="-11">
                <a:latin typeface="Sylfaen"/>
                <a:cs typeface="Sylfaen"/>
              </a:rPr>
              <a:t>ნ</a:t>
            </a:r>
            <a:r>
              <a:rPr dirty="0" smtClean="0" sz="1100" spc="-11">
                <a:latin typeface="Sylfaen"/>
                <a:cs typeface="Sylfaen"/>
              </a:rPr>
              <a:t>ი</a:t>
            </a:r>
            <a:r>
              <a:rPr dirty="0" smtClean="0" sz="1100" spc="-11">
                <a:latin typeface="Sylfaen"/>
                <a:cs typeface="Sylfaen"/>
              </a:rPr>
              <a:t>ლ</a:t>
            </a:r>
            <a:r>
              <a:rPr dirty="0" smtClean="0" sz="1100" spc="-11">
                <a:latin typeface="Sylfaen"/>
                <a:cs typeface="Sylfaen"/>
              </a:rPr>
              <a:t>ი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(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ვ</a:t>
            </a:r>
            <a:r>
              <a:rPr dirty="0" smtClean="0" sz="1100" spc="-11">
                <a:latin typeface="Sylfaen"/>
                <a:cs typeface="Sylfaen"/>
              </a:rPr>
              <a:t>ტ</a:t>
            </a:r>
            <a:r>
              <a:rPr dirty="0" smtClean="0" sz="1100" spc="-11">
                <a:latin typeface="Sylfaen"/>
                <a:cs typeface="Sylfaen"/>
              </a:rPr>
              <a:t>ორის</a:t>
            </a:r>
            <a:r>
              <a:rPr dirty="0" smtClean="0" sz="1100" spc="-11">
                <a:latin typeface="Sylfaen"/>
                <a:cs typeface="Sylfaen"/>
              </a:rPr>
              <a:t>,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გ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მ</a:t>
            </a:r>
            <a:r>
              <a:rPr dirty="0" smtClean="0" sz="1100" spc="-11">
                <a:latin typeface="Sylfaen"/>
                <a:cs typeface="Sylfaen"/>
              </a:rPr>
              <a:t>ო</a:t>
            </a:r>
            <a:r>
              <a:rPr dirty="0" smtClean="0" sz="1100" spc="-11">
                <a:latin typeface="Sylfaen"/>
                <a:cs typeface="Sylfaen"/>
              </a:rPr>
              <a:t>ც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11">
                <a:latin typeface="Sylfaen"/>
                <a:cs typeface="Sylfaen"/>
              </a:rPr>
              <a:t>მ</a:t>
            </a:r>
            <a:r>
              <a:rPr dirty="0" smtClean="0" sz="1100" spc="-11">
                <a:latin typeface="Sylfaen"/>
                <a:cs typeface="Sylfaen"/>
              </a:rPr>
              <a:t>ის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წ</a:t>
            </a:r>
            <a:r>
              <a:rPr dirty="0" smtClean="0" sz="1100" spc="-11">
                <a:latin typeface="Sylfaen"/>
                <a:cs typeface="Sylfaen"/>
              </a:rPr>
              <a:t>ლ</a:t>
            </a:r>
            <a:r>
              <a:rPr dirty="0" smtClean="0" sz="1100" spc="-11">
                <a:latin typeface="Sylfaen"/>
                <a:cs typeface="Sylfaen"/>
              </a:rPr>
              <a:t>ი</a:t>
            </a:r>
            <a:r>
              <a:rPr dirty="0" smtClean="0" sz="1100" spc="-11">
                <a:latin typeface="Sylfaen"/>
                <a:cs typeface="Sylfaen"/>
              </a:rPr>
              <a:t>ს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დ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დ</a:t>
            </a:r>
            <a:r>
              <a:rPr dirty="0" smtClean="0" sz="1100" spc="-11">
                <a:latin typeface="Sylfaen"/>
                <a:cs typeface="Sylfaen"/>
              </a:rPr>
              <a:t>გ</a:t>
            </a:r>
            <a:r>
              <a:rPr dirty="0" smtClean="0" sz="1100" spc="-11">
                <a:latin typeface="Sylfaen"/>
                <a:cs typeface="Sylfaen"/>
              </a:rPr>
              <a:t>ი</a:t>
            </a:r>
            <a:r>
              <a:rPr dirty="0" smtClean="0" sz="1100" spc="-11">
                <a:latin typeface="Sylfaen"/>
                <a:cs typeface="Sylfaen"/>
              </a:rPr>
              <a:t>ლ</a:t>
            </a:r>
            <a:r>
              <a:rPr dirty="0" smtClean="0" sz="1100" spc="-11">
                <a:latin typeface="Sylfaen"/>
                <a:cs typeface="Sylfaen"/>
              </a:rPr>
              <a:t>ი</a:t>
            </a:r>
            <a:r>
              <a:rPr dirty="0" smtClean="0" sz="1100" spc="-11">
                <a:latin typeface="Sylfaen"/>
                <a:cs typeface="Sylfaen"/>
              </a:rPr>
              <a:t>ს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მ</a:t>
            </a:r>
            <a:r>
              <a:rPr dirty="0" smtClean="0" sz="1100" spc="-11">
                <a:latin typeface="Sylfaen"/>
                <a:cs typeface="Sylfaen"/>
              </a:rPr>
              <a:t>ით</a:t>
            </a:r>
            <a:r>
              <a:rPr dirty="0" smtClean="0" sz="1100" spc="-11">
                <a:latin typeface="Sylfaen"/>
                <a:cs typeface="Sylfaen"/>
              </a:rPr>
              <a:t>ი</a:t>
            </a:r>
            <a:r>
              <a:rPr dirty="0" smtClean="0" sz="1100" spc="-11">
                <a:latin typeface="Sylfaen"/>
                <a:cs typeface="Sylfaen"/>
              </a:rPr>
              <a:t>თ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11">
                <a:latin typeface="Sylfaen"/>
                <a:cs typeface="Sylfaen"/>
              </a:rPr>
              <a:t>ბ</a:t>
            </a:r>
            <a:r>
              <a:rPr dirty="0" smtClean="0" sz="1100" spc="-11">
                <a:latin typeface="Sylfaen"/>
                <a:cs typeface="Sylfaen"/>
              </a:rPr>
              <a:t>ი</a:t>
            </a:r>
            <a:r>
              <a:rPr dirty="0" smtClean="0" sz="1100" spc="-11">
                <a:latin typeface="Sylfaen"/>
                <a:cs typeface="Sylfaen"/>
              </a:rPr>
              <a:t>თ</a:t>
            </a:r>
            <a:r>
              <a:rPr dirty="0" smtClean="0" sz="1100" spc="-11">
                <a:latin typeface="Sylfaen"/>
                <a:cs typeface="Sylfaen"/>
              </a:rPr>
              <a:t>).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4.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2004" y="5066521"/>
            <a:ext cx="577852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6">
                <a:latin typeface="Sylfaen"/>
                <a:cs typeface="Sylfaen"/>
              </a:rPr>
              <a:t>მ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ს</a:t>
            </a:r>
            <a:r>
              <a:rPr dirty="0" smtClean="0" sz="1100" spc="-6">
                <a:latin typeface="Sylfaen"/>
                <a:cs typeface="Sylfaen"/>
              </a:rPr>
              <a:t>წა</a:t>
            </a:r>
            <a:r>
              <a:rPr dirty="0" smtClean="0" sz="1100" spc="-6">
                <a:latin typeface="Sylfaen"/>
                <a:cs typeface="Sylfaen"/>
              </a:rPr>
              <a:t>ვ</a:t>
            </a:r>
            <a:r>
              <a:rPr dirty="0" smtClean="0" sz="1100" spc="-6">
                <a:latin typeface="Sylfaen"/>
                <a:cs typeface="Sylfaen"/>
              </a:rPr>
              <a:t>ლ</a:t>
            </a:r>
            <a:r>
              <a:rPr dirty="0" smtClean="0" sz="1100" spc="-6">
                <a:latin typeface="Sylfaen"/>
                <a:cs typeface="Sylfaen"/>
              </a:rPr>
              <a:t>ე</a:t>
            </a:r>
            <a:r>
              <a:rPr dirty="0" smtClean="0" sz="1100" spc="-6">
                <a:latin typeface="Sylfaen"/>
                <a:cs typeface="Sylfaen"/>
              </a:rPr>
              <a:t>ბ</a:t>
            </a:r>
            <a:r>
              <a:rPr dirty="0" smtClean="0" sz="1100" spc="-6">
                <a:latin typeface="Sylfaen"/>
                <a:cs typeface="Sylfaen"/>
              </a:rPr>
              <a:t>ე</a:t>
            </a:r>
            <a:r>
              <a:rPr dirty="0" smtClean="0" sz="1100" spc="-6">
                <a:latin typeface="Sylfaen"/>
                <a:cs typeface="Sylfaen"/>
              </a:rPr>
              <a:t>ლ</a:t>
            </a:r>
            <a:r>
              <a:rPr dirty="0" smtClean="0" sz="1100" spc="-6">
                <a:latin typeface="Sylfaen"/>
                <a:cs typeface="Sylfaen"/>
              </a:rPr>
              <a:t>თა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პი</a:t>
            </a:r>
            <a:r>
              <a:rPr dirty="0" smtClean="0" sz="1100" spc="-6">
                <a:latin typeface="Sylfaen"/>
                <a:cs typeface="Sylfaen"/>
              </a:rPr>
              <a:t>რ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დ</a:t>
            </a:r>
            <a:r>
              <a:rPr dirty="0" smtClean="0" sz="1100" spc="-6">
                <a:latin typeface="Sylfaen"/>
                <a:cs typeface="Sylfaen"/>
              </a:rPr>
              <a:t>ი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შ</a:t>
            </a:r>
            <a:r>
              <a:rPr dirty="0" smtClean="0" sz="1100" spc="-6">
                <a:latin typeface="Sylfaen"/>
                <a:cs typeface="Sylfaen"/>
              </a:rPr>
              <a:t>ე</a:t>
            </a:r>
            <a:r>
              <a:rPr dirty="0" smtClean="0" sz="1100" spc="-6">
                <a:latin typeface="Sylfaen"/>
                <a:cs typeface="Sylfaen"/>
              </a:rPr>
              <a:t>მ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დ</a:t>
            </a:r>
            <a:r>
              <a:rPr dirty="0" smtClean="0" sz="1100" spc="-6">
                <a:latin typeface="Sylfaen"/>
                <a:cs typeface="Sylfaen"/>
              </a:rPr>
              <a:t>გ</a:t>
            </a:r>
            <a:r>
              <a:rPr dirty="0" smtClean="0" sz="1100" spc="-6">
                <a:latin typeface="Sylfaen"/>
                <a:cs typeface="Sylfaen"/>
              </a:rPr>
              <a:t>ე</a:t>
            </a:r>
            <a:r>
              <a:rPr dirty="0" smtClean="0" sz="1100" spc="-6">
                <a:latin typeface="Sylfaen"/>
                <a:cs typeface="Sylfaen"/>
              </a:rPr>
              <a:t>ნ</a:t>
            </a:r>
            <a:r>
              <a:rPr dirty="0" smtClean="0" sz="1100" spc="-6">
                <a:latin typeface="Sylfaen"/>
                <a:cs typeface="Sylfaen"/>
              </a:rPr>
              <a:t>ლ</a:t>
            </a:r>
            <a:r>
              <a:rPr dirty="0" smtClean="0" sz="1100" spc="-6">
                <a:latin typeface="Sylfaen"/>
                <a:cs typeface="Sylfaen"/>
              </a:rPr>
              <a:t>ო</a:t>
            </a:r>
            <a:r>
              <a:rPr dirty="0" smtClean="0" sz="1100" spc="-6">
                <a:latin typeface="Sylfaen"/>
                <a:cs typeface="Sylfaen"/>
              </a:rPr>
              <a:t>ბ</a:t>
            </a:r>
            <a:r>
              <a:rPr dirty="0" smtClean="0" sz="1100" spc="-6">
                <a:latin typeface="Sylfaen"/>
                <a:cs typeface="Sylfaen"/>
              </a:rPr>
              <a:t>ის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ვინ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ო</a:t>
            </a:r>
            <a:r>
              <a:rPr dirty="0" smtClean="0" sz="1100" spc="-6">
                <a:latin typeface="Sylfaen"/>
                <a:cs typeface="Sylfaen"/>
              </a:rPr>
              <a:t>ბ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,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გ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ნ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თ</a:t>
            </a:r>
            <a:r>
              <a:rPr dirty="0" smtClean="0" sz="1100" spc="-6">
                <a:latin typeface="Sylfaen"/>
                <a:cs typeface="Sylfaen"/>
              </a:rPr>
              <a:t>ლ</a:t>
            </a:r>
            <a:r>
              <a:rPr dirty="0" smtClean="0" sz="1100" spc="-6">
                <a:latin typeface="Sylfaen"/>
                <a:cs typeface="Sylfaen"/>
              </a:rPr>
              <a:t>ე</a:t>
            </a:r>
            <a:r>
              <a:rPr dirty="0" smtClean="0" sz="1100" spc="-6">
                <a:latin typeface="Sylfaen"/>
                <a:cs typeface="Sylfaen"/>
              </a:rPr>
              <a:t>ბის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ც</a:t>
            </a:r>
            <a:r>
              <a:rPr dirty="0" smtClean="0" sz="1100" spc="-6">
                <a:latin typeface="Sylfaen"/>
                <a:cs typeface="Sylfaen"/>
              </a:rPr>
              <a:t>ე</a:t>
            </a:r>
            <a:r>
              <a:rPr dirty="0" smtClean="0" sz="1100" spc="-6">
                <a:latin typeface="Sylfaen"/>
                <a:cs typeface="Sylfaen"/>
              </a:rPr>
              <a:t>ნ</a:t>
            </a:r>
            <a:r>
              <a:rPr dirty="0" smtClean="0" sz="1100" spc="-6">
                <a:latin typeface="Sylfaen"/>
                <a:cs typeface="Sylfaen"/>
              </a:rPr>
              <a:t>ზ</a:t>
            </a:r>
            <a:r>
              <a:rPr dirty="0" smtClean="0" sz="1100" spc="-6">
                <a:latin typeface="Sylfaen"/>
                <a:cs typeface="Sylfaen"/>
              </a:rPr>
              <a:t>ი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5.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რ</a:t>
            </a:r>
            <a:r>
              <a:rPr dirty="0" smtClean="0" sz="1100" spc="-6">
                <a:latin typeface="Sylfaen"/>
                <a:cs typeface="Sylfaen"/>
              </a:rPr>
              <a:t>ს</a:t>
            </a:r>
            <a:r>
              <a:rPr dirty="0" smtClean="0" sz="1100" spc="-6">
                <a:latin typeface="Sylfaen"/>
                <a:cs typeface="Sylfaen"/>
              </a:rPr>
              <a:t>ე</a:t>
            </a:r>
            <a:r>
              <a:rPr dirty="0" smtClean="0" sz="1100" spc="-6">
                <a:latin typeface="Sylfaen"/>
                <a:cs typeface="Sylfaen"/>
              </a:rPr>
              <a:t>ბ</a:t>
            </a:r>
            <a:r>
              <a:rPr dirty="0" smtClean="0" sz="1100" spc="-6">
                <a:latin typeface="Sylfaen"/>
                <a:cs typeface="Sylfaen"/>
              </a:rPr>
              <a:t>ო</a:t>
            </a:r>
            <a:r>
              <a:rPr dirty="0" smtClean="0" sz="1100" spc="-6">
                <a:latin typeface="Sylfaen"/>
                <a:cs typeface="Sylfaen"/>
              </a:rPr>
              <a:t>ბ</a:t>
            </a:r>
            <a:r>
              <a:rPr dirty="0" smtClean="0" sz="1100" spc="-6">
                <a:latin typeface="Sylfaen"/>
                <a:cs typeface="Sylfaen"/>
              </a:rPr>
              <a:t>ს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თ</a:t>
            </a:r>
            <a:r>
              <a:rPr dirty="0" smtClean="0" sz="1100" spc="-6">
                <a:latin typeface="Sylfaen"/>
                <a:cs typeface="Sylfaen"/>
              </a:rPr>
              <a:t>უ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რ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2004" y="5360907"/>
            <a:ext cx="336476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2">
                <a:latin typeface="Sylfaen"/>
                <a:cs typeface="Sylfaen"/>
              </a:rPr>
              <a:t>რა</a:t>
            </a:r>
            <a:r>
              <a:rPr dirty="0" smtClean="0" sz="1100" spc="12">
                <a:latin typeface="Sylfaen"/>
                <a:cs typeface="Sylfaen"/>
              </a:rPr>
              <a:t>ი</a:t>
            </a:r>
            <a:r>
              <a:rPr dirty="0" smtClean="0" sz="1100" spc="12">
                <a:latin typeface="Sylfaen"/>
                <a:cs typeface="Sylfaen"/>
              </a:rPr>
              <a:t>მ</a:t>
            </a:r>
            <a:r>
              <a:rPr dirty="0" smtClean="0" sz="1100" spc="12">
                <a:latin typeface="Sylfaen"/>
                <a:cs typeface="Sylfaen"/>
              </a:rPr>
              <a:t>ე</a:t>
            </a:r>
            <a:r>
              <a:rPr dirty="0" smtClean="0" sz="1100" spc="12">
                <a:latin typeface="Sylfaen"/>
                <a:cs typeface="Sylfaen"/>
              </a:rPr>
              <a:t> </a:t>
            </a:r>
            <a:r>
              <a:rPr dirty="0" smtClean="0" sz="1100" spc="12">
                <a:latin typeface="Sylfaen"/>
                <a:cs typeface="Sylfaen"/>
              </a:rPr>
              <a:t>პ</a:t>
            </a:r>
            <a:r>
              <a:rPr dirty="0" smtClean="0" sz="1100" spc="12">
                <a:latin typeface="Sylfaen"/>
                <a:cs typeface="Sylfaen"/>
              </a:rPr>
              <a:t>რ</a:t>
            </a:r>
            <a:r>
              <a:rPr dirty="0" smtClean="0" sz="1100" spc="12">
                <a:latin typeface="Sylfaen"/>
                <a:cs typeface="Sylfaen"/>
              </a:rPr>
              <a:t>ო</a:t>
            </a:r>
            <a:r>
              <a:rPr dirty="0" smtClean="0" sz="1100" spc="12">
                <a:latin typeface="Sylfaen"/>
                <a:cs typeface="Sylfaen"/>
              </a:rPr>
              <a:t>გ</a:t>
            </a:r>
            <a:r>
              <a:rPr dirty="0" smtClean="0" sz="1100" spc="12">
                <a:latin typeface="Sylfaen"/>
                <a:cs typeface="Sylfaen"/>
              </a:rPr>
              <a:t>რ</a:t>
            </a:r>
            <a:r>
              <a:rPr dirty="0" smtClean="0" sz="1100" spc="12">
                <a:latin typeface="Sylfaen"/>
                <a:cs typeface="Sylfaen"/>
              </a:rPr>
              <a:t>ა</a:t>
            </a:r>
            <a:r>
              <a:rPr dirty="0" smtClean="0" sz="1100" spc="12">
                <a:latin typeface="Sylfaen"/>
                <a:cs typeface="Sylfaen"/>
              </a:rPr>
              <a:t>მ</a:t>
            </a:r>
            <a:r>
              <a:rPr dirty="0" smtClean="0" sz="1100" spc="12">
                <a:latin typeface="Sylfaen"/>
                <a:cs typeface="Sylfaen"/>
              </a:rPr>
              <a:t>ა</a:t>
            </a:r>
            <a:r>
              <a:rPr dirty="0" smtClean="0" sz="1100" spc="12">
                <a:latin typeface="Sylfaen"/>
                <a:cs typeface="Sylfaen"/>
              </a:rPr>
              <a:t> </a:t>
            </a:r>
            <a:r>
              <a:rPr dirty="0" smtClean="0" sz="1100" spc="12">
                <a:latin typeface="Sylfaen"/>
                <a:cs typeface="Sylfaen"/>
              </a:rPr>
              <a:t>6.</a:t>
            </a:r>
            <a:r>
              <a:rPr dirty="0" smtClean="0" sz="1100" spc="12">
                <a:latin typeface="Sylfaen"/>
                <a:cs typeface="Sylfaen"/>
              </a:rPr>
              <a:t> </a:t>
            </a:r>
            <a:r>
              <a:rPr dirty="0" smtClean="0" sz="1100" spc="12">
                <a:latin typeface="Sylfaen"/>
                <a:cs typeface="Sylfaen"/>
              </a:rPr>
              <a:t>მ</a:t>
            </a:r>
            <a:r>
              <a:rPr dirty="0" smtClean="0" sz="1100" spc="12">
                <a:latin typeface="Sylfaen"/>
                <a:cs typeface="Sylfaen"/>
              </a:rPr>
              <a:t>ო</a:t>
            </a:r>
            <a:r>
              <a:rPr dirty="0" smtClean="0" sz="1100" spc="12">
                <a:latin typeface="Sylfaen"/>
                <a:cs typeface="Sylfaen"/>
              </a:rPr>
              <a:t>ს</a:t>
            </a:r>
            <a:r>
              <a:rPr dirty="0" smtClean="0" sz="1100" spc="12">
                <a:latin typeface="Sylfaen"/>
                <a:cs typeface="Sylfaen"/>
              </a:rPr>
              <a:t>წ</a:t>
            </a:r>
            <a:r>
              <a:rPr dirty="0" smtClean="0" sz="1100" spc="12">
                <a:latin typeface="Sylfaen"/>
                <a:cs typeface="Sylfaen"/>
              </a:rPr>
              <a:t>ა</a:t>
            </a:r>
            <a:r>
              <a:rPr dirty="0" smtClean="0" sz="1100" spc="12">
                <a:latin typeface="Sylfaen"/>
                <a:cs typeface="Sylfaen"/>
              </a:rPr>
              <a:t>ვ</a:t>
            </a:r>
            <a:r>
              <a:rPr dirty="0" smtClean="0" sz="1100" spc="12">
                <a:latin typeface="Sylfaen"/>
                <a:cs typeface="Sylfaen"/>
              </a:rPr>
              <a:t>ლ</a:t>
            </a:r>
            <a:r>
              <a:rPr dirty="0" smtClean="0" sz="1100" spc="12">
                <a:latin typeface="Sylfaen"/>
                <a:cs typeface="Sylfaen"/>
              </a:rPr>
              <a:t>ე</a:t>
            </a:r>
            <a:r>
              <a:rPr dirty="0" smtClean="0" sz="1100" spc="12">
                <a:latin typeface="Sylfaen"/>
                <a:cs typeface="Sylfaen"/>
              </a:rPr>
              <a:t>თ</a:t>
            </a:r>
            <a:r>
              <a:rPr dirty="0" smtClean="0" sz="1100" spc="12">
                <a:latin typeface="Sylfaen"/>
                <a:cs typeface="Sylfaen"/>
              </a:rPr>
              <a:t>ა</a:t>
            </a:r>
            <a:r>
              <a:rPr dirty="0" smtClean="0" sz="1100" spc="12">
                <a:latin typeface="Sylfaen"/>
                <a:cs typeface="Sylfaen"/>
              </a:rPr>
              <a:t> </a:t>
            </a:r>
            <a:r>
              <a:rPr dirty="0" smtClean="0" sz="1100" spc="12">
                <a:latin typeface="Sylfaen"/>
                <a:cs typeface="Sylfaen"/>
              </a:rPr>
              <a:t>რ</a:t>
            </a:r>
            <a:r>
              <a:rPr dirty="0" smtClean="0" sz="1100" spc="12">
                <a:latin typeface="Sylfaen"/>
                <a:cs typeface="Sylfaen"/>
              </a:rPr>
              <a:t>ა</a:t>
            </a:r>
            <a:r>
              <a:rPr dirty="0" smtClean="0" sz="1100" spc="12">
                <a:latin typeface="Sylfaen"/>
                <a:cs typeface="Sylfaen"/>
              </a:rPr>
              <a:t>ო</a:t>
            </a:r>
            <a:r>
              <a:rPr dirty="0" smtClean="0" sz="1100" spc="12">
                <a:latin typeface="Sylfaen"/>
                <a:cs typeface="Sylfaen"/>
              </a:rPr>
              <a:t>დ</a:t>
            </a:r>
            <a:r>
              <a:rPr dirty="0" smtClean="0" sz="1100" spc="12">
                <a:latin typeface="Sylfaen"/>
                <a:cs typeface="Sylfaen"/>
              </a:rPr>
              <a:t>ე</a:t>
            </a:r>
            <a:r>
              <a:rPr dirty="0" smtClean="0" sz="1100" spc="12">
                <a:latin typeface="Sylfaen"/>
                <a:cs typeface="Sylfaen"/>
              </a:rPr>
              <a:t>ნ</a:t>
            </a:r>
            <a:r>
              <a:rPr dirty="0" smtClean="0" sz="1100" spc="12">
                <a:latin typeface="Sylfaen"/>
                <a:cs typeface="Sylfaen"/>
              </a:rPr>
              <a:t>ო</a:t>
            </a:r>
            <a:r>
              <a:rPr dirty="0" smtClean="0" sz="1100" spc="12">
                <a:latin typeface="Sylfaen"/>
                <a:cs typeface="Sylfaen"/>
              </a:rPr>
              <a:t>ბა</a:t>
            </a:r>
            <a:r>
              <a:rPr dirty="0" smtClean="0" sz="1100" spc="12">
                <a:latin typeface="Sylfaen"/>
                <a:cs typeface="Sylfaen"/>
              </a:rPr>
              <a:t> </a:t>
            </a:r>
            <a:r>
              <a:rPr dirty="0" smtClean="0" sz="1100" spc="12">
                <a:latin typeface="Sylfaen"/>
                <a:cs typeface="Sylfaen"/>
              </a:rPr>
              <a:t>დ</a:t>
            </a:r>
            <a:r>
              <a:rPr dirty="0" smtClean="0" sz="1100" spc="12">
                <a:latin typeface="Sylfaen"/>
                <a:cs typeface="Sylfaen"/>
              </a:rPr>
              <a:t>ა</a:t>
            </a:r>
            <a:r>
              <a:rPr dirty="0" smtClean="0" sz="1100" spc="12">
                <a:latin typeface="Sylfaen"/>
                <a:cs typeface="Sylfaen"/>
              </a:rPr>
              <a:t> </a:t>
            </a:r>
            <a:r>
              <a:rPr dirty="0" smtClean="0" sz="1100" spc="12">
                <a:latin typeface="Sylfaen"/>
                <a:cs typeface="Sylfaen"/>
              </a:rPr>
              <a:t>ა</a:t>
            </a:r>
            <a:r>
              <a:rPr dirty="0" smtClean="0" sz="1100" spc="12">
                <a:latin typeface="Sylfaen"/>
                <a:cs typeface="Sylfaen"/>
              </a:rPr>
              <a:t>.</a:t>
            </a:r>
            <a:r>
              <a:rPr dirty="0" smtClean="0" sz="1100" spc="12">
                <a:latin typeface="Sylfaen"/>
                <a:cs typeface="Sylfaen"/>
              </a:rPr>
              <a:t>შ</a:t>
            </a:r>
            <a:r>
              <a:rPr dirty="0" smtClean="0" sz="1100" spc="12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73276" y="5655039"/>
            <a:ext cx="550919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">
                <a:latin typeface="Sylfaen"/>
                <a:cs typeface="Sylfaen"/>
              </a:rPr>
              <a:t>1902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წ</a:t>
            </a:r>
            <a:r>
              <a:rPr dirty="0" smtClean="0" sz="1100" spc="-2">
                <a:latin typeface="Sylfaen"/>
                <a:cs typeface="Sylfaen"/>
              </a:rPr>
              <a:t>ლ</a:t>
            </a:r>
            <a:r>
              <a:rPr dirty="0" smtClean="0" sz="1100" spc="-2">
                <a:latin typeface="Sylfaen"/>
                <a:cs typeface="Sylfaen"/>
              </a:rPr>
              <a:t>ის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გ</a:t>
            </a:r>
            <a:r>
              <a:rPr dirty="0" smtClean="0" sz="1100" spc="-2">
                <a:latin typeface="Sylfaen"/>
                <a:cs typeface="Sylfaen"/>
              </a:rPr>
              <a:t>ვი</a:t>
            </a:r>
            <a:r>
              <a:rPr dirty="0" smtClean="0" sz="1100" spc="-2">
                <a:latin typeface="Sylfaen"/>
                <a:cs typeface="Sylfaen"/>
              </a:rPr>
              <a:t>ს</a:t>
            </a:r>
            <a:r>
              <a:rPr dirty="0" smtClean="0" sz="1100" spc="-2">
                <a:latin typeface="Sylfaen"/>
                <a:cs typeface="Sylfaen"/>
              </a:rPr>
              <a:t>ტ</a:t>
            </a:r>
            <a:r>
              <a:rPr dirty="0" smtClean="0" sz="1100" spc="-2">
                <a:latin typeface="Sylfaen"/>
                <a:cs typeface="Sylfaen"/>
              </a:rPr>
              <a:t>ოში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ჭ</a:t>
            </a:r>
            <a:r>
              <a:rPr dirty="0" smtClean="0" sz="1100" spc="-2">
                <a:latin typeface="Sylfaen"/>
                <a:cs typeface="Sylfaen"/>
              </a:rPr>
              <a:t>ყ</a:t>
            </a:r>
            <a:r>
              <a:rPr dirty="0" smtClean="0" sz="1100" spc="-2">
                <a:latin typeface="Sylfaen"/>
                <a:cs typeface="Sylfaen"/>
              </a:rPr>
              <a:t>ვაში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გ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ხ</a:t>
            </a:r>
            <a:r>
              <a:rPr dirty="0" smtClean="0" sz="1100" spc="-2">
                <a:latin typeface="Sylfaen"/>
                <a:cs typeface="Sylfaen"/>
              </a:rPr>
              <a:t>ს</a:t>
            </a:r>
            <a:r>
              <a:rPr dirty="0" smtClean="0" sz="1100" spc="-2">
                <a:latin typeface="Sylfaen"/>
                <a:cs typeface="Sylfaen"/>
              </a:rPr>
              <a:t>ნ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ბ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რ</a:t>
            </a:r>
            <a:r>
              <a:rPr dirty="0" smtClean="0" sz="1100" spc="-2">
                <a:latin typeface="Sylfaen"/>
                <a:cs typeface="Sylfaen"/>
              </a:rPr>
              <a:t>ძ</a:t>
            </a:r>
            <a:r>
              <a:rPr dirty="0" smtClean="0" sz="1100" spc="-2">
                <a:latin typeface="Sylfaen"/>
                <a:cs typeface="Sylfaen"/>
              </a:rPr>
              <a:t>ნ</a:t>
            </a:r>
            <a:r>
              <a:rPr dirty="0" smtClean="0" sz="1100" spc="-2">
                <a:latin typeface="Sylfaen"/>
                <a:cs typeface="Sylfaen"/>
              </a:rPr>
              <a:t>უ</a:t>
            </a:r>
            <a:r>
              <a:rPr dirty="0" smtClean="0" sz="1100" spc="-2">
                <a:latin typeface="Sylfaen"/>
                <a:cs typeface="Sylfaen"/>
              </a:rPr>
              <a:t>ლ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ს</a:t>
            </a:r>
            <a:r>
              <a:rPr dirty="0" smtClean="0" sz="1100" spc="-2">
                <a:latin typeface="Sylfaen"/>
                <a:cs typeface="Sylfaen"/>
              </a:rPr>
              <a:t>კ</a:t>
            </a:r>
            <a:r>
              <a:rPr dirty="0" smtClean="0" sz="1100" spc="-2">
                <a:latin typeface="Sylfaen"/>
                <a:cs typeface="Sylfaen"/>
              </a:rPr>
              <a:t>ო</a:t>
            </a:r>
            <a:r>
              <a:rPr dirty="0" smtClean="0" sz="1100" spc="-2">
                <a:latin typeface="Sylfaen"/>
                <a:cs typeface="Sylfaen"/>
              </a:rPr>
              <a:t>ლ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.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მ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ვ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პ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რ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ო</a:t>
            </a:r>
            <a:r>
              <a:rPr dirty="0" smtClean="0" sz="1100" spc="-2">
                <a:latin typeface="Sylfaen"/>
                <a:cs typeface="Sylfaen"/>
              </a:rPr>
              <a:t>დ</a:t>
            </a:r>
            <a:r>
              <a:rPr dirty="0" smtClean="0" sz="1100" spc="-2">
                <a:latin typeface="Sylfaen"/>
                <a:cs typeface="Sylfaen"/>
              </a:rPr>
              <a:t>ში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ბ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თუმ</a:t>
            </a:r>
            <a:r>
              <a:rPr dirty="0" smtClean="0" sz="1100" spc="-2">
                <a:latin typeface="Sylfaen"/>
                <a:cs typeface="Sylfaen"/>
              </a:rPr>
              <a:t>შ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004" y="5949171"/>
            <a:ext cx="577983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ძ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უ</a:t>
            </a:r>
            <a:r>
              <a:rPr dirty="0" smtClean="0" sz="1100" spc="0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უ</a:t>
            </a:r>
            <a:r>
              <a:rPr dirty="0" smtClean="0" sz="1100" spc="0">
                <a:latin typeface="Sylfaen"/>
                <a:cs typeface="Sylfaen"/>
              </a:rPr>
              <a:t>რი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კ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1912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წ</a:t>
            </a:r>
            <a:r>
              <a:rPr dirty="0" smtClean="0" sz="1100" spc="0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ვა</a:t>
            </a:r>
            <a:r>
              <a:rPr dirty="0" smtClean="0" sz="1100" spc="0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ში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2004" y="6243303"/>
            <a:ext cx="578119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66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96">
                <a:latin typeface="Sylfaen"/>
                <a:cs typeface="Sylfaen"/>
              </a:rPr>
              <a:t> </a:t>
            </a:r>
            <a:r>
              <a:rPr dirty="0" smtClean="0" sz="1100" spc="-74">
                <a:latin typeface="Sylfaen"/>
                <a:cs typeface="Sylfaen"/>
              </a:rPr>
              <a:t>ნ</a:t>
            </a:r>
            <a:r>
              <a:rPr dirty="0" smtClean="0" sz="1100" spc="-58">
                <a:latin typeface="Sylfaen"/>
                <a:cs typeface="Sylfaen"/>
              </a:rPr>
              <a:t>ე</a:t>
            </a:r>
            <a:r>
              <a:rPr dirty="0" smtClean="0" sz="1100" spc="-82">
                <a:latin typeface="Sylfaen"/>
                <a:cs typeface="Sylfaen"/>
              </a:rPr>
              <a:t>ი</a:t>
            </a:r>
            <a:r>
              <a:rPr dirty="0" smtClean="0" sz="1100" spc="-98">
                <a:latin typeface="Sylfaen"/>
                <a:cs typeface="Sylfaen"/>
              </a:rPr>
              <a:t>ტ</a:t>
            </a:r>
            <a:r>
              <a:rPr dirty="0" smtClean="0" sz="1100" spc="-73">
                <a:latin typeface="Sylfaen"/>
                <a:cs typeface="Sylfaen"/>
              </a:rPr>
              <a:t>ი</a:t>
            </a:r>
            <a:r>
              <a:rPr dirty="0" smtClean="0" sz="1100" spc="-32">
                <a:latin typeface="Sylfaen"/>
                <a:cs typeface="Sylfaen"/>
              </a:rPr>
              <a:t>  </a:t>
            </a:r>
            <a:r>
              <a:rPr dirty="0" smtClean="0" sz="1100" spc="42">
                <a:latin typeface="Sylfaen"/>
                <a:cs typeface="Sylfaen"/>
              </a:rPr>
              <a:t> </a:t>
            </a:r>
            <a:r>
              <a:rPr dirty="0" smtClean="0" sz="1100" spc="-67">
                <a:latin typeface="Sylfaen"/>
                <a:cs typeface="Sylfaen"/>
              </a:rPr>
              <a:t>ბ</a:t>
            </a:r>
            <a:r>
              <a:rPr dirty="0" smtClean="0" sz="1100" spc="-52">
                <a:latin typeface="Sylfaen"/>
                <a:cs typeface="Sylfaen"/>
              </a:rPr>
              <a:t>ა</a:t>
            </a:r>
            <a:r>
              <a:rPr dirty="0" smtClean="0" sz="1100" spc="-108">
                <a:latin typeface="Sylfaen"/>
                <a:cs typeface="Sylfaen"/>
              </a:rPr>
              <a:t>თ</a:t>
            </a:r>
            <a:r>
              <a:rPr dirty="0" smtClean="0" sz="1100" spc="-112">
                <a:latin typeface="Sylfaen"/>
                <a:cs typeface="Sylfaen"/>
              </a:rPr>
              <a:t>უ</a:t>
            </a:r>
            <a:r>
              <a:rPr dirty="0" smtClean="0" sz="1100" spc="-61">
                <a:latin typeface="Sylfaen"/>
                <a:cs typeface="Sylfaen"/>
              </a:rPr>
              <a:t>მ</a:t>
            </a:r>
            <a:r>
              <a:rPr dirty="0" smtClean="0" sz="1100" spc="-70">
                <a:latin typeface="Sylfaen"/>
                <a:cs typeface="Sylfaen"/>
              </a:rPr>
              <a:t>ში</a:t>
            </a:r>
            <a:r>
              <a:rPr dirty="0" smtClean="0" sz="1100" spc="-32">
                <a:latin typeface="Sylfaen"/>
                <a:cs typeface="Sylfaen"/>
              </a:rPr>
              <a:t>  </a:t>
            </a:r>
            <a:r>
              <a:rPr dirty="0" smtClean="0" sz="1100" spc="63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254">
                <a:latin typeface="Sylfaen"/>
                <a:cs typeface="Sylfaen"/>
              </a:rPr>
              <a:t> </a:t>
            </a:r>
            <a:r>
              <a:rPr dirty="0" smtClean="0" sz="1100" spc="-67">
                <a:latin typeface="Sylfaen"/>
                <a:cs typeface="Sylfaen"/>
              </a:rPr>
              <a:t>ი</a:t>
            </a:r>
            <a:r>
              <a:rPr dirty="0" smtClean="0" sz="1100" spc="-6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გ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67">
                <a:latin typeface="Sylfaen"/>
                <a:cs typeface="Sylfaen"/>
              </a:rPr>
              <a:t>ი</a:t>
            </a:r>
            <a:r>
              <a:rPr dirty="0" smtClean="0" sz="1100" spc="-64">
                <a:latin typeface="Sylfaen"/>
                <a:cs typeface="Sylfaen"/>
              </a:rPr>
              <a:t>ს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0">
                <a:latin typeface="Sylfaen"/>
                <a:cs typeface="Sylfaen"/>
              </a:rPr>
              <a:t>რი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54">
                <a:latin typeface="Sylfaen"/>
                <a:cs typeface="Sylfaen"/>
              </a:rPr>
              <a:t> </a:t>
            </a:r>
            <a:r>
              <a:rPr dirty="0" smtClean="0" sz="1100" spc="-37">
                <a:latin typeface="Sylfaen"/>
                <a:cs typeface="Sylfaen"/>
              </a:rPr>
              <a:t>ე</a:t>
            </a:r>
            <a:r>
              <a:rPr dirty="0" smtClean="0" sz="1100" spc="-53">
                <a:latin typeface="Sylfaen"/>
                <a:cs typeface="Sylfaen"/>
              </a:rPr>
              <a:t>ნ</a:t>
            </a:r>
            <a:r>
              <a:rPr dirty="0" smtClean="0" sz="1100" spc="-50">
                <a:latin typeface="Sylfaen"/>
                <a:cs typeface="Sylfaen"/>
              </a:rPr>
              <a:t>ი</a:t>
            </a:r>
            <a:r>
              <a:rPr dirty="0" smtClean="0" sz="1100" spc="-21">
                <a:latin typeface="Sylfaen"/>
                <a:cs typeface="Sylfaen"/>
              </a:rPr>
              <a:t>  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წა</a:t>
            </a:r>
            <a:r>
              <a:rPr dirty="0" smtClean="0" sz="1100" spc="-9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5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ძ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16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66">
                <a:latin typeface="Sylfaen"/>
                <a:cs typeface="Sylfaen"/>
              </a:rPr>
              <a:t>ო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1">
                <a:latin typeface="Sylfaen"/>
                <a:cs typeface="Sylfaen"/>
              </a:rPr>
              <a:t>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2004" y="6537435"/>
            <a:ext cx="318963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2">
                <a:latin typeface="Sylfaen"/>
                <a:cs typeface="Sylfaen"/>
              </a:rPr>
              <a:t>(</a:t>
            </a:r>
            <a:r>
              <a:rPr dirty="0" smtClean="0" sz="1100" spc="2">
                <a:latin typeface="Sylfaen"/>
                <a:cs typeface="Sylfaen"/>
              </a:rPr>
              <a:t>ა</a:t>
            </a:r>
            <a:r>
              <a:rPr dirty="0" smtClean="0" sz="1100" spc="2">
                <a:latin typeface="Sylfaen"/>
                <a:cs typeface="Sylfaen"/>
              </a:rPr>
              <a:t>ჭ</a:t>
            </a:r>
            <a:r>
              <a:rPr dirty="0" smtClean="0" sz="1100" spc="2">
                <a:latin typeface="Sylfaen"/>
                <a:cs typeface="Sylfaen"/>
              </a:rPr>
              <a:t>ა</a:t>
            </a:r>
            <a:r>
              <a:rPr dirty="0" smtClean="0" sz="1100" spc="2">
                <a:latin typeface="Sylfaen"/>
                <a:cs typeface="Sylfaen"/>
              </a:rPr>
              <a:t>რი</a:t>
            </a:r>
            <a:r>
              <a:rPr dirty="0" smtClean="0" sz="1100" spc="2">
                <a:latin typeface="Sylfaen"/>
                <a:cs typeface="Sylfaen"/>
              </a:rPr>
              <a:t>ს</a:t>
            </a:r>
            <a:r>
              <a:rPr dirty="0" smtClean="0" sz="1100" spc="2">
                <a:latin typeface="Sylfaen"/>
                <a:cs typeface="Sylfaen"/>
              </a:rPr>
              <a:t>/</a:t>
            </a:r>
            <a:r>
              <a:rPr dirty="0" smtClean="0" sz="1100" spc="2">
                <a:latin typeface="Sylfaen"/>
                <a:cs typeface="Sylfaen"/>
              </a:rPr>
              <a:t>ა</a:t>
            </a:r>
            <a:r>
              <a:rPr dirty="0" smtClean="0" sz="1100" spc="2">
                <a:latin typeface="Sylfaen"/>
                <a:cs typeface="Sylfaen"/>
              </a:rPr>
              <a:t>რ</a:t>
            </a:r>
            <a:r>
              <a:rPr dirty="0" smtClean="0" sz="1100" spc="2">
                <a:latin typeface="Sylfaen"/>
                <a:cs typeface="Sylfaen"/>
              </a:rPr>
              <a:t>/</a:t>
            </a:r>
            <a:r>
              <a:rPr dirty="0" smtClean="0" sz="1100" spc="2">
                <a:latin typeface="Sylfaen"/>
                <a:cs typeface="Sylfaen"/>
              </a:rPr>
              <a:t>ა</a:t>
            </a:r>
            <a:r>
              <a:rPr dirty="0" smtClean="0" sz="1100" spc="2">
                <a:latin typeface="Sylfaen"/>
                <a:cs typeface="Sylfaen"/>
              </a:rPr>
              <a:t>რ</a:t>
            </a:r>
            <a:r>
              <a:rPr dirty="0" smtClean="0" sz="1100" spc="2">
                <a:latin typeface="Sylfaen"/>
                <a:cs typeface="Sylfaen"/>
              </a:rPr>
              <a:t>ქ</a:t>
            </a:r>
            <a:r>
              <a:rPr dirty="0" smtClean="0" sz="1100" spc="2">
                <a:latin typeface="Sylfaen"/>
                <a:cs typeface="Sylfaen"/>
              </a:rPr>
              <a:t>ივი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ფ</a:t>
            </a:r>
            <a:r>
              <a:rPr dirty="0" smtClean="0" sz="1100" spc="2">
                <a:latin typeface="Sylfaen"/>
                <a:cs typeface="Sylfaen"/>
              </a:rPr>
              <a:t>.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ი</a:t>
            </a:r>
            <a:r>
              <a:rPr dirty="0" smtClean="0" sz="1100" spc="2">
                <a:latin typeface="Sylfaen"/>
                <a:cs typeface="Sylfaen"/>
              </a:rPr>
              <a:t>-</a:t>
            </a:r>
            <a:r>
              <a:rPr dirty="0" smtClean="0" sz="1100" spc="2">
                <a:latin typeface="Sylfaen"/>
                <a:cs typeface="Sylfaen"/>
              </a:rPr>
              <a:t>6.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აღ</a:t>
            </a:r>
            <a:r>
              <a:rPr dirty="0" smtClean="0" sz="1100" spc="2">
                <a:latin typeface="Sylfaen"/>
                <a:cs typeface="Sylfaen"/>
              </a:rPr>
              <a:t>წ</a:t>
            </a:r>
            <a:r>
              <a:rPr dirty="0" smtClean="0" sz="1100" spc="2">
                <a:latin typeface="Sylfaen"/>
                <a:cs typeface="Sylfaen"/>
              </a:rPr>
              <a:t>.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1,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ს</a:t>
            </a:r>
            <a:r>
              <a:rPr dirty="0" smtClean="0" sz="1100" spc="2">
                <a:latin typeface="Sylfaen"/>
                <a:cs typeface="Sylfaen"/>
              </a:rPr>
              <a:t>ა</a:t>
            </a:r>
            <a:r>
              <a:rPr dirty="0" smtClean="0" sz="1100" spc="2">
                <a:latin typeface="Sylfaen"/>
                <a:cs typeface="Sylfaen"/>
              </a:rPr>
              <a:t>ქ</a:t>
            </a:r>
            <a:r>
              <a:rPr dirty="0" smtClean="0" sz="1100" spc="2">
                <a:latin typeface="Sylfaen"/>
                <a:cs typeface="Sylfaen"/>
              </a:rPr>
              <a:t>მ</a:t>
            </a:r>
            <a:r>
              <a:rPr dirty="0" smtClean="0" sz="1100" spc="2">
                <a:latin typeface="Sylfaen"/>
                <a:cs typeface="Sylfaen"/>
              </a:rPr>
              <a:t>ე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541,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გ</a:t>
            </a:r>
            <a:r>
              <a:rPr dirty="0" smtClean="0" sz="1100" spc="2">
                <a:latin typeface="Sylfaen"/>
                <a:cs typeface="Sylfaen"/>
              </a:rPr>
              <a:t>ვ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1</a:t>
            </a:r>
            <a:r>
              <a:rPr dirty="0" smtClean="0" sz="1100" spc="2">
                <a:latin typeface="Sylfaen"/>
                <a:cs typeface="Sylfaen"/>
              </a:rPr>
              <a:t>7</a:t>
            </a:r>
            <a:r>
              <a:rPr dirty="0" smtClean="0" sz="1100" spc="2">
                <a:latin typeface="Sylfaen"/>
                <a:cs typeface="Sylfaen"/>
              </a:rPr>
              <a:t>).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73276" y="6831567"/>
            <a:ext cx="550819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1902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55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წლ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35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პირ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72">
                <a:latin typeface="Sylfaen"/>
                <a:cs typeface="Sylfaen"/>
              </a:rPr>
              <a:t> </a:t>
            </a:r>
            <a:r>
              <a:rPr dirty="0" smtClean="0" sz="1100" spc="-59">
                <a:latin typeface="Sylfaen"/>
                <a:cs typeface="Sylfaen"/>
              </a:rPr>
              <a:t>ი</a:t>
            </a:r>
            <a:r>
              <a:rPr dirty="0" smtClean="0" sz="1100" spc="-52">
                <a:latin typeface="Sylfaen"/>
                <a:cs typeface="Sylfaen"/>
              </a:rPr>
              <a:t>ვლისს</a:t>
            </a:r>
            <a:r>
              <a:rPr dirty="0" smtClean="0" sz="1100" spc="-21">
                <a:latin typeface="Sylfaen"/>
                <a:cs typeface="Sylfaen"/>
              </a:rPr>
              <a:t>  </a:t>
            </a:r>
            <a:r>
              <a:rPr dirty="0" smtClean="0" sz="1100" spc="188">
                <a:latin typeface="Sylfaen"/>
                <a:cs typeface="Sylfaen"/>
              </a:rPr>
              <a:t> </a:t>
            </a:r>
            <a:r>
              <a:rPr dirty="0" smtClean="0" sz="1100" spc="-45">
                <a:latin typeface="Sylfaen"/>
                <a:cs typeface="Sylfaen"/>
              </a:rPr>
              <a:t>ბ</a:t>
            </a:r>
            <a:r>
              <a:rPr dirty="0" smtClean="0" sz="1100" spc="-33">
                <a:latin typeface="Sylfaen"/>
                <a:cs typeface="Sylfaen"/>
              </a:rPr>
              <a:t>ა</a:t>
            </a:r>
            <a:r>
              <a:rPr dirty="0" smtClean="0" sz="1100" spc="-72">
                <a:latin typeface="Sylfaen"/>
                <a:cs typeface="Sylfaen"/>
              </a:rPr>
              <a:t>თ</a:t>
            </a:r>
            <a:r>
              <a:rPr dirty="0" smtClean="0" sz="1100" spc="-79">
                <a:latin typeface="Sylfaen"/>
                <a:cs typeface="Sylfaen"/>
              </a:rPr>
              <a:t>უ</a:t>
            </a:r>
            <a:r>
              <a:rPr dirty="0" smtClean="0" sz="1100" spc="-39">
                <a:latin typeface="Sylfaen"/>
                <a:cs typeface="Sylfaen"/>
              </a:rPr>
              <a:t>მ</a:t>
            </a:r>
            <a:r>
              <a:rPr dirty="0" smtClean="0" sz="1100" spc="-46">
                <a:latin typeface="Sylfaen"/>
                <a:cs typeface="Sylfaen"/>
              </a:rPr>
              <a:t>ში</a:t>
            </a:r>
            <a:r>
              <a:rPr dirty="0" smtClean="0" sz="1100" spc="-21">
                <a:latin typeface="Sylfaen"/>
                <a:cs typeface="Sylfaen"/>
              </a:rPr>
              <a:t> </a:t>
            </a:r>
            <a:r>
              <a:rPr dirty="0" smtClean="0" sz="1100" spc="155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ხ</a:t>
            </a:r>
            <a:r>
              <a:rPr dirty="0" smtClean="0" sz="1100" spc="-19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38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32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-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67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კ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იის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7125699"/>
            <a:ext cx="416348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">
                <a:latin typeface="Sylfaen"/>
                <a:cs typeface="Sylfaen"/>
              </a:rPr>
              <a:t>გ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ნ</a:t>
            </a:r>
            <a:r>
              <a:rPr dirty="0" smtClean="0" sz="1100" spc="1">
                <a:latin typeface="Sylfaen"/>
                <a:cs typeface="Sylfaen"/>
              </a:rPr>
              <a:t>ყ</a:t>
            </a:r>
            <a:r>
              <a:rPr dirty="0" smtClean="0" sz="1100" spc="1">
                <a:latin typeface="Sylfaen"/>
                <a:cs typeface="Sylfaen"/>
              </a:rPr>
              <a:t>ოფ</a:t>
            </a:r>
            <a:r>
              <a:rPr dirty="0" smtClean="0" sz="1100" spc="1">
                <a:latin typeface="Sylfaen"/>
                <a:cs typeface="Sylfaen"/>
              </a:rPr>
              <a:t>ი</a:t>
            </a:r>
            <a:r>
              <a:rPr dirty="0" smtClean="0" sz="1100" spc="1">
                <a:latin typeface="Sylfaen"/>
                <a:cs typeface="Sylfaen"/>
              </a:rPr>
              <a:t>ლ</a:t>
            </a:r>
            <a:r>
              <a:rPr dirty="0" smtClean="0" sz="1100" spc="1">
                <a:latin typeface="Sylfaen"/>
                <a:cs typeface="Sylfaen"/>
              </a:rPr>
              <a:t>ე</a:t>
            </a:r>
            <a:r>
              <a:rPr dirty="0" smtClean="0" sz="1100" spc="1">
                <a:latin typeface="Sylfaen"/>
                <a:cs typeface="Sylfaen"/>
              </a:rPr>
              <a:t>ბით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(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ჭ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რი</a:t>
            </a:r>
            <a:r>
              <a:rPr dirty="0" smtClean="0" sz="1100" spc="1">
                <a:latin typeface="Sylfaen"/>
                <a:cs typeface="Sylfaen"/>
              </a:rPr>
              <a:t>ს</a:t>
            </a:r>
            <a:r>
              <a:rPr dirty="0" smtClean="0" sz="1100" spc="1">
                <a:latin typeface="Sylfaen"/>
                <a:cs typeface="Sylfaen"/>
              </a:rPr>
              <a:t>/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რ</a:t>
            </a:r>
            <a:r>
              <a:rPr dirty="0" smtClean="0" sz="1100" spc="1">
                <a:latin typeface="Sylfaen"/>
                <a:cs typeface="Sylfaen"/>
              </a:rPr>
              <a:t>/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რ</a:t>
            </a:r>
            <a:r>
              <a:rPr dirty="0" smtClean="0" sz="1100" spc="1">
                <a:latin typeface="Sylfaen"/>
                <a:cs typeface="Sylfaen"/>
              </a:rPr>
              <a:t>ქ</a:t>
            </a:r>
            <a:r>
              <a:rPr dirty="0" smtClean="0" sz="1100" spc="1">
                <a:latin typeface="Sylfaen"/>
                <a:cs typeface="Sylfaen"/>
              </a:rPr>
              <a:t>ი</a:t>
            </a:r>
            <a:r>
              <a:rPr dirty="0" smtClean="0" sz="1100" spc="1">
                <a:latin typeface="Sylfaen"/>
                <a:cs typeface="Sylfaen"/>
              </a:rPr>
              <a:t>ვ</a:t>
            </a:r>
            <a:r>
              <a:rPr dirty="0" smtClean="0" sz="1100" spc="1">
                <a:latin typeface="Sylfaen"/>
                <a:cs typeface="Sylfaen"/>
              </a:rPr>
              <a:t>ი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ფ</a:t>
            </a:r>
            <a:r>
              <a:rPr dirty="0" smtClean="0" sz="1100" spc="1">
                <a:latin typeface="Sylfaen"/>
                <a:cs typeface="Sylfaen"/>
              </a:rPr>
              <a:t>.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ი</a:t>
            </a:r>
            <a:r>
              <a:rPr dirty="0" smtClean="0" sz="1100" spc="1">
                <a:latin typeface="Sylfaen"/>
                <a:cs typeface="Sylfaen"/>
              </a:rPr>
              <a:t>-</a:t>
            </a:r>
            <a:r>
              <a:rPr dirty="0" smtClean="0" sz="1100" spc="1">
                <a:latin typeface="Sylfaen"/>
                <a:cs typeface="Sylfaen"/>
              </a:rPr>
              <a:t>6.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ღ</a:t>
            </a:r>
            <a:r>
              <a:rPr dirty="0" smtClean="0" sz="1100" spc="1">
                <a:latin typeface="Sylfaen"/>
                <a:cs typeface="Sylfaen"/>
              </a:rPr>
              <a:t>წ</a:t>
            </a:r>
            <a:r>
              <a:rPr dirty="0" smtClean="0" sz="1100" spc="1">
                <a:latin typeface="Sylfaen"/>
                <a:cs typeface="Sylfaen"/>
              </a:rPr>
              <a:t>.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1</a:t>
            </a:r>
            <a:r>
              <a:rPr dirty="0" smtClean="0" sz="1100" spc="1">
                <a:latin typeface="Sylfaen"/>
                <a:cs typeface="Sylfaen"/>
              </a:rPr>
              <a:t>,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ს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ქ</a:t>
            </a:r>
            <a:r>
              <a:rPr dirty="0" smtClean="0" sz="1100" spc="1">
                <a:latin typeface="Sylfaen"/>
                <a:cs typeface="Sylfaen"/>
              </a:rPr>
              <a:t>მ</a:t>
            </a:r>
            <a:r>
              <a:rPr dirty="0" smtClean="0" sz="1100" spc="1">
                <a:latin typeface="Sylfaen"/>
                <a:cs typeface="Sylfaen"/>
              </a:rPr>
              <a:t>ე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2</a:t>
            </a:r>
            <a:r>
              <a:rPr dirty="0" smtClean="0" sz="1100" spc="1">
                <a:latin typeface="Sylfaen"/>
                <a:cs typeface="Sylfaen"/>
              </a:rPr>
              <a:t>5</a:t>
            </a:r>
            <a:r>
              <a:rPr dirty="0" smtClean="0" sz="1100" spc="1">
                <a:latin typeface="Sylfaen"/>
                <a:cs typeface="Sylfaen"/>
              </a:rPr>
              <a:t>1,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გ</a:t>
            </a:r>
            <a:r>
              <a:rPr dirty="0" smtClean="0" sz="1100" spc="1">
                <a:latin typeface="Sylfaen"/>
                <a:cs typeface="Sylfaen"/>
              </a:rPr>
              <a:t>ვ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8).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73276" y="7420212"/>
            <a:ext cx="550889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9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23">
                <a:latin typeface="Sylfaen"/>
                <a:cs typeface="Sylfaen"/>
              </a:rPr>
              <a:t> </a:t>
            </a:r>
            <a:r>
              <a:rPr dirty="0" smtClean="0" sz="1100" spc="-277">
                <a:latin typeface="Sylfaen"/>
                <a:cs typeface="Sylfaen"/>
              </a:rPr>
              <a:t>ზ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15">
                <a:latin typeface="Sylfaen"/>
                <a:cs typeface="Sylfaen"/>
              </a:rPr>
              <a:t>ოთ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-34">
                <a:latin typeface="Sylfaen"/>
                <a:cs typeface="Sylfaen"/>
              </a:rPr>
              <a:t> </a:t>
            </a:r>
            <a:r>
              <a:rPr dirty="0" smtClean="0" sz="1100" spc="-20">
                <a:latin typeface="Sylfaen"/>
                <a:cs typeface="Sylfaen"/>
              </a:rPr>
              <a:t>მ</a:t>
            </a:r>
            <a:r>
              <a:rPr dirty="0" smtClean="0" sz="1100" spc="-15">
                <a:latin typeface="Sylfaen"/>
                <a:cs typeface="Sylfaen"/>
              </a:rPr>
              <a:t>ო</a:t>
            </a:r>
            <a:r>
              <a:rPr dirty="0" smtClean="0" sz="1100" spc="-21">
                <a:latin typeface="Sylfaen"/>
                <a:cs typeface="Sylfaen"/>
              </a:rPr>
              <a:t>ტ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ნ</a:t>
            </a:r>
            <a:r>
              <a:rPr dirty="0" smtClean="0" sz="1100" spc="-22">
                <a:latin typeface="Sylfaen"/>
                <a:cs typeface="Sylfaen"/>
              </a:rPr>
              <a:t>ი</a:t>
            </a:r>
            <a:r>
              <a:rPr dirty="0" smtClean="0" sz="1100" spc="-17">
                <a:latin typeface="Sylfaen"/>
                <a:cs typeface="Sylfaen"/>
              </a:rPr>
              <a:t>ლ</a:t>
            </a:r>
            <a:r>
              <a:rPr dirty="0" smtClean="0" sz="1100" spc="-12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  </a:t>
            </a:r>
            <a:r>
              <a:rPr dirty="0" smtClean="0" sz="1100" spc="248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91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10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51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შ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ძ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7712820"/>
            <a:ext cx="5780434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7">
                <a:latin typeface="Sylfaen"/>
                <a:cs typeface="Sylfaen"/>
              </a:rPr>
              <a:t>დ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ვ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ს</a:t>
            </a:r>
            <a:r>
              <a:rPr dirty="0" smtClean="0" sz="1100" spc="-17">
                <a:latin typeface="Sylfaen"/>
                <a:cs typeface="Sylfaen"/>
              </a:rPr>
              <a:t>კ</a:t>
            </a:r>
            <a:r>
              <a:rPr dirty="0" smtClean="0" sz="1100" spc="-17">
                <a:latin typeface="Sylfaen"/>
                <a:cs typeface="Sylfaen"/>
              </a:rPr>
              <a:t>ვნ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თ</a:t>
            </a:r>
            <a:r>
              <a:rPr dirty="0" smtClean="0" sz="1100" spc="-17">
                <a:latin typeface="Sylfaen"/>
                <a:cs typeface="Sylfaen"/>
              </a:rPr>
              <a:t>,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რ</a:t>
            </a:r>
            <a:r>
              <a:rPr dirty="0" smtClean="0" sz="1100" spc="-17">
                <a:latin typeface="Sylfaen"/>
                <a:cs typeface="Sylfaen"/>
              </a:rPr>
              <a:t>ო</a:t>
            </a:r>
            <a:r>
              <a:rPr dirty="0" smtClean="0" sz="1100" spc="-17">
                <a:latin typeface="Sylfaen"/>
                <a:cs typeface="Sylfaen"/>
              </a:rPr>
              <a:t>მ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XX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ს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უ</a:t>
            </a:r>
            <a:r>
              <a:rPr dirty="0" smtClean="0" sz="1100" spc="-17">
                <a:latin typeface="Sylfaen"/>
                <a:cs typeface="Sylfaen"/>
              </a:rPr>
              <a:t>კ</a:t>
            </a:r>
            <a:r>
              <a:rPr dirty="0" smtClean="0" sz="1100" spc="-17">
                <a:latin typeface="Sylfaen"/>
                <a:cs typeface="Sylfaen"/>
              </a:rPr>
              <a:t>უ</a:t>
            </a:r>
            <a:r>
              <a:rPr dirty="0" smtClean="0" sz="1100" spc="-17">
                <a:latin typeface="Sylfaen"/>
                <a:cs typeface="Sylfaen"/>
              </a:rPr>
              <a:t>ნ</a:t>
            </a:r>
            <a:r>
              <a:rPr dirty="0" smtClean="0" sz="1100" spc="-17">
                <a:latin typeface="Sylfaen"/>
                <a:cs typeface="Sylfaen"/>
              </a:rPr>
              <a:t>ის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დ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ს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წ</a:t>
            </a:r>
            <a:r>
              <a:rPr dirty="0" smtClean="0" sz="1100" spc="-17">
                <a:latin typeface="Sylfaen"/>
                <a:cs typeface="Sylfaen"/>
              </a:rPr>
              <a:t>ყ</a:t>
            </a:r>
            <a:r>
              <a:rPr dirty="0" smtClean="0" sz="1100" spc="-17">
                <a:latin typeface="Sylfaen"/>
                <a:cs typeface="Sylfaen"/>
              </a:rPr>
              <a:t>ი</a:t>
            </a:r>
            <a:r>
              <a:rPr dirty="0" smtClean="0" sz="1100" spc="-17">
                <a:latin typeface="Sylfaen"/>
                <a:cs typeface="Sylfaen"/>
              </a:rPr>
              <a:t>ს</a:t>
            </a:r>
            <a:r>
              <a:rPr dirty="0" smtClean="0" sz="1100" spc="-17">
                <a:latin typeface="Sylfaen"/>
                <a:cs typeface="Sylfaen"/>
              </a:rPr>
              <a:t>ში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ბ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თუ</a:t>
            </a:r>
            <a:r>
              <a:rPr dirty="0" smtClean="0" sz="1100" spc="-17">
                <a:latin typeface="Sylfaen"/>
                <a:cs typeface="Sylfaen"/>
              </a:rPr>
              <a:t>მ</a:t>
            </a:r>
            <a:r>
              <a:rPr dirty="0" smtClean="0" sz="1100" spc="-17">
                <a:latin typeface="Sylfaen"/>
                <a:cs typeface="Sylfaen"/>
              </a:rPr>
              <a:t>ი</a:t>
            </a:r>
            <a:r>
              <a:rPr dirty="0" smtClean="0" sz="1100" spc="-17">
                <a:latin typeface="Sylfaen"/>
                <a:cs typeface="Sylfaen"/>
              </a:rPr>
              <a:t>ს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თვი</a:t>
            </a:r>
            <a:r>
              <a:rPr dirty="0" smtClean="0" sz="1100" spc="-17">
                <a:latin typeface="Sylfaen"/>
                <a:cs typeface="Sylfaen"/>
              </a:rPr>
              <a:t>თ</a:t>
            </a:r>
            <a:r>
              <a:rPr dirty="0" smtClean="0" sz="1100" spc="-17">
                <a:latin typeface="Sylfaen"/>
                <a:cs typeface="Sylfaen"/>
              </a:rPr>
              <a:t>მ</a:t>
            </a:r>
            <a:r>
              <a:rPr dirty="0" smtClean="0" sz="1100" spc="-17">
                <a:latin typeface="Sylfaen"/>
                <a:cs typeface="Sylfaen"/>
              </a:rPr>
              <a:t>მ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რთ</a:t>
            </a:r>
            <a:r>
              <a:rPr dirty="0" smtClean="0" sz="1100" spc="-17">
                <a:latin typeface="Sylfaen"/>
                <a:cs typeface="Sylfaen"/>
              </a:rPr>
              <a:t>ვ</a:t>
            </a:r>
            <a:r>
              <a:rPr dirty="0" smtClean="0" sz="1100" spc="-17">
                <a:latin typeface="Sylfaen"/>
                <a:cs typeface="Sylfaen"/>
              </a:rPr>
              <a:t>ე</a:t>
            </a:r>
            <a:r>
              <a:rPr dirty="0" smtClean="0" sz="1100" spc="-17">
                <a:latin typeface="Sylfaen"/>
                <a:cs typeface="Sylfaen"/>
              </a:rPr>
              <a:t>ლ</a:t>
            </a:r>
            <a:r>
              <a:rPr dirty="0" smtClean="0" sz="1100" spc="-17">
                <a:latin typeface="Sylfaen"/>
                <a:cs typeface="Sylfaen"/>
              </a:rPr>
              <a:t>ო</a:t>
            </a:r>
            <a:r>
              <a:rPr dirty="0" smtClean="0" sz="1100" spc="-17">
                <a:latin typeface="Sylfaen"/>
                <a:cs typeface="Sylfaen"/>
              </a:rPr>
              <a:t>ბ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ჭ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რა</a:t>
            </a:r>
            <a:r>
              <a:rPr dirty="0" smtClean="0" sz="1100" spc="-17">
                <a:latin typeface="Sylfaen"/>
                <a:cs typeface="Sylfaen"/>
              </a:rPr>
              <a:t>ში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ნ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ყ</a:t>
            </a:r>
            <a:r>
              <a:rPr dirty="0" smtClean="0" sz="1100" spc="-17">
                <a:latin typeface="Sylfaen"/>
                <a:cs typeface="Sylfaen"/>
              </a:rPr>
              <a:t>ო</a:t>
            </a:r>
            <a:r>
              <a:rPr dirty="0" smtClean="0" sz="1100" spc="-17">
                <a:latin typeface="Sylfaen"/>
                <a:cs typeface="Sylfaen"/>
              </a:rPr>
              <a:t>ფი</a:t>
            </a:r>
            <a:r>
              <a:rPr dirty="0" smtClean="0" sz="1100" spc="-17">
                <a:latin typeface="Sylfaen"/>
                <a:cs typeface="Sylfaen"/>
              </a:rPr>
              <a:t>ე</a:t>
            </a:r>
            <a:r>
              <a:rPr dirty="0" smtClean="0" sz="1100" spc="-17">
                <a:latin typeface="Sylfaen"/>
                <a:cs typeface="Sylfaen"/>
              </a:rPr>
              <a:t>რ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8006952"/>
            <a:ext cx="3479063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7">
                <a:latin typeface="Sylfaen"/>
                <a:cs typeface="Sylfaen"/>
              </a:rPr>
              <a:t>კ</a:t>
            </a:r>
            <a:r>
              <a:rPr dirty="0" smtClean="0" sz="1100" spc="-7">
                <a:latin typeface="Sylfaen"/>
                <a:cs typeface="Sylfaen"/>
              </a:rPr>
              <a:t>უ</a:t>
            </a:r>
            <a:r>
              <a:rPr dirty="0" smtClean="0" sz="1100" spc="-7">
                <a:latin typeface="Sylfaen"/>
                <a:cs typeface="Sylfaen"/>
              </a:rPr>
              <a:t>ლ</a:t>
            </a:r>
            <a:r>
              <a:rPr dirty="0" smtClean="0" sz="1100" spc="-7">
                <a:latin typeface="Sylfaen"/>
                <a:cs typeface="Sylfaen"/>
              </a:rPr>
              <a:t>ტ</a:t>
            </a:r>
            <a:r>
              <a:rPr dirty="0" smtClean="0" sz="1100" spc="-7">
                <a:latin typeface="Sylfaen"/>
                <a:cs typeface="Sylfaen"/>
              </a:rPr>
              <a:t>უ</a:t>
            </a:r>
            <a:r>
              <a:rPr dirty="0" smtClean="0" sz="1100" spc="-7">
                <a:latin typeface="Sylfaen"/>
                <a:cs typeface="Sylfaen"/>
              </a:rPr>
              <a:t>რ</a:t>
            </a:r>
            <a:r>
              <a:rPr dirty="0" smtClean="0" sz="1100" spc="-7">
                <a:latin typeface="Sylfaen"/>
                <a:cs typeface="Sylfaen"/>
              </a:rPr>
              <a:t>უ</a:t>
            </a:r>
            <a:r>
              <a:rPr dirty="0" smtClean="0" sz="1100" spc="-7">
                <a:latin typeface="Sylfaen"/>
                <a:cs typeface="Sylfaen"/>
              </a:rPr>
              <a:t>ლ</a:t>
            </a:r>
            <a:r>
              <a:rPr dirty="0" smtClean="0" sz="1100" spc="-7">
                <a:latin typeface="Sylfaen"/>
                <a:cs typeface="Sylfaen"/>
              </a:rPr>
              <a:t>-</a:t>
            </a:r>
            <a:r>
              <a:rPr dirty="0" smtClean="0" sz="1100" spc="-7">
                <a:latin typeface="Sylfaen"/>
                <a:cs typeface="Sylfaen"/>
              </a:rPr>
              <a:t>ს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გ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ნ</a:t>
            </a:r>
            <a:r>
              <a:rPr dirty="0" smtClean="0" sz="1100" spc="-7">
                <a:latin typeface="Sylfaen"/>
                <a:cs typeface="Sylfaen"/>
              </a:rPr>
              <a:t>მ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ნ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თ</a:t>
            </a:r>
            <a:r>
              <a:rPr dirty="0" smtClean="0" sz="1100" spc="-7">
                <a:latin typeface="Sylfaen"/>
                <a:cs typeface="Sylfaen"/>
              </a:rPr>
              <a:t>ლ</a:t>
            </a:r>
            <a:r>
              <a:rPr dirty="0" smtClean="0" sz="1100" spc="-7">
                <a:latin typeface="Sylfaen"/>
                <a:cs typeface="Sylfaen"/>
              </a:rPr>
              <a:t>ე</a:t>
            </a:r>
            <a:r>
              <a:rPr dirty="0" smtClean="0" sz="1100" spc="-7">
                <a:latin typeface="Sylfaen"/>
                <a:cs typeface="Sylfaen"/>
              </a:rPr>
              <a:t>ბ</a:t>
            </a:r>
            <a:r>
              <a:rPr dirty="0" smtClean="0" sz="1100" spc="-7">
                <a:latin typeface="Sylfaen"/>
                <a:cs typeface="Sylfaen"/>
              </a:rPr>
              <a:t>ლ</a:t>
            </a:r>
            <a:r>
              <a:rPr dirty="0" smtClean="0" sz="1100" spc="-7">
                <a:latin typeface="Sylfaen"/>
                <a:cs typeface="Sylfaen"/>
              </a:rPr>
              <a:t>ო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ს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ქ</a:t>
            </a:r>
            <a:r>
              <a:rPr dirty="0" smtClean="0" sz="1100" spc="-7">
                <a:latin typeface="Sylfaen"/>
                <a:cs typeface="Sylfaen"/>
              </a:rPr>
              <a:t>მ</a:t>
            </a:r>
            <a:r>
              <a:rPr dirty="0" smtClean="0" sz="1100" spc="-7">
                <a:latin typeface="Sylfaen"/>
                <a:cs typeface="Sylfaen"/>
              </a:rPr>
              <a:t>ი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ნ</a:t>
            </a:r>
            <a:r>
              <a:rPr dirty="0" smtClean="0" sz="1100" spc="-7">
                <a:latin typeface="Sylfaen"/>
                <a:cs typeface="Sylfaen"/>
              </a:rPr>
              <a:t>ო</a:t>
            </a:r>
            <a:r>
              <a:rPr dirty="0" smtClean="0" sz="1100" spc="-7">
                <a:latin typeface="Sylfaen"/>
                <a:cs typeface="Sylfaen"/>
              </a:rPr>
              <a:t>ბ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ს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ე</a:t>
            </a:r>
            <a:r>
              <a:rPr dirty="0" smtClean="0" sz="1100" spc="-7">
                <a:latin typeface="Sylfaen"/>
                <a:cs typeface="Sylfaen"/>
              </a:rPr>
              <a:t>წ</a:t>
            </a:r>
            <a:r>
              <a:rPr dirty="0" smtClean="0" sz="1100" spc="-7">
                <a:latin typeface="Sylfaen"/>
                <a:cs typeface="Sylfaen"/>
              </a:rPr>
              <a:t>ე</a:t>
            </a:r>
            <a:r>
              <a:rPr dirty="0" smtClean="0" sz="1100" spc="-7">
                <a:latin typeface="Sylfaen"/>
                <a:cs typeface="Sylfaen"/>
              </a:rPr>
              <a:t>ო</a:t>
            </a:r>
            <a:r>
              <a:rPr dirty="0" smtClean="0" sz="1100" spc="-7">
                <a:latin typeface="Sylfaen"/>
                <a:cs typeface="Sylfaen"/>
              </a:rPr>
              <a:t>დ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25395" y="8615028"/>
            <a:ext cx="1465529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ყ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ბული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წ</a:t>
            </a:r>
            <a:r>
              <a:rPr dirty="0" smtClean="0" sz="1100" spc="0">
                <a:latin typeface="Sylfaen"/>
                <a:cs typeface="Sylfaen"/>
              </a:rPr>
              <a:t>ყ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: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3276" y="9241392"/>
            <a:ext cx="4365958" cy="360933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 marR="21031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1.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45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(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ჭ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-28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137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არ</a:t>
            </a:r>
            <a:r>
              <a:rPr dirty="0" smtClean="0" sz="1100" spc="-9">
                <a:latin typeface="Sylfaen"/>
                <a:cs typeface="Sylfaen"/>
              </a:rPr>
              <a:t>ქ</a:t>
            </a:r>
            <a:r>
              <a:rPr dirty="0" smtClean="0" sz="1100" spc="0">
                <a:latin typeface="Sylfaen"/>
                <a:cs typeface="Sylfaen"/>
              </a:rPr>
              <a:t>ივი</a:t>
            </a:r>
            <a:r>
              <a:rPr dirty="0" smtClean="0" sz="1100" spc="-69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ფ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89">
                <a:latin typeface="Sylfaen"/>
                <a:cs typeface="Sylfaen"/>
              </a:rPr>
              <a:t> </a:t>
            </a:r>
            <a:r>
              <a:rPr dirty="0" smtClean="0" sz="1100" spc="-36">
                <a:latin typeface="Sylfaen"/>
                <a:cs typeface="Sylfaen"/>
              </a:rPr>
              <a:t>ი</a:t>
            </a:r>
            <a:r>
              <a:rPr dirty="0" smtClean="0" sz="1100" spc="-34">
                <a:latin typeface="Sylfaen"/>
                <a:cs typeface="Sylfaen"/>
              </a:rPr>
              <a:t>-</a:t>
            </a:r>
            <a:r>
              <a:rPr dirty="0" smtClean="0" sz="1100" spc="-25">
                <a:latin typeface="Sylfaen"/>
                <a:cs typeface="Sylfaen"/>
              </a:rPr>
              <a:t>1.</a:t>
            </a:r>
            <a:r>
              <a:rPr dirty="0" smtClean="0" sz="1100" spc="5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აღ</a:t>
            </a:r>
            <a:r>
              <a:rPr dirty="0" smtClean="0" sz="1100" spc="0">
                <a:latin typeface="Sylfaen"/>
                <a:cs typeface="Sylfaen"/>
              </a:rPr>
              <a:t>წ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114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1,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28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541,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654</a:t>
            </a:r>
            <a:endParaRPr sz="1100">
              <a:latin typeface="Sylfaen"/>
              <a:cs typeface="Sylfaen"/>
            </a:endParaRPr>
          </a:p>
          <a:p>
            <a:pPr marL="12700">
              <a:lnSpc>
                <a:spcPct val="109741"/>
              </a:lnSpc>
              <a:spcBef>
                <a:spcPts val="32"/>
              </a:spcBef>
            </a:pPr>
            <a:r>
              <a:rPr dirty="0" smtClean="0" sz="1100" spc="0">
                <a:latin typeface="Sylfaen"/>
                <a:cs typeface="Sylfaen"/>
              </a:rPr>
              <a:t>2.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45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(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ჭ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-28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137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არ</a:t>
            </a:r>
            <a:r>
              <a:rPr dirty="0" smtClean="0" sz="1100" spc="-9">
                <a:latin typeface="Sylfaen"/>
                <a:cs typeface="Sylfaen"/>
              </a:rPr>
              <a:t>ქ</a:t>
            </a:r>
            <a:r>
              <a:rPr dirty="0" smtClean="0" sz="1100" spc="0">
                <a:latin typeface="Sylfaen"/>
                <a:cs typeface="Sylfaen"/>
              </a:rPr>
              <a:t>ივი</a:t>
            </a:r>
            <a:r>
              <a:rPr dirty="0" smtClean="0" sz="1100" spc="-69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ფ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89">
                <a:latin typeface="Sylfaen"/>
                <a:cs typeface="Sylfaen"/>
              </a:rPr>
              <a:t> </a:t>
            </a:r>
            <a:r>
              <a:rPr dirty="0" smtClean="0" sz="1100" spc="-36">
                <a:latin typeface="Sylfaen"/>
                <a:cs typeface="Sylfaen"/>
              </a:rPr>
              <a:t>ი</a:t>
            </a:r>
            <a:r>
              <a:rPr dirty="0" smtClean="0" sz="1100" spc="-34">
                <a:latin typeface="Sylfaen"/>
                <a:cs typeface="Sylfaen"/>
              </a:rPr>
              <a:t>-</a:t>
            </a:r>
            <a:r>
              <a:rPr dirty="0" smtClean="0" sz="1100" spc="-25">
                <a:latin typeface="Sylfaen"/>
                <a:cs typeface="Sylfaen"/>
              </a:rPr>
              <a:t>6.</a:t>
            </a:r>
            <a:r>
              <a:rPr dirty="0" smtClean="0" sz="1100" spc="5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აღ</a:t>
            </a:r>
            <a:r>
              <a:rPr dirty="0" smtClean="0" sz="1100" spc="0">
                <a:latin typeface="Sylfaen"/>
                <a:cs typeface="Sylfaen"/>
              </a:rPr>
              <a:t>წ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114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1,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ქ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28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163,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2</a:t>
            </a:r>
            <a:r>
              <a:rPr dirty="0" smtClean="0" sz="1100" spc="0">
                <a:latin typeface="Sylfaen"/>
                <a:cs typeface="Sylfaen"/>
              </a:rPr>
              <a:t>35,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251,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614,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6</a:t>
            </a:r>
            <a:r>
              <a:rPr dirty="0" smtClean="0" sz="1100" spc="0">
                <a:latin typeface="Sylfaen"/>
                <a:cs typeface="Sylfaen"/>
              </a:rPr>
              <a:t>15,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72</a:t>
            </a:r>
            <a:r>
              <a:rPr dirty="0" smtClean="0" sz="1100" spc="-9">
                <a:latin typeface="Sylfaen"/>
                <a:cs typeface="Sylfaen"/>
              </a:rPr>
              <a:t>1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493002" y="9916160"/>
            <a:ext cx="189640" cy="165608"/>
          </a:xfrm>
          <a:prstGeom prst="rect">
            <a:avLst/>
          </a:prstGeom>
        </p:spPr>
        <p:txBody>
          <a:bodyPr wrap="square" lIns="0" tIns="7651" rIns="0" bIns="0" rtlCol="0">
            <a:noAutofit/>
          </a:bodyPr>
          <a:lstStyle/>
          <a:p>
            <a:pPr marL="12700">
              <a:lnSpc>
                <a:spcPts val="1205"/>
              </a:lnSpc>
            </a:pPr>
            <a:r>
              <a:rPr dirty="0" smtClean="0" sz="1100" spc="4">
                <a:latin typeface="Calibri"/>
                <a:cs typeface="Calibri"/>
              </a:rPr>
              <a:t>28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3313303" y="965042"/>
            <a:ext cx="961678" cy="203708"/>
          </a:xfrm>
          <a:prstGeom prst="rect">
            <a:avLst/>
          </a:prstGeom>
        </p:spPr>
        <p:txBody>
          <a:bodyPr wrap="square" lIns="0" tIns="9207" rIns="0" bIns="0" rtlCol="0">
            <a:noAutofit/>
          </a:bodyPr>
          <a:lstStyle/>
          <a:p>
            <a:pPr marL="12700">
              <a:lnSpc>
                <a:spcPts val="1450"/>
              </a:lnSpc>
            </a:pPr>
            <a:r>
              <a:rPr dirty="0" smtClean="0" sz="1400" spc="-1">
                <a:latin typeface="Sylfaen"/>
                <a:cs typeface="Sylfaen"/>
              </a:rPr>
              <a:t>ს</a:t>
            </a:r>
            <a:r>
              <a:rPr dirty="0" smtClean="0" sz="1400" spc="-1">
                <a:latin typeface="Sylfaen"/>
                <a:cs typeface="Sylfaen"/>
              </a:rPr>
              <a:t> </a:t>
            </a:r>
            <a:r>
              <a:rPr dirty="0" smtClean="0" sz="1400" spc="-1">
                <a:latin typeface="Sylfaen"/>
                <a:cs typeface="Sylfaen"/>
              </a:rPr>
              <a:t>ა</a:t>
            </a:r>
            <a:r>
              <a:rPr dirty="0" smtClean="0" sz="1400" spc="-1">
                <a:latin typeface="Sylfaen"/>
                <a:cs typeface="Sylfaen"/>
              </a:rPr>
              <a:t> </a:t>
            </a:r>
            <a:r>
              <a:rPr dirty="0" smtClean="0" sz="1400" spc="-1">
                <a:latin typeface="Sylfaen"/>
                <a:cs typeface="Sylfaen"/>
              </a:rPr>
              <a:t>რ</a:t>
            </a:r>
            <a:r>
              <a:rPr dirty="0" smtClean="0" sz="1400" spc="-1">
                <a:latin typeface="Sylfaen"/>
                <a:cs typeface="Sylfaen"/>
              </a:rPr>
              <a:t> </a:t>
            </a:r>
            <a:r>
              <a:rPr dirty="0" smtClean="0" sz="1400" spc="-1">
                <a:latin typeface="Sylfaen"/>
                <a:cs typeface="Sylfaen"/>
              </a:rPr>
              <a:t>ჩ</a:t>
            </a:r>
            <a:r>
              <a:rPr dirty="0" smtClean="0" sz="1400" spc="-1">
                <a:latin typeface="Sylfaen"/>
                <a:cs typeface="Sylfaen"/>
              </a:rPr>
              <a:t> </a:t>
            </a:r>
            <a:r>
              <a:rPr dirty="0" smtClean="0" sz="1400" spc="-1">
                <a:latin typeface="Sylfaen"/>
                <a:cs typeface="Sylfaen"/>
              </a:rPr>
              <a:t>ე</a:t>
            </a:r>
            <a:r>
              <a:rPr dirty="0" smtClean="0" sz="1400" spc="-1">
                <a:latin typeface="Sylfaen"/>
                <a:cs typeface="Sylfaen"/>
              </a:rPr>
              <a:t> </a:t>
            </a:r>
            <a:r>
              <a:rPr dirty="0" smtClean="0" sz="1400" spc="-1">
                <a:latin typeface="Sylfaen"/>
                <a:cs typeface="Sylfaen"/>
              </a:rPr>
              <a:t>ვ</a:t>
            </a:r>
            <a:r>
              <a:rPr dirty="0" smtClean="0" sz="1400" spc="-1">
                <a:latin typeface="Sylfaen"/>
                <a:cs typeface="Sylfaen"/>
              </a:rPr>
              <a:t> </a:t>
            </a:r>
            <a:r>
              <a:rPr dirty="0" smtClean="0" sz="1400" spc="-1">
                <a:latin typeface="Sylfaen"/>
                <a:cs typeface="Sylfaen"/>
              </a:rPr>
              <a:t>ი</a:t>
            </a:r>
            <a:endParaRPr sz="1400">
              <a:latin typeface="Sylfaen"/>
              <a:cs typeface="Sylfae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2004" y="1426828"/>
            <a:ext cx="578065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ჭ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რ</a:t>
            </a:r>
            <a:r>
              <a:rPr dirty="0" smtClean="0" sz="1100" spc="-11">
                <a:latin typeface="Sylfaen"/>
                <a:cs typeface="Sylfaen"/>
              </a:rPr>
              <a:t>ის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ტ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11">
                <a:latin typeface="Sylfaen"/>
                <a:cs typeface="Sylfaen"/>
              </a:rPr>
              <a:t>რ</a:t>
            </a:r>
            <a:r>
              <a:rPr dirty="0" smtClean="0" sz="1100" spc="-11">
                <a:latin typeface="Sylfaen"/>
                <a:cs typeface="Sylfaen"/>
              </a:rPr>
              <a:t>ი</a:t>
            </a:r>
            <a:r>
              <a:rPr dirty="0" smtClean="0" sz="1100" spc="-11">
                <a:latin typeface="Sylfaen"/>
                <a:cs typeface="Sylfaen"/>
              </a:rPr>
              <a:t>ტ</a:t>
            </a:r>
            <a:r>
              <a:rPr dirty="0" smtClean="0" sz="1100" spc="-11">
                <a:latin typeface="Sylfaen"/>
                <a:cs typeface="Sylfaen"/>
              </a:rPr>
              <a:t>ო</a:t>
            </a:r>
            <a:r>
              <a:rPr dirty="0" smtClean="0" sz="1100" spc="-11">
                <a:latin typeface="Sylfaen"/>
                <a:cs typeface="Sylfaen"/>
              </a:rPr>
              <a:t>რი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ზე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წ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რ</a:t>
            </a:r>
            <a:r>
              <a:rPr dirty="0" smtClean="0" sz="1100" spc="-11">
                <a:latin typeface="Sylfaen"/>
                <a:cs typeface="Sylfaen"/>
              </a:rPr>
              <a:t>მ</a:t>
            </a:r>
            <a:r>
              <a:rPr dirty="0" smtClean="0" sz="1100" spc="-11">
                <a:latin typeface="Sylfaen"/>
                <a:cs typeface="Sylfaen"/>
              </a:rPr>
              <a:t>ო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11">
                <a:latin typeface="Sylfaen"/>
                <a:cs typeface="Sylfaen"/>
              </a:rPr>
              <a:t>ბ</a:t>
            </a:r>
            <a:r>
              <a:rPr dirty="0" smtClean="0" sz="1100" spc="-11">
                <a:latin typeface="Sylfaen"/>
                <a:cs typeface="Sylfaen"/>
              </a:rPr>
              <a:t>უ</a:t>
            </a:r>
            <a:r>
              <a:rPr dirty="0" smtClean="0" sz="1100" spc="-11">
                <a:latin typeface="Sylfaen"/>
                <a:cs typeface="Sylfaen"/>
              </a:rPr>
              <a:t>ლ</a:t>
            </a:r>
            <a:r>
              <a:rPr dirty="0" smtClean="0" sz="1100" spc="-11">
                <a:latin typeface="Sylfaen"/>
                <a:cs typeface="Sylfaen"/>
              </a:rPr>
              <a:t>ი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პ</a:t>
            </a:r>
            <a:r>
              <a:rPr dirty="0" smtClean="0" sz="1100" spc="-11">
                <a:latin typeface="Sylfaen"/>
                <a:cs typeface="Sylfaen"/>
              </a:rPr>
              <a:t>რ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11">
                <a:latin typeface="Sylfaen"/>
                <a:cs typeface="Sylfaen"/>
              </a:rPr>
              <a:t>ი</a:t>
            </a:r>
            <a:r>
              <a:rPr dirty="0" smtClean="0" sz="1100" spc="-11">
                <a:latin typeface="Sylfaen"/>
                <a:cs typeface="Sylfaen"/>
              </a:rPr>
              <a:t>ს</a:t>
            </a:r>
            <a:r>
              <a:rPr dirty="0" smtClean="0" sz="1100" spc="-11">
                <a:latin typeface="Sylfaen"/>
                <a:cs typeface="Sylfaen"/>
              </a:rPr>
              <a:t>ტ</a:t>
            </a:r>
            <a:r>
              <a:rPr dirty="0" smtClean="0" sz="1100" spc="-11">
                <a:latin typeface="Sylfaen"/>
                <a:cs typeface="Sylfaen"/>
              </a:rPr>
              <a:t>ო</a:t>
            </a:r>
            <a:r>
              <a:rPr dirty="0" smtClean="0" sz="1100" spc="-11">
                <a:latin typeface="Sylfaen"/>
                <a:cs typeface="Sylfaen"/>
              </a:rPr>
              <a:t>რი</a:t>
            </a:r>
            <a:r>
              <a:rPr dirty="0" smtClean="0" sz="1100" spc="-11">
                <a:latin typeface="Sylfaen"/>
                <a:cs typeface="Sylfaen"/>
              </a:rPr>
              <a:t>უ</a:t>
            </a:r>
            <a:r>
              <a:rPr dirty="0" smtClean="0" sz="1100" spc="-11">
                <a:latin typeface="Sylfaen"/>
                <a:cs typeface="Sylfaen"/>
              </a:rPr>
              <a:t>ლ</a:t>
            </a:r>
            <a:r>
              <a:rPr dirty="0" smtClean="0" sz="1100" spc="-11">
                <a:latin typeface="Sylfaen"/>
                <a:cs typeface="Sylfaen"/>
              </a:rPr>
              <a:t>ი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ძ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11">
                <a:latin typeface="Sylfaen"/>
                <a:cs typeface="Sylfaen"/>
              </a:rPr>
              <a:t>გ</a:t>
            </a:r>
            <a:r>
              <a:rPr dirty="0" smtClean="0" sz="1100" spc="-11">
                <a:latin typeface="Sylfaen"/>
                <a:cs typeface="Sylfaen"/>
              </a:rPr>
              <a:t>ლ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11">
                <a:latin typeface="Sylfaen"/>
                <a:cs typeface="Sylfaen"/>
              </a:rPr>
              <a:t>ბის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კ</a:t>
            </a:r>
            <a:r>
              <a:rPr dirty="0" smtClean="0" sz="1100" spc="-11">
                <a:latin typeface="Sylfaen"/>
                <a:cs typeface="Sylfaen"/>
              </a:rPr>
              <a:t>ო</a:t>
            </a:r>
            <a:r>
              <a:rPr dirty="0" smtClean="0" sz="1100" spc="-11">
                <a:latin typeface="Sylfaen"/>
                <a:cs typeface="Sylfaen"/>
              </a:rPr>
              <a:t>მ</a:t>
            </a:r>
            <a:r>
              <a:rPr dirty="0" smtClean="0" sz="1100" spc="-11">
                <a:latin typeface="Sylfaen"/>
                <a:cs typeface="Sylfaen"/>
              </a:rPr>
              <a:t>პ</a:t>
            </a:r>
            <a:r>
              <a:rPr dirty="0" smtClean="0" sz="1100" spc="-11">
                <a:latin typeface="Sylfaen"/>
                <a:cs typeface="Sylfaen"/>
              </a:rPr>
              <a:t>ლ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11">
                <a:latin typeface="Sylfaen"/>
                <a:cs typeface="Sylfaen"/>
              </a:rPr>
              <a:t>ქ</a:t>
            </a:r>
            <a:r>
              <a:rPr dirty="0" smtClean="0" sz="1100" spc="-11">
                <a:latin typeface="Sylfaen"/>
                <a:cs typeface="Sylfaen"/>
              </a:rPr>
              <a:t>ს</a:t>
            </a:r>
            <a:r>
              <a:rPr dirty="0" smtClean="0" sz="1100" spc="-11">
                <a:latin typeface="Sylfaen"/>
                <a:cs typeface="Sylfaen"/>
              </a:rPr>
              <a:t>უ</a:t>
            </a:r>
            <a:r>
              <a:rPr dirty="0" smtClean="0" sz="1100" spc="-11">
                <a:latin typeface="Sylfaen"/>
                <a:cs typeface="Sylfaen"/>
              </a:rPr>
              <a:t>რი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კ</a:t>
            </a:r>
            <a:r>
              <a:rPr dirty="0" smtClean="0" sz="1100" spc="-11">
                <a:latin typeface="Sylfaen"/>
                <a:cs typeface="Sylfaen"/>
              </a:rPr>
              <a:t>ვლ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11">
                <a:latin typeface="Sylfaen"/>
                <a:cs typeface="Sylfaen"/>
              </a:rPr>
              <a:t>ვე</a:t>
            </a:r>
            <a:r>
              <a:rPr dirty="0" smtClean="0" sz="1100" spc="-11">
                <a:latin typeface="Sylfaen"/>
                <a:cs typeface="Sylfaen"/>
              </a:rPr>
              <a:t>ბ</a:t>
            </a:r>
            <a:r>
              <a:rPr dirty="0" smtClean="0" sz="1100" spc="-11">
                <a:latin typeface="Sylfaen"/>
                <a:cs typeface="Sylfaen"/>
              </a:rPr>
              <a:t>ი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--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2004" y="1720960"/>
            <a:ext cx="565724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">
                <a:latin typeface="Sylfaen"/>
                <a:cs typeface="Sylfaen"/>
              </a:rPr>
              <a:t>--</a:t>
            </a:r>
            <a:r>
              <a:rPr dirty="0" smtClean="0" sz="1100" spc="-1">
                <a:latin typeface="Sylfaen"/>
                <a:cs typeface="Sylfaen"/>
              </a:rPr>
              <a:t>-</a:t>
            </a:r>
            <a:r>
              <a:rPr dirty="0" smtClean="0" sz="1100" spc="-1">
                <a:latin typeface="Sylfaen"/>
                <a:cs typeface="Sylfaen"/>
              </a:rPr>
              <a:t>-</a:t>
            </a:r>
            <a:r>
              <a:rPr dirty="0" smtClean="0" sz="1100" spc="-1">
                <a:latin typeface="Sylfaen"/>
                <a:cs typeface="Sylfaen"/>
              </a:rPr>
              <a:t>-</a:t>
            </a:r>
            <a:r>
              <a:rPr dirty="0" smtClean="0" sz="1100" spc="-1">
                <a:latin typeface="Sylfaen"/>
                <a:cs typeface="Sylfaen"/>
              </a:rPr>
              <a:t>--</a:t>
            </a:r>
            <a:r>
              <a:rPr dirty="0" smtClean="0" sz="1100" spc="-1">
                <a:latin typeface="Sylfaen"/>
                <a:cs typeface="Sylfaen"/>
              </a:rPr>
              <a:t>-</a:t>
            </a:r>
            <a:r>
              <a:rPr dirty="0" smtClean="0" sz="1100" spc="-1">
                <a:latin typeface="Sylfaen"/>
                <a:cs typeface="Sylfaen"/>
              </a:rPr>
              <a:t>-</a:t>
            </a:r>
            <a:r>
              <a:rPr dirty="0" smtClean="0" sz="1100" spc="-1">
                <a:latin typeface="Sylfaen"/>
                <a:cs typeface="Sylfaen"/>
              </a:rPr>
              <a:t>-</a:t>
            </a:r>
            <a:r>
              <a:rPr dirty="0" smtClean="0" sz="1100" spc="-1">
                <a:latin typeface="Sylfaen"/>
                <a:cs typeface="Sylfaen"/>
              </a:rPr>
              <a:t>--</a:t>
            </a:r>
            <a:r>
              <a:rPr dirty="0" smtClean="0" sz="1100" spc="-1">
                <a:latin typeface="Sylfaen"/>
                <a:cs typeface="Sylfaen"/>
              </a:rPr>
              <a:t>-</a:t>
            </a:r>
            <a:r>
              <a:rPr dirty="0" smtClean="0" sz="1100" spc="-1">
                <a:latin typeface="Sylfaen"/>
                <a:cs typeface="Sylfaen"/>
              </a:rPr>
              <a:t>--</a:t>
            </a:r>
            <a:r>
              <a:rPr dirty="0" smtClean="0" sz="1100" spc="-1">
                <a:latin typeface="Sylfaen"/>
                <a:cs typeface="Sylfaen"/>
              </a:rPr>
              <a:t>-</a:t>
            </a:r>
            <a:r>
              <a:rPr dirty="0" smtClean="0" sz="1100" spc="-1">
                <a:latin typeface="Sylfaen"/>
                <a:cs typeface="Sylfaen"/>
              </a:rPr>
              <a:t>-</a:t>
            </a:r>
            <a:r>
              <a:rPr dirty="0" smtClean="0" sz="1100" spc="-1">
                <a:latin typeface="Sylfaen"/>
                <a:cs typeface="Sylfaen"/>
              </a:rPr>
              <a:t>--</a:t>
            </a:r>
            <a:r>
              <a:rPr dirty="0" smtClean="0" sz="1100" spc="-1">
                <a:latin typeface="Sylfaen"/>
                <a:cs typeface="Sylfaen"/>
              </a:rPr>
              <a:t>-</a:t>
            </a:r>
            <a:r>
              <a:rPr dirty="0" smtClean="0" sz="1100" spc="-1">
                <a:latin typeface="Sylfaen"/>
                <a:cs typeface="Sylfaen"/>
              </a:rPr>
              <a:t>--</a:t>
            </a:r>
            <a:r>
              <a:rPr dirty="0" smtClean="0" sz="1100" spc="-1">
                <a:latin typeface="Sylfaen"/>
                <a:cs typeface="Sylfaen"/>
              </a:rPr>
              <a:t>-</a:t>
            </a:r>
            <a:r>
              <a:rPr dirty="0" smtClean="0" sz="1100" spc="-1">
                <a:latin typeface="Sylfaen"/>
                <a:cs typeface="Sylfaen"/>
              </a:rPr>
              <a:t>-</a:t>
            </a:r>
            <a:r>
              <a:rPr dirty="0" smtClean="0" sz="1100" spc="-1">
                <a:latin typeface="Sylfaen"/>
                <a:cs typeface="Sylfaen"/>
              </a:rPr>
              <a:t>--</a:t>
            </a:r>
            <a:r>
              <a:rPr dirty="0" smtClean="0" sz="1100" spc="-1">
                <a:latin typeface="Sylfaen"/>
                <a:cs typeface="Sylfaen"/>
              </a:rPr>
              <a:t>-</a:t>
            </a:r>
            <a:r>
              <a:rPr dirty="0" smtClean="0" sz="1100" spc="-1">
                <a:latin typeface="Sylfaen"/>
                <a:cs typeface="Sylfaen"/>
              </a:rPr>
              <a:t>-</a:t>
            </a:r>
            <a:r>
              <a:rPr dirty="0" smtClean="0" sz="1100" spc="-1">
                <a:latin typeface="Sylfaen"/>
                <a:cs typeface="Sylfaen"/>
              </a:rPr>
              <a:t>-</a:t>
            </a:r>
            <a:r>
              <a:rPr dirty="0" smtClean="0" sz="1100" spc="-1">
                <a:latin typeface="Sylfaen"/>
                <a:cs typeface="Sylfaen"/>
              </a:rPr>
              <a:t>--</a:t>
            </a:r>
            <a:r>
              <a:rPr dirty="0" smtClean="0" sz="1100" spc="-1">
                <a:latin typeface="Sylfaen"/>
                <a:cs typeface="Sylfaen"/>
              </a:rPr>
              <a:t>-</a:t>
            </a:r>
            <a:r>
              <a:rPr dirty="0" smtClean="0" sz="1100" spc="-1">
                <a:latin typeface="Sylfaen"/>
                <a:cs typeface="Sylfaen"/>
              </a:rPr>
              <a:t>-</a:t>
            </a:r>
            <a:r>
              <a:rPr dirty="0" smtClean="0" sz="1100" spc="-1">
                <a:latin typeface="Sylfaen"/>
                <a:cs typeface="Sylfaen"/>
              </a:rPr>
              <a:t>-</a:t>
            </a:r>
            <a:r>
              <a:rPr dirty="0" smtClean="0" sz="1100" spc="-1">
                <a:latin typeface="Sylfaen"/>
                <a:cs typeface="Sylfaen"/>
              </a:rPr>
              <a:t>--</a:t>
            </a:r>
            <a:r>
              <a:rPr dirty="0" smtClean="0" sz="1100" spc="-1">
                <a:latin typeface="Sylfaen"/>
                <a:cs typeface="Sylfaen"/>
              </a:rPr>
              <a:t>-</a:t>
            </a:r>
            <a:r>
              <a:rPr dirty="0" smtClean="0" sz="1100" spc="-1">
                <a:latin typeface="Sylfaen"/>
                <a:cs typeface="Sylfaen"/>
              </a:rPr>
              <a:t>-</a:t>
            </a:r>
            <a:r>
              <a:rPr dirty="0" smtClean="0" sz="1100" spc="-1">
                <a:latin typeface="Sylfaen"/>
                <a:cs typeface="Sylfaen"/>
              </a:rPr>
              <a:t>--</a:t>
            </a:r>
            <a:r>
              <a:rPr dirty="0" smtClean="0" sz="1100" spc="-1">
                <a:latin typeface="Sylfaen"/>
                <a:cs typeface="Sylfaen"/>
              </a:rPr>
              <a:t>-</a:t>
            </a:r>
            <a:r>
              <a:rPr dirty="0" smtClean="0" sz="1100" spc="-1">
                <a:latin typeface="Sylfaen"/>
                <a:cs typeface="Sylfaen"/>
              </a:rPr>
              <a:t>-</a:t>
            </a:r>
            <a:r>
              <a:rPr dirty="0" smtClean="0" sz="1100" spc="-1">
                <a:latin typeface="Sylfaen"/>
                <a:cs typeface="Sylfaen"/>
              </a:rPr>
              <a:t>--</a:t>
            </a:r>
            <a:r>
              <a:rPr dirty="0" smtClean="0" sz="1100" spc="-1">
                <a:latin typeface="Sylfaen"/>
                <a:cs typeface="Sylfaen"/>
              </a:rPr>
              <a:t>-</a:t>
            </a:r>
            <a:r>
              <a:rPr dirty="0" smtClean="0" sz="1100" spc="-1">
                <a:latin typeface="Sylfaen"/>
                <a:cs typeface="Sylfaen"/>
              </a:rPr>
              <a:t>-</a:t>
            </a:r>
            <a:r>
              <a:rPr dirty="0" smtClean="0" sz="1100" spc="-1">
                <a:latin typeface="Sylfaen"/>
                <a:cs typeface="Sylfaen"/>
              </a:rPr>
              <a:t>--</a:t>
            </a:r>
            <a:r>
              <a:rPr dirty="0" smtClean="0" sz="1100" spc="-1">
                <a:latin typeface="Sylfaen"/>
                <a:cs typeface="Sylfaen"/>
              </a:rPr>
              <a:t>-</a:t>
            </a:r>
            <a:r>
              <a:rPr dirty="0" smtClean="0" sz="1100" spc="-1">
                <a:latin typeface="Sylfaen"/>
                <a:cs typeface="Sylfaen"/>
              </a:rPr>
              <a:t>--</a:t>
            </a:r>
            <a:r>
              <a:rPr dirty="0" smtClean="0" sz="1100" spc="-1">
                <a:latin typeface="Sylfaen"/>
                <a:cs typeface="Sylfaen"/>
              </a:rPr>
              <a:t>-</a:t>
            </a:r>
            <a:r>
              <a:rPr dirty="0" smtClean="0" sz="1100" spc="-1">
                <a:latin typeface="Sylfaen"/>
                <a:cs typeface="Sylfaen"/>
              </a:rPr>
              <a:t>-</a:t>
            </a:r>
            <a:r>
              <a:rPr dirty="0" smtClean="0" sz="1100" spc="-1">
                <a:latin typeface="Sylfaen"/>
                <a:cs typeface="Sylfaen"/>
              </a:rPr>
              <a:t>-</a:t>
            </a:r>
            <a:r>
              <a:rPr dirty="0" smtClean="0" sz="1100" spc="-1">
                <a:latin typeface="Sylfaen"/>
                <a:cs typeface="Sylfaen"/>
              </a:rPr>
              <a:t>-</a:t>
            </a:r>
            <a:r>
              <a:rPr dirty="0" smtClean="0" sz="1100" spc="-1">
                <a:latin typeface="Sylfaen"/>
                <a:cs typeface="Sylfaen"/>
              </a:rPr>
              <a:t>-</a:t>
            </a:r>
            <a:r>
              <a:rPr dirty="0" smtClean="0" sz="1100" spc="-1">
                <a:latin typeface="Sylfaen"/>
                <a:cs typeface="Sylfaen"/>
              </a:rPr>
              <a:t>-</a:t>
            </a:r>
            <a:r>
              <a:rPr dirty="0" smtClean="0" sz="1100" spc="-1">
                <a:latin typeface="Sylfaen"/>
                <a:cs typeface="Sylfaen"/>
              </a:rPr>
              <a:t>-</a:t>
            </a:r>
            <a:r>
              <a:rPr dirty="0" smtClean="0" sz="1100" spc="-1">
                <a:latin typeface="Sylfaen"/>
                <a:cs typeface="Sylfaen"/>
              </a:rPr>
              <a:t>--</a:t>
            </a:r>
            <a:r>
              <a:rPr dirty="0" smtClean="0" sz="1100" spc="-1">
                <a:latin typeface="Sylfaen"/>
                <a:cs typeface="Sylfaen"/>
              </a:rPr>
              <a:t>-</a:t>
            </a:r>
            <a:r>
              <a:rPr dirty="0" smtClean="0" sz="1100" spc="-1">
                <a:latin typeface="Sylfaen"/>
                <a:cs typeface="Sylfaen"/>
              </a:rPr>
              <a:t>-</a:t>
            </a:r>
            <a:r>
              <a:rPr dirty="0" smtClean="0" sz="1100" spc="-1">
                <a:latin typeface="Sylfaen"/>
                <a:cs typeface="Sylfaen"/>
              </a:rPr>
              <a:t>-</a:t>
            </a:r>
            <a:r>
              <a:rPr dirty="0" smtClean="0" sz="1100" spc="-1">
                <a:latin typeface="Sylfaen"/>
                <a:cs typeface="Sylfaen"/>
              </a:rPr>
              <a:t>--</a:t>
            </a:r>
            <a:r>
              <a:rPr dirty="0" smtClean="0" sz="1100" spc="-1">
                <a:latin typeface="Sylfaen"/>
                <a:cs typeface="Sylfaen"/>
              </a:rPr>
              <a:t>-</a:t>
            </a:r>
            <a:r>
              <a:rPr dirty="0" smtClean="0" sz="1100" spc="-1">
                <a:latin typeface="Sylfaen"/>
                <a:cs typeface="Sylfaen"/>
              </a:rPr>
              <a:t>-</a:t>
            </a:r>
            <a:r>
              <a:rPr dirty="0" smtClean="0" sz="1100" spc="-1">
                <a:latin typeface="Sylfaen"/>
                <a:cs typeface="Sylfaen"/>
              </a:rPr>
              <a:t>-</a:t>
            </a:r>
            <a:r>
              <a:rPr dirty="0" smtClean="0" sz="1100" spc="-1">
                <a:latin typeface="Sylfaen"/>
                <a:cs typeface="Sylfaen"/>
              </a:rPr>
              <a:t>-</a:t>
            </a:r>
            <a:r>
              <a:rPr dirty="0" smtClean="0" sz="1100" spc="-1">
                <a:latin typeface="Sylfaen"/>
                <a:cs typeface="Sylfaen"/>
              </a:rPr>
              <a:t>-</a:t>
            </a:r>
            <a:r>
              <a:rPr dirty="0" smtClean="0" sz="1100" spc="-1">
                <a:latin typeface="Sylfaen"/>
                <a:cs typeface="Sylfaen"/>
              </a:rPr>
              <a:t>-</a:t>
            </a:r>
            <a:r>
              <a:rPr dirty="0" smtClean="0" sz="1100" spc="-1">
                <a:latin typeface="Sylfaen"/>
                <a:cs typeface="Sylfaen"/>
              </a:rPr>
              <a:t>--</a:t>
            </a:r>
            <a:r>
              <a:rPr dirty="0" smtClean="0" sz="1100" spc="-1">
                <a:latin typeface="Sylfaen"/>
                <a:cs typeface="Sylfaen"/>
              </a:rPr>
              <a:t>-</a:t>
            </a:r>
            <a:r>
              <a:rPr dirty="0" smtClean="0" sz="1100" spc="-1">
                <a:latin typeface="Sylfaen"/>
                <a:cs typeface="Sylfaen"/>
              </a:rPr>
              <a:t>-</a:t>
            </a:r>
            <a:r>
              <a:rPr dirty="0" smtClean="0" sz="1100" spc="-1">
                <a:latin typeface="Sylfaen"/>
                <a:cs typeface="Sylfaen"/>
              </a:rPr>
              <a:t>--</a:t>
            </a:r>
            <a:r>
              <a:rPr dirty="0" smtClean="0" sz="1100" spc="-1">
                <a:latin typeface="Sylfaen"/>
                <a:cs typeface="Sylfaen"/>
              </a:rPr>
              <a:t>-</a:t>
            </a:r>
            <a:r>
              <a:rPr dirty="0" smtClean="0" sz="1100" spc="-1">
                <a:latin typeface="Sylfaen"/>
                <a:cs typeface="Sylfaen"/>
              </a:rPr>
              <a:t>--</a:t>
            </a:r>
            <a:r>
              <a:rPr dirty="0" smtClean="0" sz="1100" spc="-1">
                <a:latin typeface="Sylfaen"/>
                <a:cs typeface="Sylfaen"/>
              </a:rPr>
              <a:t>-</a:t>
            </a:r>
            <a:r>
              <a:rPr dirty="0" smtClean="0" sz="1100" spc="-1">
                <a:latin typeface="Sylfaen"/>
                <a:cs typeface="Sylfaen"/>
              </a:rPr>
              <a:t>-</a:t>
            </a:r>
            <a:r>
              <a:rPr dirty="0" smtClean="0" sz="1100" spc="-1">
                <a:latin typeface="Sylfaen"/>
                <a:cs typeface="Sylfaen"/>
              </a:rPr>
              <a:t>--</a:t>
            </a:r>
            <a:r>
              <a:rPr dirty="0" smtClean="0" sz="1100" spc="-1">
                <a:latin typeface="Sylfaen"/>
                <a:cs typeface="Sylfaen"/>
              </a:rPr>
              <a:t>-</a:t>
            </a:r>
            <a:r>
              <a:rPr dirty="0" smtClean="0" sz="1100" spc="-1">
                <a:latin typeface="Sylfaen"/>
                <a:cs typeface="Sylfaen"/>
              </a:rPr>
              <a:t>-</a:t>
            </a:r>
            <a:r>
              <a:rPr dirty="0" smtClean="0" sz="1100" spc="-1">
                <a:latin typeface="Sylfaen"/>
                <a:cs typeface="Sylfaen"/>
              </a:rPr>
              <a:t>-</a:t>
            </a:r>
            <a:r>
              <a:rPr dirty="0" smtClean="0" sz="1100" spc="-1">
                <a:latin typeface="Sylfaen"/>
                <a:cs typeface="Sylfaen"/>
              </a:rPr>
              <a:t>--</a:t>
            </a:r>
            <a:r>
              <a:rPr dirty="0" smtClean="0" sz="1100" spc="-1">
                <a:latin typeface="Sylfaen"/>
                <a:cs typeface="Sylfaen"/>
              </a:rPr>
              <a:t>-</a:t>
            </a:r>
            <a:r>
              <a:rPr dirty="0" smtClean="0" sz="1100" spc="-1">
                <a:latin typeface="Sylfaen"/>
                <a:cs typeface="Sylfaen"/>
              </a:rPr>
              <a:t>-</a:t>
            </a:r>
            <a:r>
              <a:rPr dirty="0" smtClean="0" sz="1100" spc="-1">
                <a:latin typeface="Sylfaen"/>
                <a:cs typeface="Sylfaen"/>
              </a:rPr>
              <a:t>-</a:t>
            </a:r>
            <a:r>
              <a:rPr dirty="0" smtClean="0" sz="1100" spc="-1">
                <a:latin typeface="Sylfaen"/>
                <a:cs typeface="Sylfaen"/>
              </a:rPr>
              <a:t>--</a:t>
            </a:r>
            <a:r>
              <a:rPr dirty="0" smtClean="0" sz="1100" spc="-1">
                <a:latin typeface="Sylfaen"/>
                <a:cs typeface="Sylfaen"/>
              </a:rPr>
              <a:t>-</a:t>
            </a:r>
            <a:r>
              <a:rPr dirty="0" smtClean="0" sz="1100" spc="-1">
                <a:latin typeface="Sylfaen"/>
                <a:cs typeface="Sylfaen"/>
              </a:rPr>
              <a:t>-</a:t>
            </a:r>
            <a:r>
              <a:rPr dirty="0" smtClean="0" sz="1100" spc="-1">
                <a:latin typeface="Sylfaen"/>
                <a:cs typeface="Sylfaen"/>
              </a:rPr>
              <a:t>--</a:t>
            </a:r>
            <a:r>
              <a:rPr dirty="0" smtClean="0" sz="1100" spc="-1">
                <a:latin typeface="Sylfaen"/>
                <a:cs typeface="Sylfaen"/>
              </a:rPr>
              <a:t>-</a:t>
            </a:r>
            <a:r>
              <a:rPr dirty="0" smtClean="0" sz="1100" spc="-1">
                <a:latin typeface="Sylfaen"/>
                <a:cs typeface="Sylfaen"/>
              </a:rPr>
              <a:t>-</a:t>
            </a:r>
            <a:r>
              <a:rPr dirty="0" smtClean="0" sz="1100" spc="-1">
                <a:latin typeface="Sylfaen"/>
                <a:cs typeface="Sylfaen"/>
              </a:rPr>
              <a:t>-</a:t>
            </a:r>
            <a:r>
              <a:rPr dirty="0" smtClean="0" sz="1100" spc="-1">
                <a:latin typeface="Sylfaen"/>
                <a:cs typeface="Sylfaen"/>
              </a:rPr>
              <a:t>---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3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2004" y="2409808"/>
            <a:ext cx="576087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ქ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ვ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რ</a:t>
            </a:r>
            <a:r>
              <a:rPr dirty="0" smtClean="0" sz="1100" spc="-19">
                <a:latin typeface="Sylfaen"/>
                <a:cs typeface="Sylfaen"/>
              </a:rPr>
              <a:t>თ</a:t>
            </a:r>
            <a:r>
              <a:rPr dirty="0" smtClean="0" sz="1100" spc="-19">
                <a:latin typeface="Sylfaen"/>
                <a:cs typeface="Sylfaen"/>
              </a:rPr>
              <a:t>,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ბ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თუმშ</a:t>
            </a:r>
            <a:r>
              <a:rPr dirty="0" smtClean="0" sz="1100" spc="-19">
                <a:latin typeface="Sylfaen"/>
                <a:cs typeface="Sylfaen"/>
              </a:rPr>
              <a:t>ი</a:t>
            </a:r>
            <a:r>
              <a:rPr dirty="0" smtClean="0" sz="1100" spc="-19">
                <a:latin typeface="Sylfaen"/>
                <a:cs typeface="Sylfaen"/>
              </a:rPr>
              <a:t>,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ხ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რი</a:t>
            </a:r>
            <a:r>
              <a:rPr dirty="0" smtClean="0" sz="1100" spc="-19">
                <a:latin typeface="Sylfaen"/>
                <a:cs typeface="Sylfaen"/>
              </a:rPr>
              <a:t>ტ</a:t>
            </a:r>
            <a:r>
              <a:rPr dirty="0" smtClean="0" sz="1100" spc="-19">
                <a:latin typeface="Sylfaen"/>
                <a:cs typeface="Sylfaen"/>
              </a:rPr>
              <a:t>ონ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ხ</a:t>
            </a:r>
            <a:r>
              <a:rPr dirty="0" smtClean="0" sz="1100" spc="-19">
                <a:latin typeface="Sylfaen"/>
                <a:cs typeface="Sylfaen"/>
              </a:rPr>
              <a:t>ვ</a:t>
            </a:r>
            <a:r>
              <a:rPr dirty="0" smtClean="0" sz="1100" spc="-19">
                <a:latin typeface="Sylfaen"/>
                <a:cs typeface="Sylfaen"/>
              </a:rPr>
              <a:t>ლ</a:t>
            </a:r>
            <a:r>
              <a:rPr dirty="0" smtClean="0" sz="1100" spc="-19">
                <a:latin typeface="Sylfaen"/>
                <a:cs typeface="Sylfaen"/>
              </a:rPr>
              <a:t>ე</a:t>
            </a:r>
            <a:r>
              <a:rPr dirty="0" smtClean="0" sz="1100" spc="-19">
                <a:latin typeface="Sylfaen"/>
                <a:cs typeface="Sylfaen"/>
              </a:rPr>
              <a:t>დ</a:t>
            </a:r>
            <a:r>
              <a:rPr dirty="0" smtClean="0" sz="1100" spc="-19">
                <a:latin typeface="Sylfaen"/>
                <a:cs typeface="Sylfaen"/>
              </a:rPr>
              <a:t>ი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ნ</a:t>
            </a:r>
            <a:r>
              <a:rPr dirty="0" smtClean="0" sz="1100" spc="-19">
                <a:latin typeface="Sylfaen"/>
                <a:cs typeface="Sylfaen"/>
              </a:rPr>
              <a:t>ის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ს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ხ</a:t>
            </a:r>
            <a:r>
              <a:rPr dirty="0" smtClean="0" sz="1100" spc="-19">
                <a:latin typeface="Sylfaen"/>
                <a:cs typeface="Sylfaen"/>
              </a:rPr>
              <a:t>ე</a:t>
            </a:r>
            <a:r>
              <a:rPr dirty="0" smtClean="0" sz="1100" spc="-19">
                <a:latin typeface="Sylfaen"/>
                <a:cs typeface="Sylfaen"/>
              </a:rPr>
              <a:t>ლ</a:t>
            </a:r>
            <a:r>
              <a:rPr dirty="0" smtClean="0" sz="1100" spc="-19">
                <a:latin typeface="Sylfaen"/>
                <a:cs typeface="Sylfaen"/>
              </a:rPr>
              <a:t>ო</a:t>
            </a:r>
            <a:r>
              <a:rPr dirty="0" smtClean="0" sz="1100" spc="-19">
                <a:latin typeface="Sylfaen"/>
                <a:cs typeface="Sylfaen"/>
              </a:rPr>
              <a:t>ბ</a:t>
            </a:r>
            <a:r>
              <a:rPr dirty="0" smtClean="0" sz="1100" spc="-19">
                <a:latin typeface="Sylfaen"/>
                <a:cs typeface="Sylfaen"/>
              </a:rPr>
              <a:t>ის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მ</a:t>
            </a:r>
            <a:r>
              <a:rPr dirty="0" smtClean="0" sz="1100" spc="-19">
                <a:latin typeface="Sylfaen"/>
                <a:cs typeface="Sylfaen"/>
              </a:rPr>
              <a:t>უ</a:t>
            </a:r>
            <a:r>
              <a:rPr dirty="0" smtClean="0" sz="1100" spc="-19">
                <a:latin typeface="Sylfaen"/>
                <a:cs typeface="Sylfaen"/>
              </a:rPr>
              <a:t>ზ</a:t>
            </a:r>
            <a:r>
              <a:rPr dirty="0" smtClean="0" sz="1100" spc="-19">
                <a:latin typeface="Sylfaen"/>
                <a:cs typeface="Sylfaen"/>
              </a:rPr>
              <a:t>ე</a:t>
            </a:r>
            <a:r>
              <a:rPr dirty="0" smtClean="0" sz="1100" spc="-19">
                <a:latin typeface="Sylfaen"/>
                <a:cs typeface="Sylfaen"/>
              </a:rPr>
              <a:t>უ</a:t>
            </a:r>
            <a:r>
              <a:rPr dirty="0" smtClean="0" sz="1100" spc="-19">
                <a:latin typeface="Sylfaen"/>
                <a:cs typeface="Sylfaen"/>
              </a:rPr>
              <a:t>მ</a:t>
            </a:r>
            <a:r>
              <a:rPr dirty="0" smtClean="0" sz="1100" spc="-19">
                <a:latin typeface="Sylfaen"/>
                <a:cs typeface="Sylfaen"/>
              </a:rPr>
              <a:t>შ</a:t>
            </a:r>
            <a:r>
              <a:rPr dirty="0" smtClean="0" sz="1100" spc="-19">
                <a:latin typeface="Sylfaen"/>
                <a:cs typeface="Sylfaen"/>
              </a:rPr>
              <a:t>ი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-</a:t>
            </a:r>
            <a:r>
              <a:rPr dirty="0" smtClean="0" sz="1100" spc="-19">
                <a:latin typeface="Sylfaen"/>
                <a:cs typeface="Sylfaen"/>
              </a:rPr>
              <a:t>-</a:t>
            </a:r>
            <a:r>
              <a:rPr dirty="0" smtClean="0" sz="1100" spc="-19">
                <a:latin typeface="Sylfaen"/>
                <a:cs typeface="Sylfaen"/>
              </a:rPr>
              <a:t>--</a:t>
            </a:r>
            <a:r>
              <a:rPr dirty="0" smtClean="0" sz="1100" spc="-19">
                <a:latin typeface="Sylfaen"/>
                <a:cs typeface="Sylfaen"/>
              </a:rPr>
              <a:t>-</a:t>
            </a:r>
            <a:r>
              <a:rPr dirty="0" smtClean="0" sz="1100" spc="-19">
                <a:latin typeface="Sylfaen"/>
                <a:cs typeface="Sylfaen"/>
              </a:rPr>
              <a:t>-</a:t>
            </a:r>
            <a:r>
              <a:rPr dirty="0" smtClean="0" sz="1100" spc="-19">
                <a:latin typeface="Sylfaen"/>
                <a:cs typeface="Sylfaen"/>
              </a:rPr>
              <a:t>-</a:t>
            </a:r>
            <a:r>
              <a:rPr dirty="0" smtClean="0" sz="1100" spc="-19">
                <a:latin typeface="Sylfaen"/>
                <a:cs typeface="Sylfaen"/>
              </a:rPr>
              <a:t>--</a:t>
            </a:r>
            <a:r>
              <a:rPr dirty="0" smtClean="0" sz="1100" spc="-19">
                <a:latin typeface="Sylfaen"/>
                <a:cs typeface="Sylfaen"/>
              </a:rPr>
              <a:t>-</a:t>
            </a:r>
            <a:r>
              <a:rPr dirty="0" smtClean="0" sz="1100" spc="-19">
                <a:latin typeface="Sylfaen"/>
                <a:cs typeface="Sylfaen"/>
              </a:rPr>
              <a:t>-</a:t>
            </a:r>
            <a:r>
              <a:rPr dirty="0" smtClean="0" sz="1100" spc="-19">
                <a:latin typeface="Sylfaen"/>
                <a:cs typeface="Sylfaen"/>
              </a:rPr>
              <a:t>-</a:t>
            </a:r>
            <a:r>
              <a:rPr dirty="0" smtClean="0" sz="1100" spc="-19">
                <a:latin typeface="Sylfaen"/>
                <a:cs typeface="Sylfaen"/>
              </a:rPr>
              <a:t>--</a:t>
            </a:r>
            <a:r>
              <a:rPr dirty="0" smtClean="0" sz="1100" spc="-19">
                <a:latin typeface="Sylfaen"/>
                <a:cs typeface="Sylfaen"/>
              </a:rPr>
              <a:t>-</a:t>
            </a:r>
            <a:r>
              <a:rPr dirty="0" smtClean="0" sz="1100" spc="-19">
                <a:latin typeface="Sylfaen"/>
                <a:cs typeface="Sylfaen"/>
              </a:rPr>
              <a:t>-</a:t>
            </a:r>
            <a:r>
              <a:rPr dirty="0" smtClean="0" sz="1100" spc="-19">
                <a:latin typeface="Sylfaen"/>
                <a:cs typeface="Sylfaen"/>
              </a:rPr>
              <a:t>-</a:t>
            </a:r>
            <a:r>
              <a:rPr dirty="0" smtClean="0" sz="1100" spc="-19">
                <a:latin typeface="Sylfaen"/>
                <a:cs typeface="Sylfaen"/>
              </a:rPr>
              <a:t>--</a:t>
            </a:r>
            <a:r>
              <a:rPr dirty="0" smtClean="0" sz="1100" spc="-19">
                <a:latin typeface="Sylfaen"/>
                <a:cs typeface="Sylfaen"/>
              </a:rPr>
              <a:t>-</a:t>
            </a:r>
            <a:r>
              <a:rPr dirty="0" smtClean="0" sz="1100" spc="-19">
                <a:latin typeface="Sylfaen"/>
                <a:cs typeface="Sylfaen"/>
              </a:rPr>
              <a:t>-</a:t>
            </a:r>
            <a:r>
              <a:rPr dirty="0" smtClean="0" sz="1100" spc="-19">
                <a:latin typeface="Sylfaen"/>
                <a:cs typeface="Sylfaen"/>
              </a:rPr>
              <a:t>--</a:t>
            </a:r>
            <a:r>
              <a:rPr dirty="0" smtClean="0" sz="1100" spc="-19">
                <a:latin typeface="Sylfaen"/>
                <a:cs typeface="Sylfaen"/>
              </a:rPr>
              <a:t>-</a:t>
            </a:r>
            <a:r>
              <a:rPr dirty="0" smtClean="0" sz="1100" spc="-19">
                <a:latin typeface="Sylfaen"/>
                <a:cs typeface="Sylfaen"/>
              </a:rPr>
              <a:t>-</a:t>
            </a:r>
            <a:r>
              <a:rPr dirty="0" smtClean="0" sz="1100" spc="-19">
                <a:latin typeface="Sylfaen"/>
                <a:cs typeface="Sylfaen"/>
              </a:rPr>
              <a:t>-</a:t>
            </a:r>
            <a:r>
              <a:rPr dirty="0" smtClean="0" sz="1100" spc="-19">
                <a:latin typeface="Sylfaen"/>
                <a:cs typeface="Sylfaen"/>
              </a:rPr>
              <a:t>-</a:t>
            </a:r>
            <a:r>
              <a:rPr dirty="0" smtClean="0" sz="1100" spc="-19">
                <a:latin typeface="Sylfaen"/>
                <a:cs typeface="Sylfaen"/>
              </a:rPr>
              <a:t>-</a:t>
            </a:r>
            <a:r>
              <a:rPr dirty="0" smtClean="0" sz="1100" spc="-19">
                <a:latin typeface="Sylfaen"/>
                <a:cs typeface="Sylfaen"/>
              </a:rPr>
              <a:t>-</a:t>
            </a:r>
            <a:r>
              <a:rPr dirty="0" smtClean="0" sz="1100" spc="-19">
                <a:latin typeface="Sylfaen"/>
                <a:cs typeface="Sylfaen"/>
              </a:rPr>
              <a:t>-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9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004" y="3100561"/>
            <a:ext cx="565724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7">
                <a:latin typeface="Sylfaen"/>
                <a:cs typeface="Sylfaen"/>
              </a:rPr>
              <a:t>ი</a:t>
            </a:r>
            <a:r>
              <a:rPr dirty="0" smtClean="0" sz="1100" spc="-17">
                <a:latin typeface="Sylfaen"/>
                <a:cs typeface="Sylfaen"/>
              </a:rPr>
              <a:t>ლ</a:t>
            </a:r>
            <a:r>
              <a:rPr dirty="0" smtClean="0" sz="1100" spc="-17">
                <a:latin typeface="Sylfaen"/>
                <a:cs typeface="Sylfaen"/>
              </a:rPr>
              <a:t>ი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ჭ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ვჭა</a:t>
            </a:r>
            <a:r>
              <a:rPr dirty="0" smtClean="0" sz="1100" spc="-17">
                <a:latin typeface="Sylfaen"/>
                <a:cs typeface="Sylfaen"/>
              </a:rPr>
              <a:t>ვ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ძ</a:t>
            </a:r>
            <a:r>
              <a:rPr dirty="0" smtClean="0" sz="1100" spc="-17">
                <a:latin typeface="Sylfaen"/>
                <a:cs typeface="Sylfaen"/>
              </a:rPr>
              <a:t>ის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ს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ხ</a:t>
            </a:r>
            <a:r>
              <a:rPr dirty="0" smtClean="0" sz="1100" spc="-17">
                <a:latin typeface="Sylfaen"/>
                <a:cs typeface="Sylfaen"/>
              </a:rPr>
              <a:t>ე</a:t>
            </a:r>
            <a:r>
              <a:rPr dirty="0" smtClean="0" sz="1100" spc="-17">
                <a:latin typeface="Sylfaen"/>
                <a:cs typeface="Sylfaen"/>
              </a:rPr>
              <a:t>ლ</a:t>
            </a:r>
            <a:r>
              <a:rPr dirty="0" smtClean="0" sz="1100" spc="-17">
                <a:latin typeface="Sylfaen"/>
                <a:cs typeface="Sylfaen"/>
              </a:rPr>
              <a:t>ო</a:t>
            </a:r>
            <a:r>
              <a:rPr dirty="0" smtClean="0" sz="1100" spc="-17">
                <a:latin typeface="Sylfaen"/>
                <a:cs typeface="Sylfaen"/>
              </a:rPr>
              <a:t>ბ</a:t>
            </a:r>
            <a:r>
              <a:rPr dirty="0" smtClean="0" sz="1100" spc="-17">
                <a:latin typeface="Sylfaen"/>
                <a:cs typeface="Sylfaen"/>
              </a:rPr>
              <a:t>ის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მ</a:t>
            </a:r>
            <a:r>
              <a:rPr dirty="0" smtClean="0" sz="1100" spc="-17">
                <a:latin typeface="Sylfaen"/>
                <a:cs typeface="Sylfaen"/>
              </a:rPr>
              <a:t>უ</a:t>
            </a:r>
            <a:r>
              <a:rPr dirty="0" smtClean="0" sz="1100" spc="-17">
                <a:latin typeface="Sylfaen"/>
                <a:cs typeface="Sylfaen"/>
              </a:rPr>
              <a:t>ზ</a:t>
            </a:r>
            <a:r>
              <a:rPr dirty="0" smtClean="0" sz="1100" spc="-17">
                <a:latin typeface="Sylfaen"/>
                <a:cs typeface="Sylfaen"/>
              </a:rPr>
              <a:t>ე</a:t>
            </a:r>
            <a:r>
              <a:rPr dirty="0" smtClean="0" sz="1100" spc="-17">
                <a:latin typeface="Sylfaen"/>
                <a:cs typeface="Sylfaen"/>
              </a:rPr>
              <a:t>უ</a:t>
            </a:r>
            <a:r>
              <a:rPr dirty="0" smtClean="0" sz="1100" spc="-17">
                <a:latin typeface="Sylfaen"/>
                <a:cs typeface="Sylfaen"/>
              </a:rPr>
              <a:t>მ</a:t>
            </a:r>
            <a:r>
              <a:rPr dirty="0" smtClean="0" sz="1100" spc="-17">
                <a:latin typeface="Sylfaen"/>
                <a:cs typeface="Sylfaen"/>
              </a:rPr>
              <a:t>ი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ბ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თუმ</a:t>
            </a:r>
            <a:r>
              <a:rPr dirty="0" smtClean="0" sz="1100" spc="-17">
                <a:latin typeface="Sylfaen"/>
                <a:cs typeface="Sylfaen"/>
              </a:rPr>
              <a:t>შ</a:t>
            </a:r>
            <a:r>
              <a:rPr dirty="0" smtClean="0" sz="1100" spc="-17">
                <a:latin typeface="Sylfaen"/>
                <a:cs typeface="Sylfaen"/>
              </a:rPr>
              <a:t>ი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-</a:t>
            </a:r>
            <a:r>
              <a:rPr dirty="0" smtClean="0" sz="1100" spc="-17">
                <a:latin typeface="Sylfaen"/>
                <a:cs typeface="Sylfaen"/>
              </a:rPr>
              <a:t>-</a:t>
            </a:r>
            <a:r>
              <a:rPr dirty="0" smtClean="0" sz="1100" spc="-17">
                <a:latin typeface="Sylfaen"/>
                <a:cs typeface="Sylfaen"/>
              </a:rPr>
              <a:t>--</a:t>
            </a:r>
            <a:r>
              <a:rPr dirty="0" smtClean="0" sz="1100" spc="-17">
                <a:latin typeface="Sylfaen"/>
                <a:cs typeface="Sylfaen"/>
              </a:rPr>
              <a:t>-</a:t>
            </a:r>
            <a:r>
              <a:rPr dirty="0" smtClean="0" sz="1100" spc="-17">
                <a:latin typeface="Sylfaen"/>
                <a:cs typeface="Sylfaen"/>
              </a:rPr>
              <a:t>-</a:t>
            </a:r>
            <a:r>
              <a:rPr dirty="0" smtClean="0" sz="1100" spc="-17">
                <a:latin typeface="Sylfaen"/>
                <a:cs typeface="Sylfaen"/>
              </a:rPr>
              <a:t>-</a:t>
            </a:r>
            <a:r>
              <a:rPr dirty="0" smtClean="0" sz="1100" spc="-17">
                <a:latin typeface="Sylfaen"/>
                <a:cs typeface="Sylfaen"/>
              </a:rPr>
              <a:t>--</a:t>
            </a:r>
            <a:r>
              <a:rPr dirty="0" smtClean="0" sz="1100" spc="-17">
                <a:latin typeface="Sylfaen"/>
                <a:cs typeface="Sylfaen"/>
              </a:rPr>
              <a:t>-</a:t>
            </a:r>
            <a:r>
              <a:rPr dirty="0" smtClean="0" sz="1100" spc="-17">
                <a:latin typeface="Sylfaen"/>
                <a:cs typeface="Sylfaen"/>
              </a:rPr>
              <a:t>-</a:t>
            </a:r>
            <a:r>
              <a:rPr dirty="0" smtClean="0" sz="1100" spc="-17">
                <a:latin typeface="Sylfaen"/>
                <a:cs typeface="Sylfaen"/>
              </a:rPr>
              <a:t>--</a:t>
            </a:r>
            <a:r>
              <a:rPr dirty="0" smtClean="0" sz="1100" spc="-17">
                <a:latin typeface="Sylfaen"/>
                <a:cs typeface="Sylfaen"/>
              </a:rPr>
              <a:t>-</a:t>
            </a:r>
            <a:r>
              <a:rPr dirty="0" smtClean="0" sz="1100" spc="-17">
                <a:latin typeface="Sylfaen"/>
                <a:cs typeface="Sylfaen"/>
              </a:rPr>
              <a:t>-</a:t>
            </a:r>
            <a:r>
              <a:rPr dirty="0" smtClean="0" sz="1100" spc="-17">
                <a:latin typeface="Sylfaen"/>
                <a:cs typeface="Sylfaen"/>
              </a:rPr>
              <a:t>--</a:t>
            </a:r>
            <a:r>
              <a:rPr dirty="0" smtClean="0" sz="1100" spc="-17">
                <a:latin typeface="Sylfaen"/>
                <a:cs typeface="Sylfaen"/>
              </a:rPr>
              <a:t>-</a:t>
            </a:r>
            <a:r>
              <a:rPr dirty="0" smtClean="0" sz="1100" spc="-17">
                <a:latin typeface="Sylfaen"/>
                <a:cs typeface="Sylfaen"/>
              </a:rPr>
              <a:t>-</a:t>
            </a:r>
            <a:r>
              <a:rPr dirty="0" smtClean="0" sz="1100" spc="-17">
                <a:latin typeface="Sylfaen"/>
                <a:cs typeface="Sylfaen"/>
              </a:rPr>
              <a:t>--</a:t>
            </a:r>
            <a:r>
              <a:rPr dirty="0" smtClean="0" sz="1100" spc="-17">
                <a:latin typeface="Sylfaen"/>
                <a:cs typeface="Sylfaen"/>
              </a:rPr>
              <a:t>-</a:t>
            </a:r>
            <a:r>
              <a:rPr dirty="0" smtClean="0" sz="1100" spc="-17">
                <a:latin typeface="Sylfaen"/>
                <a:cs typeface="Sylfaen"/>
              </a:rPr>
              <a:t>--</a:t>
            </a:r>
            <a:r>
              <a:rPr dirty="0" smtClean="0" sz="1100" spc="-17">
                <a:latin typeface="Sylfaen"/>
                <a:cs typeface="Sylfaen"/>
              </a:rPr>
              <a:t>-</a:t>
            </a:r>
            <a:r>
              <a:rPr dirty="0" smtClean="0" sz="1100" spc="-17">
                <a:latin typeface="Sylfaen"/>
                <a:cs typeface="Sylfaen"/>
              </a:rPr>
              <a:t>-</a:t>
            </a:r>
            <a:r>
              <a:rPr dirty="0" smtClean="0" sz="1100" spc="-17">
                <a:latin typeface="Sylfaen"/>
                <a:cs typeface="Sylfaen"/>
              </a:rPr>
              <a:t>--</a:t>
            </a:r>
            <a:r>
              <a:rPr dirty="0" smtClean="0" sz="1100" spc="-17">
                <a:latin typeface="Sylfaen"/>
                <a:cs typeface="Sylfaen"/>
              </a:rPr>
              <a:t>-</a:t>
            </a:r>
            <a:r>
              <a:rPr dirty="0" smtClean="0" sz="1100" spc="-17">
                <a:latin typeface="Sylfaen"/>
                <a:cs typeface="Sylfaen"/>
              </a:rPr>
              <a:t>-</a:t>
            </a:r>
            <a:r>
              <a:rPr dirty="0" smtClean="0" sz="1100" spc="-17">
                <a:latin typeface="Sylfaen"/>
                <a:cs typeface="Sylfaen"/>
              </a:rPr>
              <a:t>-</a:t>
            </a:r>
            <a:r>
              <a:rPr dirty="0" smtClean="0" sz="1100" spc="-17">
                <a:latin typeface="Sylfaen"/>
                <a:cs typeface="Sylfaen"/>
              </a:rPr>
              <a:t>--</a:t>
            </a:r>
            <a:r>
              <a:rPr dirty="0" smtClean="0" sz="1100" spc="-17">
                <a:latin typeface="Sylfaen"/>
                <a:cs typeface="Sylfaen"/>
              </a:rPr>
              <a:t>-</a:t>
            </a:r>
            <a:r>
              <a:rPr dirty="0" smtClean="0" sz="1100" spc="-17">
                <a:latin typeface="Sylfaen"/>
                <a:cs typeface="Sylfaen"/>
              </a:rPr>
              <a:t>-</a:t>
            </a:r>
            <a:r>
              <a:rPr dirty="0" smtClean="0" sz="1100" spc="-17">
                <a:latin typeface="Sylfaen"/>
                <a:cs typeface="Sylfaen"/>
              </a:rPr>
              <a:t>-</a:t>
            </a:r>
            <a:r>
              <a:rPr dirty="0" smtClean="0" sz="1100" spc="-17">
                <a:latin typeface="Sylfaen"/>
                <a:cs typeface="Sylfaen"/>
              </a:rPr>
              <a:t>--</a:t>
            </a:r>
            <a:r>
              <a:rPr dirty="0" smtClean="0" sz="1100" spc="-17">
                <a:latin typeface="Sylfaen"/>
                <a:cs typeface="Sylfaen"/>
              </a:rPr>
              <a:t>-</a:t>
            </a:r>
            <a:r>
              <a:rPr dirty="0" smtClean="0" sz="1100" spc="-17">
                <a:latin typeface="Sylfaen"/>
                <a:cs typeface="Sylfaen"/>
              </a:rPr>
              <a:t>-</a:t>
            </a:r>
            <a:r>
              <a:rPr dirty="0" smtClean="0" sz="1100" spc="-17">
                <a:latin typeface="Sylfaen"/>
                <a:cs typeface="Sylfaen"/>
              </a:rPr>
              <a:t>--</a:t>
            </a:r>
            <a:r>
              <a:rPr dirty="0" smtClean="0" sz="1100" spc="-17">
                <a:latin typeface="Sylfaen"/>
                <a:cs typeface="Sylfaen"/>
              </a:rPr>
              <a:t>-</a:t>
            </a:r>
            <a:r>
              <a:rPr dirty="0" smtClean="0" sz="1100" spc="-17">
                <a:latin typeface="Sylfaen"/>
                <a:cs typeface="Sylfaen"/>
              </a:rPr>
              <a:t>-</a:t>
            </a:r>
            <a:r>
              <a:rPr dirty="0" smtClean="0" sz="1100" spc="-17">
                <a:latin typeface="Sylfaen"/>
                <a:cs typeface="Sylfaen"/>
              </a:rPr>
              <a:t>---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1</a:t>
            </a:r>
            <a:r>
              <a:rPr dirty="0" smtClean="0" sz="1100" spc="-17">
                <a:latin typeface="Sylfaen"/>
                <a:cs typeface="Sylfaen"/>
              </a:rPr>
              <a:t>3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2004" y="3789409"/>
            <a:ext cx="566943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8">
                <a:latin typeface="Sylfaen"/>
                <a:cs typeface="Sylfaen"/>
              </a:rPr>
              <a:t>ბ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თ</a:t>
            </a:r>
            <a:r>
              <a:rPr dirty="0" smtClean="0" sz="1100" spc="-8">
                <a:latin typeface="Sylfaen"/>
                <a:cs typeface="Sylfaen"/>
              </a:rPr>
              <a:t>უ</a:t>
            </a:r>
            <a:r>
              <a:rPr dirty="0" smtClean="0" sz="1100" spc="-8">
                <a:latin typeface="Sylfaen"/>
                <a:cs typeface="Sylfaen"/>
              </a:rPr>
              <a:t>მ</a:t>
            </a:r>
            <a:r>
              <a:rPr dirty="0" smtClean="0" sz="1100" spc="-8">
                <a:latin typeface="Sylfaen"/>
                <a:cs typeface="Sylfaen"/>
              </a:rPr>
              <a:t>ის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ს</a:t>
            </a:r>
            <a:r>
              <a:rPr dirty="0" smtClean="0" sz="1100" spc="-8">
                <a:latin typeface="Sylfaen"/>
                <a:cs typeface="Sylfaen"/>
              </a:rPr>
              <a:t>ი</a:t>
            </a:r>
            <a:r>
              <a:rPr dirty="0" smtClean="0" sz="1100" spc="-8">
                <a:latin typeface="Sylfaen"/>
                <a:cs typeface="Sylfaen"/>
              </a:rPr>
              <a:t>მ</a:t>
            </a:r>
            <a:r>
              <a:rPr dirty="0" smtClean="0" sz="1100" spc="-8">
                <a:latin typeface="Sylfaen"/>
                <a:cs typeface="Sylfaen"/>
              </a:rPr>
              <a:t>ბ</a:t>
            </a:r>
            <a:r>
              <a:rPr dirty="0" smtClean="0" sz="1100" spc="-8">
                <a:latin typeface="Sylfaen"/>
                <a:cs typeface="Sylfaen"/>
              </a:rPr>
              <a:t>ო</a:t>
            </a:r>
            <a:r>
              <a:rPr dirty="0" smtClean="0" sz="1100" spc="-8">
                <a:latin typeface="Sylfaen"/>
                <a:cs typeface="Sylfaen"/>
              </a:rPr>
              <a:t>ლ</a:t>
            </a:r>
            <a:r>
              <a:rPr dirty="0" smtClean="0" sz="1100" spc="-8">
                <a:latin typeface="Sylfaen"/>
                <a:cs typeface="Sylfaen"/>
              </a:rPr>
              <a:t>უ</a:t>
            </a:r>
            <a:r>
              <a:rPr dirty="0" smtClean="0" sz="1100" spc="-8">
                <a:latin typeface="Sylfaen"/>
                <a:cs typeface="Sylfaen"/>
              </a:rPr>
              <a:t>რი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გ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ს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ღ</a:t>
            </a:r>
            <a:r>
              <a:rPr dirty="0" smtClean="0" sz="1100" spc="-8">
                <a:latin typeface="Sylfaen"/>
                <a:cs typeface="Sylfaen"/>
              </a:rPr>
              <a:t>ე</a:t>
            </a:r>
            <a:r>
              <a:rPr dirty="0" smtClean="0" sz="1100" spc="-8">
                <a:latin typeface="Sylfaen"/>
                <a:cs typeface="Sylfaen"/>
              </a:rPr>
              <a:t>ბი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-</a:t>
            </a:r>
            <a:r>
              <a:rPr dirty="0" smtClean="0" sz="1100" spc="-8">
                <a:latin typeface="Sylfaen"/>
                <a:cs typeface="Sylfaen"/>
              </a:rPr>
              <a:t>--</a:t>
            </a:r>
            <a:r>
              <a:rPr dirty="0" smtClean="0" sz="1100" spc="-8">
                <a:latin typeface="Sylfaen"/>
                <a:cs typeface="Sylfaen"/>
              </a:rPr>
              <a:t>-</a:t>
            </a:r>
            <a:r>
              <a:rPr dirty="0" smtClean="0" sz="1100" spc="-8">
                <a:latin typeface="Sylfaen"/>
                <a:cs typeface="Sylfaen"/>
              </a:rPr>
              <a:t>--</a:t>
            </a:r>
            <a:r>
              <a:rPr dirty="0" smtClean="0" sz="1100" spc="-8">
                <a:latin typeface="Sylfaen"/>
                <a:cs typeface="Sylfaen"/>
              </a:rPr>
              <a:t>-</a:t>
            </a:r>
            <a:r>
              <a:rPr dirty="0" smtClean="0" sz="1100" spc="-8">
                <a:latin typeface="Sylfaen"/>
                <a:cs typeface="Sylfaen"/>
              </a:rPr>
              <a:t>-</a:t>
            </a:r>
            <a:r>
              <a:rPr dirty="0" smtClean="0" sz="1100" spc="-8">
                <a:latin typeface="Sylfaen"/>
                <a:cs typeface="Sylfaen"/>
              </a:rPr>
              <a:t>--</a:t>
            </a:r>
            <a:r>
              <a:rPr dirty="0" smtClean="0" sz="1100" spc="-8">
                <a:latin typeface="Sylfaen"/>
                <a:cs typeface="Sylfaen"/>
              </a:rPr>
              <a:t>-</a:t>
            </a:r>
            <a:r>
              <a:rPr dirty="0" smtClean="0" sz="1100" spc="-8">
                <a:latin typeface="Sylfaen"/>
                <a:cs typeface="Sylfaen"/>
              </a:rPr>
              <a:t>-</a:t>
            </a:r>
            <a:r>
              <a:rPr dirty="0" smtClean="0" sz="1100" spc="-8">
                <a:latin typeface="Sylfaen"/>
                <a:cs typeface="Sylfaen"/>
              </a:rPr>
              <a:t>--</a:t>
            </a:r>
            <a:r>
              <a:rPr dirty="0" smtClean="0" sz="1100" spc="-8">
                <a:latin typeface="Sylfaen"/>
                <a:cs typeface="Sylfaen"/>
              </a:rPr>
              <a:t>-</a:t>
            </a:r>
            <a:r>
              <a:rPr dirty="0" smtClean="0" sz="1100" spc="-8">
                <a:latin typeface="Sylfaen"/>
                <a:cs typeface="Sylfaen"/>
              </a:rPr>
              <a:t>-</a:t>
            </a:r>
            <a:r>
              <a:rPr dirty="0" smtClean="0" sz="1100" spc="-8">
                <a:latin typeface="Sylfaen"/>
                <a:cs typeface="Sylfaen"/>
              </a:rPr>
              <a:t>--</a:t>
            </a:r>
            <a:r>
              <a:rPr dirty="0" smtClean="0" sz="1100" spc="-8">
                <a:latin typeface="Sylfaen"/>
                <a:cs typeface="Sylfaen"/>
              </a:rPr>
              <a:t>-</a:t>
            </a:r>
            <a:r>
              <a:rPr dirty="0" smtClean="0" sz="1100" spc="-8">
                <a:latin typeface="Sylfaen"/>
                <a:cs typeface="Sylfaen"/>
              </a:rPr>
              <a:t>-</a:t>
            </a:r>
            <a:r>
              <a:rPr dirty="0" smtClean="0" sz="1100" spc="-8">
                <a:latin typeface="Sylfaen"/>
                <a:cs typeface="Sylfaen"/>
              </a:rPr>
              <a:t>-</a:t>
            </a:r>
            <a:r>
              <a:rPr dirty="0" smtClean="0" sz="1100" spc="-8">
                <a:latin typeface="Sylfaen"/>
                <a:cs typeface="Sylfaen"/>
              </a:rPr>
              <a:t>--</a:t>
            </a:r>
            <a:r>
              <a:rPr dirty="0" smtClean="0" sz="1100" spc="-8">
                <a:latin typeface="Sylfaen"/>
                <a:cs typeface="Sylfaen"/>
              </a:rPr>
              <a:t>-</a:t>
            </a:r>
            <a:r>
              <a:rPr dirty="0" smtClean="0" sz="1100" spc="-8">
                <a:latin typeface="Sylfaen"/>
                <a:cs typeface="Sylfaen"/>
              </a:rPr>
              <a:t>-</a:t>
            </a:r>
            <a:r>
              <a:rPr dirty="0" smtClean="0" sz="1100" spc="-8">
                <a:latin typeface="Sylfaen"/>
                <a:cs typeface="Sylfaen"/>
              </a:rPr>
              <a:t>-</a:t>
            </a:r>
            <a:r>
              <a:rPr dirty="0" smtClean="0" sz="1100" spc="-8">
                <a:latin typeface="Sylfaen"/>
                <a:cs typeface="Sylfaen"/>
              </a:rPr>
              <a:t>--</a:t>
            </a:r>
            <a:r>
              <a:rPr dirty="0" smtClean="0" sz="1100" spc="-8">
                <a:latin typeface="Sylfaen"/>
                <a:cs typeface="Sylfaen"/>
              </a:rPr>
              <a:t>-</a:t>
            </a:r>
            <a:r>
              <a:rPr dirty="0" smtClean="0" sz="1100" spc="-8">
                <a:latin typeface="Sylfaen"/>
                <a:cs typeface="Sylfaen"/>
              </a:rPr>
              <a:t>-</a:t>
            </a:r>
            <a:r>
              <a:rPr dirty="0" smtClean="0" sz="1100" spc="-8">
                <a:latin typeface="Sylfaen"/>
                <a:cs typeface="Sylfaen"/>
              </a:rPr>
              <a:t>--</a:t>
            </a:r>
            <a:r>
              <a:rPr dirty="0" smtClean="0" sz="1100" spc="-8">
                <a:latin typeface="Sylfaen"/>
                <a:cs typeface="Sylfaen"/>
              </a:rPr>
              <a:t>-</a:t>
            </a:r>
            <a:r>
              <a:rPr dirty="0" smtClean="0" sz="1100" spc="-8">
                <a:latin typeface="Sylfaen"/>
                <a:cs typeface="Sylfaen"/>
              </a:rPr>
              <a:t>-</a:t>
            </a:r>
            <a:r>
              <a:rPr dirty="0" smtClean="0" sz="1100" spc="-8">
                <a:latin typeface="Sylfaen"/>
                <a:cs typeface="Sylfaen"/>
              </a:rPr>
              <a:t>--</a:t>
            </a:r>
            <a:r>
              <a:rPr dirty="0" smtClean="0" sz="1100" spc="-8">
                <a:latin typeface="Sylfaen"/>
                <a:cs typeface="Sylfaen"/>
              </a:rPr>
              <a:t>-</a:t>
            </a:r>
            <a:r>
              <a:rPr dirty="0" smtClean="0" sz="1100" spc="-8">
                <a:latin typeface="Sylfaen"/>
                <a:cs typeface="Sylfaen"/>
              </a:rPr>
              <a:t>-</a:t>
            </a:r>
            <a:r>
              <a:rPr dirty="0" smtClean="0" sz="1100" spc="-8">
                <a:latin typeface="Sylfaen"/>
                <a:cs typeface="Sylfaen"/>
              </a:rPr>
              <a:t>--</a:t>
            </a:r>
            <a:r>
              <a:rPr dirty="0" smtClean="0" sz="1100" spc="-8">
                <a:latin typeface="Sylfaen"/>
                <a:cs typeface="Sylfaen"/>
              </a:rPr>
              <a:t>-</a:t>
            </a:r>
            <a:r>
              <a:rPr dirty="0" smtClean="0" sz="1100" spc="-8">
                <a:latin typeface="Sylfaen"/>
                <a:cs typeface="Sylfaen"/>
              </a:rPr>
              <a:t>--</a:t>
            </a:r>
            <a:r>
              <a:rPr dirty="0" smtClean="0" sz="1100" spc="-8">
                <a:latin typeface="Sylfaen"/>
                <a:cs typeface="Sylfaen"/>
              </a:rPr>
              <a:t>-</a:t>
            </a:r>
            <a:r>
              <a:rPr dirty="0" smtClean="0" sz="1100" spc="-8">
                <a:latin typeface="Sylfaen"/>
                <a:cs typeface="Sylfaen"/>
              </a:rPr>
              <a:t>-</a:t>
            </a:r>
            <a:r>
              <a:rPr dirty="0" smtClean="0" sz="1100" spc="-8">
                <a:latin typeface="Sylfaen"/>
                <a:cs typeface="Sylfaen"/>
              </a:rPr>
              <a:t>--</a:t>
            </a:r>
            <a:r>
              <a:rPr dirty="0" smtClean="0" sz="1100" spc="-8">
                <a:latin typeface="Sylfaen"/>
                <a:cs typeface="Sylfaen"/>
              </a:rPr>
              <a:t>-</a:t>
            </a:r>
            <a:r>
              <a:rPr dirty="0" smtClean="0" sz="1100" spc="-8">
                <a:latin typeface="Sylfaen"/>
                <a:cs typeface="Sylfaen"/>
              </a:rPr>
              <a:t>-</a:t>
            </a:r>
            <a:r>
              <a:rPr dirty="0" smtClean="0" sz="1100" spc="-8">
                <a:latin typeface="Sylfaen"/>
                <a:cs typeface="Sylfaen"/>
              </a:rPr>
              <a:t>-</a:t>
            </a:r>
            <a:r>
              <a:rPr dirty="0" smtClean="0" sz="1100" spc="-8">
                <a:latin typeface="Sylfaen"/>
                <a:cs typeface="Sylfaen"/>
              </a:rPr>
              <a:t>--</a:t>
            </a:r>
            <a:r>
              <a:rPr dirty="0" smtClean="0" sz="1100" spc="-8">
                <a:latin typeface="Sylfaen"/>
                <a:cs typeface="Sylfaen"/>
              </a:rPr>
              <a:t>-</a:t>
            </a:r>
            <a:r>
              <a:rPr dirty="0" smtClean="0" sz="1100" spc="-8">
                <a:latin typeface="Sylfaen"/>
                <a:cs typeface="Sylfaen"/>
              </a:rPr>
              <a:t>-</a:t>
            </a:r>
            <a:r>
              <a:rPr dirty="0" smtClean="0" sz="1100" spc="-8">
                <a:latin typeface="Sylfaen"/>
                <a:cs typeface="Sylfaen"/>
              </a:rPr>
              <a:t>-</a:t>
            </a:r>
            <a:r>
              <a:rPr dirty="0" smtClean="0" sz="1100" spc="-8">
                <a:latin typeface="Sylfaen"/>
                <a:cs typeface="Sylfaen"/>
              </a:rPr>
              <a:t>-</a:t>
            </a:r>
            <a:r>
              <a:rPr dirty="0" smtClean="0" sz="1100" spc="-8">
                <a:latin typeface="Sylfaen"/>
                <a:cs typeface="Sylfaen"/>
              </a:rPr>
              <a:t>-</a:t>
            </a:r>
            <a:r>
              <a:rPr dirty="0" smtClean="0" sz="1100" spc="-8">
                <a:latin typeface="Sylfaen"/>
                <a:cs typeface="Sylfaen"/>
              </a:rPr>
              <a:t>-</a:t>
            </a:r>
            <a:r>
              <a:rPr dirty="0" smtClean="0" sz="1100" spc="-8">
                <a:latin typeface="Sylfaen"/>
                <a:cs typeface="Sylfaen"/>
              </a:rPr>
              <a:t>-</a:t>
            </a:r>
            <a:r>
              <a:rPr dirty="0" smtClean="0" sz="1100" spc="-8">
                <a:latin typeface="Sylfaen"/>
                <a:cs typeface="Sylfaen"/>
              </a:rPr>
              <a:t>-</a:t>
            </a:r>
            <a:r>
              <a:rPr dirty="0" smtClean="0" sz="1100" spc="-8">
                <a:latin typeface="Sylfaen"/>
                <a:cs typeface="Sylfaen"/>
              </a:rPr>
              <a:t>-</a:t>
            </a:r>
            <a:r>
              <a:rPr dirty="0" smtClean="0" sz="1100" spc="-8">
                <a:latin typeface="Sylfaen"/>
                <a:cs typeface="Sylfaen"/>
              </a:rPr>
              <a:t>-</a:t>
            </a:r>
            <a:r>
              <a:rPr dirty="0" smtClean="0" sz="1100" spc="-8">
                <a:latin typeface="Sylfaen"/>
                <a:cs typeface="Sylfaen"/>
              </a:rPr>
              <a:t>-</a:t>
            </a:r>
            <a:r>
              <a:rPr dirty="0" smtClean="0" sz="1100" spc="-8">
                <a:latin typeface="Sylfaen"/>
                <a:cs typeface="Sylfaen"/>
              </a:rPr>
              <a:t>---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1</a:t>
            </a:r>
            <a:r>
              <a:rPr dirty="0" smtClean="0" sz="1100" spc="-8">
                <a:latin typeface="Sylfaen"/>
                <a:cs typeface="Sylfaen"/>
              </a:rPr>
              <a:t>6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2004" y="4377673"/>
            <a:ext cx="577306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9">
                <a:latin typeface="Sylfaen"/>
                <a:cs typeface="Sylfaen"/>
              </a:rPr>
              <a:t>ვ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ბის</a:t>
            </a:r>
            <a:r>
              <a:rPr dirty="0" smtClean="0" sz="1100" spc="-69">
                <a:latin typeface="Sylfaen"/>
                <a:cs typeface="Sylfaen"/>
              </a:rPr>
              <a:t> 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-51">
                <a:latin typeface="Sylfaen"/>
                <a:cs typeface="Sylfaen"/>
              </a:rPr>
              <a:t>ვდ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42">
                <a:latin typeface="Sylfaen"/>
                <a:cs typeface="Sylfaen"/>
              </a:rPr>
              <a:t>ვ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66">
                <a:latin typeface="Sylfaen"/>
                <a:cs typeface="Sylfaen"/>
              </a:rPr>
              <a:t>ბ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ხ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4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-93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277">
                <a:latin typeface="Sylfaen"/>
                <a:cs typeface="Sylfaen"/>
              </a:rPr>
              <a:t>ზ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-70">
                <a:latin typeface="Sylfaen"/>
                <a:cs typeface="Sylfaen"/>
              </a:rPr>
              <a:t>დ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21">
                <a:latin typeface="Sylfaen"/>
                <a:cs typeface="Sylfaen"/>
              </a:rPr>
              <a:t>ნ</a:t>
            </a:r>
            <a:r>
              <a:rPr dirty="0" smtClean="0" sz="1100" spc="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-</a:t>
            </a:r>
            <a:r>
              <a:rPr dirty="0" smtClean="0" sz="1100" spc="0">
                <a:latin typeface="Sylfaen"/>
                <a:cs typeface="Sylfaen"/>
              </a:rPr>
              <a:t>--</a:t>
            </a:r>
            <a:r>
              <a:rPr dirty="0" smtClean="0" sz="1100" spc="4">
                <a:latin typeface="Sylfaen"/>
                <a:cs typeface="Sylfaen"/>
              </a:rPr>
              <a:t>-</a:t>
            </a:r>
            <a:r>
              <a:rPr dirty="0" smtClean="0" sz="1100" spc="0">
                <a:latin typeface="Sylfaen"/>
                <a:cs typeface="Sylfaen"/>
              </a:rPr>
              <a:t>-</a:t>
            </a:r>
            <a:r>
              <a:rPr dirty="0" smtClean="0" sz="1100" spc="-9">
                <a:latin typeface="Sylfaen"/>
                <a:cs typeface="Sylfaen"/>
              </a:rPr>
              <a:t>-</a:t>
            </a:r>
            <a:r>
              <a:rPr dirty="0" smtClean="0" sz="1100" spc="0">
                <a:latin typeface="Sylfaen"/>
                <a:cs typeface="Sylfaen"/>
              </a:rPr>
              <a:t>--</a:t>
            </a:r>
            <a:r>
              <a:rPr dirty="0" smtClean="0" sz="1100" spc="4">
                <a:latin typeface="Sylfaen"/>
                <a:cs typeface="Sylfaen"/>
              </a:rPr>
              <a:t>-</a:t>
            </a:r>
            <a:r>
              <a:rPr dirty="0" smtClean="0" sz="1100" spc="-9">
                <a:latin typeface="Sylfaen"/>
                <a:cs typeface="Sylfaen"/>
              </a:rPr>
              <a:t>-</a:t>
            </a:r>
            <a:r>
              <a:rPr dirty="0" smtClean="0" sz="1100" spc="0">
                <a:latin typeface="Sylfaen"/>
                <a:cs typeface="Sylfaen"/>
              </a:rPr>
              <a:t>--</a:t>
            </a:r>
            <a:r>
              <a:rPr dirty="0" smtClean="0" sz="1100" spc="4">
                <a:latin typeface="Sylfaen"/>
                <a:cs typeface="Sylfaen"/>
              </a:rPr>
              <a:t>-</a:t>
            </a:r>
            <a:r>
              <a:rPr dirty="0" smtClean="0" sz="1100" spc="-9">
                <a:latin typeface="Sylfaen"/>
                <a:cs typeface="Sylfaen"/>
              </a:rPr>
              <a:t>-</a:t>
            </a:r>
            <a:r>
              <a:rPr dirty="0" smtClean="0" sz="1100" spc="0">
                <a:latin typeface="Sylfaen"/>
                <a:cs typeface="Sylfaen"/>
              </a:rPr>
              <a:t>--</a:t>
            </a:r>
            <a:r>
              <a:rPr dirty="0" smtClean="0" sz="1100" spc="4">
                <a:latin typeface="Sylfaen"/>
                <a:cs typeface="Sylfaen"/>
              </a:rPr>
              <a:t>-</a:t>
            </a:r>
            <a:r>
              <a:rPr dirty="0" smtClean="0" sz="1100" spc="-9">
                <a:latin typeface="Sylfaen"/>
                <a:cs typeface="Sylfaen"/>
              </a:rPr>
              <a:t>-</a:t>
            </a:r>
            <a:r>
              <a:rPr dirty="0" smtClean="0" sz="1100" spc="0">
                <a:latin typeface="Sylfaen"/>
                <a:cs typeface="Sylfaen"/>
              </a:rPr>
              <a:t>--</a:t>
            </a:r>
            <a:r>
              <a:rPr dirty="0" smtClean="0" sz="1100" spc="-4">
                <a:latin typeface="Sylfaen"/>
                <a:cs typeface="Sylfaen"/>
              </a:rPr>
              <a:t>-</a:t>
            </a:r>
            <a:r>
              <a:rPr dirty="0" smtClean="0" sz="1100" spc="4">
                <a:latin typeface="Sylfaen"/>
                <a:cs typeface="Sylfaen"/>
              </a:rPr>
              <a:t>-</a:t>
            </a:r>
            <a:r>
              <a:rPr dirty="0" smtClean="0" sz="1100" spc="0">
                <a:latin typeface="Sylfaen"/>
                <a:cs typeface="Sylfaen"/>
              </a:rPr>
              <a:t>--</a:t>
            </a:r>
            <a:r>
              <a:rPr dirty="0" smtClean="0" sz="1100" spc="-4">
                <a:latin typeface="Sylfaen"/>
                <a:cs typeface="Sylfaen"/>
              </a:rPr>
              <a:t>-</a:t>
            </a:r>
            <a:r>
              <a:rPr dirty="0" smtClean="0" sz="1100" spc="0">
                <a:latin typeface="Sylfaen"/>
                <a:cs typeface="Sylfaen"/>
              </a:rPr>
              <a:t>--</a:t>
            </a:r>
            <a:r>
              <a:rPr dirty="0" smtClean="0" sz="1100" spc="4">
                <a:latin typeface="Sylfaen"/>
                <a:cs typeface="Sylfaen"/>
              </a:rPr>
              <a:t>-</a:t>
            </a:r>
            <a:r>
              <a:rPr dirty="0" smtClean="0" sz="1100" spc="-9">
                <a:latin typeface="Sylfaen"/>
                <a:cs typeface="Sylfaen"/>
              </a:rPr>
              <a:t>-</a:t>
            </a:r>
            <a:r>
              <a:rPr dirty="0" smtClean="0" sz="1100" spc="-4">
                <a:latin typeface="Sylfaen"/>
                <a:cs typeface="Sylfaen"/>
              </a:rPr>
              <a:t>-</a:t>
            </a:r>
            <a:r>
              <a:rPr dirty="0" smtClean="0" sz="1100" spc="0">
                <a:latin typeface="Sylfaen"/>
                <a:cs typeface="Sylfaen"/>
              </a:rPr>
              <a:t>--</a:t>
            </a:r>
            <a:r>
              <a:rPr dirty="0" smtClean="0" sz="1100" spc="4">
                <a:latin typeface="Sylfaen"/>
                <a:cs typeface="Sylfaen"/>
              </a:rPr>
              <a:t>-</a:t>
            </a:r>
            <a:r>
              <a:rPr dirty="0" smtClean="0" sz="1100" spc="0">
                <a:latin typeface="Sylfaen"/>
                <a:cs typeface="Sylfaen"/>
              </a:rPr>
              <a:t>-</a:t>
            </a:r>
            <a:r>
              <a:rPr dirty="0" smtClean="0" sz="1100" spc="-9">
                <a:latin typeface="Sylfaen"/>
                <a:cs typeface="Sylfaen"/>
              </a:rPr>
              <a:t>-</a:t>
            </a:r>
            <a:r>
              <a:rPr dirty="0" smtClean="0" sz="1100" spc="0">
                <a:latin typeface="Sylfaen"/>
                <a:cs typeface="Sylfaen"/>
              </a:rPr>
              <a:t>--</a:t>
            </a:r>
            <a:r>
              <a:rPr dirty="0" smtClean="0" sz="1100" spc="4">
                <a:latin typeface="Sylfaen"/>
                <a:cs typeface="Sylfaen"/>
              </a:rPr>
              <a:t>-</a:t>
            </a:r>
            <a:r>
              <a:rPr dirty="0" smtClean="0" sz="1100" spc="-9">
                <a:latin typeface="Sylfaen"/>
                <a:cs typeface="Sylfaen"/>
              </a:rPr>
              <a:t>-</a:t>
            </a:r>
            <a:r>
              <a:rPr dirty="0" smtClean="0" sz="1100" spc="0">
                <a:latin typeface="Sylfaen"/>
                <a:cs typeface="Sylfaen"/>
              </a:rPr>
              <a:t>--</a:t>
            </a:r>
            <a:r>
              <a:rPr dirty="0" smtClean="0" sz="1100" spc="4">
                <a:latin typeface="Sylfaen"/>
                <a:cs typeface="Sylfaen"/>
              </a:rPr>
              <a:t>-</a:t>
            </a:r>
            <a:r>
              <a:rPr dirty="0" smtClean="0" sz="1100" spc="-9">
                <a:latin typeface="Sylfaen"/>
                <a:cs typeface="Sylfaen"/>
              </a:rPr>
              <a:t>-</a:t>
            </a:r>
            <a:r>
              <a:rPr dirty="0" smtClean="0" sz="1100" spc="0">
                <a:latin typeface="Sylfaen"/>
                <a:cs typeface="Sylfaen"/>
              </a:rPr>
              <a:t>--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4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1</a:t>
            </a:r>
            <a:r>
              <a:rPr dirty="0" smtClean="0" sz="1100" spc="0">
                <a:latin typeface="Sylfaen"/>
                <a:cs typeface="Sylfaen"/>
              </a:rPr>
              <a:t>9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004" y="4965937"/>
            <a:ext cx="578047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0">
                <a:latin typeface="Sylfaen"/>
                <a:cs typeface="Sylfaen"/>
              </a:rPr>
              <a:t>წ</a:t>
            </a:r>
            <a:r>
              <a:rPr dirty="0" smtClean="0" sz="1100" spc="-30">
                <a:latin typeface="Sylfaen"/>
                <a:cs typeface="Sylfaen"/>
              </a:rPr>
              <a:t>ყ</a:t>
            </a:r>
            <a:r>
              <a:rPr dirty="0" smtClean="0" sz="1100" spc="-30">
                <a:latin typeface="Sylfaen"/>
                <a:cs typeface="Sylfaen"/>
              </a:rPr>
              <a:t>ა</a:t>
            </a:r>
            <a:r>
              <a:rPr dirty="0" smtClean="0" sz="1100" spc="-30">
                <a:latin typeface="Sylfaen"/>
                <a:cs typeface="Sylfaen"/>
              </a:rPr>
              <a:t>ლ</a:t>
            </a:r>
            <a:r>
              <a:rPr dirty="0" smtClean="0" sz="1100" spc="-30">
                <a:latin typeface="Sylfaen"/>
                <a:cs typeface="Sylfaen"/>
              </a:rPr>
              <a:t>ქ</a:t>
            </a:r>
            <a:r>
              <a:rPr dirty="0" smtClean="0" sz="1100" spc="-30">
                <a:latin typeface="Sylfaen"/>
                <a:cs typeface="Sylfaen"/>
              </a:rPr>
              <a:t>ვ</a:t>
            </a:r>
            <a:r>
              <a:rPr dirty="0" smtClean="0" sz="1100" spc="-30">
                <a:latin typeface="Sylfaen"/>
                <a:cs typeface="Sylfaen"/>
              </a:rPr>
              <a:t>ე</a:t>
            </a:r>
            <a:r>
              <a:rPr dirty="0" smtClean="0" sz="1100" spc="-30">
                <a:latin typeface="Sylfaen"/>
                <a:cs typeface="Sylfaen"/>
              </a:rPr>
              <a:t>შა</a:t>
            </a:r>
            <a:r>
              <a:rPr dirty="0" smtClean="0" sz="1100" spc="-30">
                <a:latin typeface="Sylfaen"/>
                <a:cs typeface="Sylfaen"/>
              </a:rPr>
              <a:t> </a:t>
            </a:r>
            <a:r>
              <a:rPr dirty="0" smtClean="0" sz="1100" spc="-30">
                <a:latin typeface="Sylfaen"/>
                <a:cs typeface="Sylfaen"/>
              </a:rPr>
              <a:t> </a:t>
            </a:r>
            <a:r>
              <a:rPr dirty="0" smtClean="0" sz="1100" spc="-30">
                <a:latin typeface="Sylfaen"/>
                <a:cs typeface="Sylfaen"/>
              </a:rPr>
              <a:t>ა</a:t>
            </a:r>
            <a:r>
              <a:rPr dirty="0" smtClean="0" sz="1100" spc="-30">
                <a:latin typeface="Sylfaen"/>
                <a:cs typeface="Sylfaen"/>
              </a:rPr>
              <a:t>რ</a:t>
            </a:r>
            <a:r>
              <a:rPr dirty="0" smtClean="0" sz="1100" spc="-30">
                <a:latin typeface="Sylfaen"/>
                <a:cs typeface="Sylfaen"/>
              </a:rPr>
              <a:t>ქ</a:t>
            </a:r>
            <a:r>
              <a:rPr dirty="0" smtClean="0" sz="1100" spc="-30">
                <a:latin typeface="Sylfaen"/>
                <a:cs typeface="Sylfaen"/>
              </a:rPr>
              <a:t>ე</a:t>
            </a:r>
            <a:r>
              <a:rPr dirty="0" smtClean="0" sz="1100" spc="-30">
                <a:latin typeface="Sylfaen"/>
                <a:cs typeface="Sylfaen"/>
              </a:rPr>
              <a:t>ო</a:t>
            </a:r>
            <a:r>
              <a:rPr dirty="0" smtClean="0" sz="1100" spc="-30">
                <a:latin typeface="Sylfaen"/>
                <a:cs typeface="Sylfaen"/>
              </a:rPr>
              <a:t>ლ</a:t>
            </a:r>
            <a:r>
              <a:rPr dirty="0" smtClean="0" sz="1100" spc="-30">
                <a:latin typeface="Sylfaen"/>
                <a:cs typeface="Sylfaen"/>
              </a:rPr>
              <a:t>ო</a:t>
            </a:r>
            <a:r>
              <a:rPr dirty="0" smtClean="0" sz="1100" spc="-30">
                <a:latin typeface="Sylfaen"/>
                <a:cs typeface="Sylfaen"/>
              </a:rPr>
              <a:t>გ</a:t>
            </a:r>
            <a:r>
              <a:rPr dirty="0" smtClean="0" sz="1100" spc="-30">
                <a:latin typeface="Sylfaen"/>
                <a:cs typeface="Sylfaen"/>
              </a:rPr>
              <a:t>ი</a:t>
            </a:r>
            <a:r>
              <a:rPr dirty="0" smtClean="0" sz="1100" spc="-30">
                <a:latin typeface="Sylfaen"/>
                <a:cs typeface="Sylfaen"/>
              </a:rPr>
              <a:t>ის</a:t>
            </a:r>
            <a:r>
              <a:rPr dirty="0" smtClean="0" sz="1100" spc="-30">
                <a:latin typeface="Sylfaen"/>
                <a:cs typeface="Sylfaen"/>
              </a:rPr>
              <a:t> </a:t>
            </a:r>
            <a:r>
              <a:rPr dirty="0" smtClean="0" sz="1100" spc="-30">
                <a:latin typeface="Sylfaen"/>
                <a:cs typeface="Sylfaen"/>
              </a:rPr>
              <a:t> </a:t>
            </a:r>
            <a:r>
              <a:rPr dirty="0" smtClean="0" sz="1100" spc="-30">
                <a:latin typeface="Sylfaen"/>
                <a:cs typeface="Sylfaen"/>
              </a:rPr>
              <a:t>შ</a:t>
            </a:r>
            <a:r>
              <a:rPr dirty="0" smtClean="0" sz="1100" spc="-30">
                <a:latin typeface="Sylfaen"/>
                <a:cs typeface="Sylfaen"/>
              </a:rPr>
              <a:t>ე</a:t>
            </a:r>
            <a:r>
              <a:rPr dirty="0" smtClean="0" sz="1100" spc="-30">
                <a:latin typeface="Sylfaen"/>
                <a:cs typeface="Sylfaen"/>
              </a:rPr>
              <a:t>მ</a:t>
            </a:r>
            <a:r>
              <a:rPr dirty="0" smtClean="0" sz="1100" spc="-30">
                <a:latin typeface="Sylfaen"/>
                <a:cs typeface="Sylfaen"/>
              </a:rPr>
              <a:t>თ</a:t>
            </a:r>
            <a:r>
              <a:rPr dirty="0" smtClean="0" sz="1100" spc="-30">
                <a:latin typeface="Sylfaen"/>
                <a:cs typeface="Sylfaen"/>
              </a:rPr>
              <a:t>ხ</a:t>
            </a:r>
            <a:r>
              <a:rPr dirty="0" smtClean="0" sz="1100" spc="-30">
                <a:latin typeface="Sylfaen"/>
                <a:cs typeface="Sylfaen"/>
              </a:rPr>
              <a:t>ვ</a:t>
            </a:r>
            <a:r>
              <a:rPr dirty="0" smtClean="0" sz="1100" spc="-30">
                <a:latin typeface="Sylfaen"/>
                <a:cs typeface="Sylfaen"/>
              </a:rPr>
              <a:t>ე</a:t>
            </a:r>
            <a:r>
              <a:rPr dirty="0" smtClean="0" sz="1100" spc="-30">
                <a:latin typeface="Sylfaen"/>
                <a:cs typeface="Sylfaen"/>
              </a:rPr>
              <a:t>ვით</a:t>
            </a:r>
            <a:r>
              <a:rPr dirty="0" smtClean="0" sz="1100" spc="-30">
                <a:latin typeface="Sylfaen"/>
                <a:cs typeface="Sylfaen"/>
              </a:rPr>
              <a:t> </a:t>
            </a:r>
            <a:r>
              <a:rPr dirty="0" smtClean="0" sz="1100" spc="-30">
                <a:latin typeface="Sylfaen"/>
                <a:cs typeface="Sylfaen"/>
              </a:rPr>
              <a:t>მ</a:t>
            </a:r>
            <a:r>
              <a:rPr dirty="0" smtClean="0" sz="1100" spc="-30">
                <a:latin typeface="Sylfaen"/>
                <a:cs typeface="Sylfaen"/>
              </a:rPr>
              <a:t>ო</a:t>
            </a:r>
            <a:r>
              <a:rPr dirty="0" smtClean="0" sz="1100" spc="-30">
                <a:latin typeface="Sylfaen"/>
                <a:cs typeface="Sylfaen"/>
              </a:rPr>
              <a:t>პ</a:t>
            </a:r>
            <a:r>
              <a:rPr dirty="0" smtClean="0" sz="1100" spc="-30">
                <a:latin typeface="Sylfaen"/>
                <a:cs typeface="Sylfaen"/>
              </a:rPr>
              <a:t>ოვ</a:t>
            </a:r>
            <a:r>
              <a:rPr dirty="0" smtClean="0" sz="1100" spc="-30">
                <a:latin typeface="Sylfaen"/>
                <a:cs typeface="Sylfaen"/>
              </a:rPr>
              <a:t>ე</a:t>
            </a:r>
            <a:r>
              <a:rPr dirty="0" smtClean="0" sz="1100" spc="-30">
                <a:latin typeface="Sylfaen"/>
                <a:cs typeface="Sylfaen"/>
              </a:rPr>
              <a:t>ბ</a:t>
            </a:r>
            <a:r>
              <a:rPr dirty="0" smtClean="0" sz="1100" spc="-30">
                <a:latin typeface="Sylfaen"/>
                <a:cs typeface="Sylfaen"/>
              </a:rPr>
              <a:t>უ</a:t>
            </a:r>
            <a:r>
              <a:rPr dirty="0" smtClean="0" sz="1100" spc="-30">
                <a:latin typeface="Sylfaen"/>
                <a:cs typeface="Sylfaen"/>
              </a:rPr>
              <a:t>ლ</a:t>
            </a:r>
            <a:r>
              <a:rPr dirty="0" smtClean="0" sz="1100" spc="-30">
                <a:latin typeface="Sylfaen"/>
                <a:cs typeface="Sylfaen"/>
              </a:rPr>
              <a:t>ი</a:t>
            </a:r>
            <a:r>
              <a:rPr dirty="0" smtClean="0" sz="1100" spc="-30">
                <a:latin typeface="Sylfaen"/>
                <a:cs typeface="Sylfaen"/>
              </a:rPr>
              <a:t> </a:t>
            </a:r>
            <a:r>
              <a:rPr dirty="0" smtClean="0" sz="1100" spc="-30">
                <a:latin typeface="Sylfaen"/>
                <a:cs typeface="Sylfaen"/>
              </a:rPr>
              <a:t> </a:t>
            </a:r>
            <a:r>
              <a:rPr dirty="0" smtClean="0" sz="1100" spc="-30">
                <a:latin typeface="Sylfaen"/>
                <a:cs typeface="Sylfaen"/>
              </a:rPr>
              <a:t>ზ</a:t>
            </a:r>
            <a:r>
              <a:rPr dirty="0" smtClean="0" sz="1100" spc="-30">
                <a:latin typeface="Sylfaen"/>
                <a:cs typeface="Sylfaen"/>
              </a:rPr>
              <a:t>ო</a:t>
            </a:r>
            <a:r>
              <a:rPr dirty="0" smtClean="0" sz="1100" spc="-30">
                <a:latin typeface="Sylfaen"/>
                <a:cs typeface="Sylfaen"/>
              </a:rPr>
              <a:t>გ</a:t>
            </a:r>
            <a:r>
              <a:rPr dirty="0" smtClean="0" sz="1100" spc="-30">
                <a:latin typeface="Sylfaen"/>
                <a:cs typeface="Sylfaen"/>
              </a:rPr>
              <a:t>ი</a:t>
            </a:r>
            <a:r>
              <a:rPr dirty="0" smtClean="0" sz="1100" spc="-30">
                <a:latin typeface="Sylfaen"/>
                <a:cs typeface="Sylfaen"/>
              </a:rPr>
              <a:t>ე</a:t>
            </a:r>
            <a:r>
              <a:rPr dirty="0" smtClean="0" sz="1100" spc="-30">
                <a:latin typeface="Sylfaen"/>
                <a:cs typeface="Sylfaen"/>
              </a:rPr>
              <a:t>რ</a:t>
            </a:r>
            <a:r>
              <a:rPr dirty="0" smtClean="0" sz="1100" spc="-30">
                <a:latin typeface="Sylfaen"/>
                <a:cs typeface="Sylfaen"/>
              </a:rPr>
              <a:t>თი</a:t>
            </a:r>
            <a:r>
              <a:rPr dirty="0" smtClean="0" sz="1100" spc="-30">
                <a:latin typeface="Sylfaen"/>
                <a:cs typeface="Sylfaen"/>
              </a:rPr>
              <a:t> </a:t>
            </a:r>
            <a:r>
              <a:rPr dirty="0" smtClean="0" sz="1100" spc="-30">
                <a:latin typeface="Sylfaen"/>
                <a:cs typeface="Sylfaen"/>
              </a:rPr>
              <a:t> </a:t>
            </a:r>
            <a:r>
              <a:rPr dirty="0" smtClean="0" sz="1100" spc="-30">
                <a:latin typeface="Sylfaen"/>
                <a:cs typeface="Sylfaen"/>
              </a:rPr>
              <a:t>ნ</a:t>
            </a:r>
            <a:r>
              <a:rPr dirty="0" smtClean="0" sz="1100" spc="-30">
                <a:latin typeface="Sylfaen"/>
                <a:cs typeface="Sylfaen"/>
              </a:rPr>
              <a:t>ი</a:t>
            </a:r>
            <a:r>
              <a:rPr dirty="0" smtClean="0" sz="1100" spc="-30">
                <a:latin typeface="Sylfaen"/>
                <a:cs typeface="Sylfaen"/>
              </a:rPr>
              <a:t>მ</a:t>
            </a:r>
            <a:r>
              <a:rPr dirty="0" smtClean="0" sz="1100" spc="-30">
                <a:latin typeface="Sylfaen"/>
                <a:cs typeface="Sylfaen"/>
              </a:rPr>
              <a:t>უ</a:t>
            </a:r>
            <a:r>
              <a:rPr dirty="0" smtClean="0" sz="1100" spc="-30">
                <a:latin typeface="Sylfaen"/>
                <a:cs typeface="Sylfaen"/>
              </a:rPr>
              <a:t>შ</a:t>
            </a:r>
            <a:r>
              <a:rPr dirty="0" smtClean="0" sz="1100" spc="-30">
                <a:latin typeface="Sylfaen"/>
                <a:cs typeface="Sylfaen"/>
              </a:rPr>
              <a:t>ი</a:t>
            </a:r>
            <a:r>
              <a:rPr dirty="0" smtClean="0" sz="1100" spc="-30">
                <a:latin typeface="Sylfaen"/>
                <a:cs typeface="Sylfaen"/>
              </a:rPr>
              <a:t> </a:t>
            </a:r>
            <a:r>
              <a:rPr dirty="0" smtClean="0" sz="1100" spc="-30">
                <a:latin typeface="Sylfaen"/>
                <a:cs typeface="Sylfaen"/>
              </a:rPr>
              <a:t> </a:t>
            </a:r>
            <a:r>
              <a:rPr dirty="0" smtClean="0" sz="1100" spc="-30">
                <a:latin typeface="Sylfaen"/>
                <a:cs typeface="Sylfaen"/>
              </a:rPr>
              <a:t>(</a:t>
            </a:r>
            <a:r>
              <a:rPr dirty="0" smtClean="0" sz="1100" spc="-30">
                <a:latin typeface="Sylfaen"/>
                <a:cs typeface="Sylfaen"/>
              </a:rPr>
              <a:t>ა</a:t>
            </a:r>
            <a:r>
              <a:rPr dirty="0" smtClean="0" sz="1100" spc="-30">
                <a:latin typeface="Sylfaen"/>
                <a:cs typeface="Sylfaen"/>
              </a:rPr>
              <a:t>ჭ</a:t>
            </a:r>
            <a:r>
              <a:rPr dirty="0" smtClean="0" sz="1100" spc="-30">
                <a:latin typeface="Sylfaen"/>
                <a:cs typeface="Sylfaen"/>
              </a:rPr>
              <a:t>ა</a:t>
            </a:r>
            <a:r>
              <a:rPr dirty="0" smtClean="0" sz="1100" spc="-30">
                <a:latin typeface="Sylfaen"/>
                <a:cs typeface="Sylfaen"/>
              </a:rPr>
              <a:t>რ</a:t>
            </a:r>
            <a:r>
              <a:rPr dirty="0" smtClean="0" sz="1100" spc="-30">
                <a:latin typeface="Sylfaen"/>
                <a:cs typeface="Sylfaen"/>
              </a:rPr>
              <a:t>ის</a:t>
            </a:r>
            <a:r>
              <a:rPr dirty="0" smtClean="0" sz="1100" spc="-30">
                <a:latin typeface="Sylfaen"/>
                <a:cs typeface="Sylfaen"/>
              </a:rPr>
              <a:t> </a:t>
            </a:r>
            <a:r>
              <a:rPr dirty="0" smtClean="0" sz="1100" spc="-30">
                <a:latin typeface="Sylfaen"/>
                <a:cs typeface="Sylfaen"/>
              </a:rPr>
              <a:t>მ</a:t>
            </a:r>
            <a:r>
              <a:rPr dirty="0" smtClean="0" sz="1100" spc="-30">
                <a:latin typeface="Sylfaen"/>
                <a:cs typeface="Sylfaen"/>
              </a:rPr>
              <a:t>უ</a:t>
            </a:r>
            <a:r>
              <a:rPr dirty="0" smtClean="0" sz="1100" spc="-30">
                <a:latin typeface="Sylfaen"/>
                <a:cs typeface="Sylfaen"/>
              </a:rPr>
              <a:t>ზ</a:t>
            </a:r>
            <a:r>
              <a:rPr dirty="0" smtClean="0" sz="1100" spc="-30">
                <a:latin typeface="Sylfaen"/>
                <a:cs typeface="Sylfaen"/>
              </a:rPr>
              <a:t>ე</a:t>
            </a:r>
            <a:r>
              <a:rPr dirty="0" smtClean="0" sz="1100" spc="-30">
                <a:latin typeface="Sylfaen"/>
                <a:cs typeface="Sylfaen"/>
              </a:rPr>
              <a:t>უ</a:t>
            </a:r>
            <a:r>
              <a:rPr dirty="0" smtClean="0" sz="1100" spc="-30">
                <a:latin typeface="Sylfaen"/>
                <a:cs typeface="Sylfaen"/>
              </a:rPr>
              <a:t>მ</a:t>
            </a:r>
            <a:r>
              <a:rPr dirty="0" smtClean="0" sz="1100" spc="-30">
                <a:latin typeface="Sylfaen"/>
                <a:cs typeface="Sylfaen"/>
              </a:rPr>
              <a:t>ი</a:t>
            </a:r>
            <a:r>
              <a:rPr dirty="0" smtClean="0" sz="1100" spc="-30">
                <a:latin typeface="Sylfaen"/>
                <a:cs typeface="Sylfaen"/>
              </a:rPr>
              <a:t> </a:t>
            </a:r>
            <a:r>
              <a:rPr dirty="0" smtClean="0" sz="1100" spc="-30">
                <a:latin typeface="Sylfaen"/>
                <a:cs typeface="Sylfaen"/>
              </a:rPr>
              <a:t> </a:t>
            </a:r>
            <a:r>
              <a:rPr dirty="0" smtClean="0" sz="1100" spc="-30">
                <a:latin typeface="Sylfaen"/>
                <a:cs typeface="Sylfaen"/>
              </a:rPr>
              <a:t>-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5260323"/>
            <a:ext cx="569534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5">
                <a:latin typeface="Sylfaen"/>
                <a:cs typeface="Sylfaen"/>
              </a:rPr>
              <a:t>ბ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თ</a:t>
            </a:r>
            <a:r>
              <a:rPr dirty="0" smtClean="0" sz="1100" spc="-15">
                <a:latin typeface="Sylfaen"/>
                <a:cs typeface="Sylfaen"/>
              </a:rPr>
              <a:t>უ</a:t>
            </a:r>
            <a:r>
              <a:rPr dirty="0" smtClean="0" sz="1100" spc="-15">
                <a:latin typeface="Sylfaen"/>
                <a:cs typeface="Sylfaen"/>
              </a:rPr>
              <a:t>მ</a:t>
            </a:r>
            <a:r>
              <a:rPr dirty="0" smtClean="0" sz="1100" spc="-15">
                <a:latin typeface="Sylfaen"/>
                <a:cs typeface="Sylfaen"/>
              </a:rPr>
              <a:t>ის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რ</a:t>
            </a:r>
            <a:r>
              <a:rPr dirty="0" smtClean="0" sz="1100" spc="-15">
                <a:latin typeface="Sylfaen"/>
                <a:cs typeface="Sylfaen"/>
              </a:rPr>
              <a:t>ქ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ო</a:t>
            </a:r>
            <a:r>
              <a:rPr dirty="0" smtClean="0" sz="1100" spc="-15">
                <a:latin typeface="Sylfaen"/>
                <a:cs typeface="Sylfaen"/>
              </a:rPr>
              <a:t>ლ</a:t>
            </a:r>
            <a:r>
              <a:rPr dirty="0" smtClean="0" sz="1100" spc="-15">
                <a:latin typeface="Sylfaen"/>
                <a:cs typeface="Sylfaen"/>
              </a:rPr>
              <a:t>ო</a:t>
            </a:r>
            <a:r>
              <a:rPr dirty="0" smtClean="0" sz="1100" spc="-15">
                <a:latin typeface="Sylfaen"/>
                <a:cs typeface="Sylfaen"/>
              </a:rPr>
              <a:t>გ</a:t>
            </a:r>
            <a:r>
              <a:rPr dirty="0" smtClean="0" sz="1100" spc="-15">
                <a:latin typeface="Sylfaen"/>
                <a:cs typeface="Sylfaen"/>
              </a:rPr>
              <a:t>ი</a:t>
            </a:r>
            <a:r>
              <a:rPr dirty="0" smtClean="0" sz="1100" spc="-15">
                <a:latin typeface="Sylfaen"/>
                <a:cs typeface="Sylfaen"/>
              </a:rPr>
              <a:t>უ</a:t>
            </a:r>
            <a:r>
              <a:rPr dirty="0" smtClean="0" sz="1100" spc="-15">
                <a:latin typeface="Sylfaen"/>
                <a:cs typeface="Sylfaen"/>
              </a:rPr>
              <a:t>რ</a:t>
            </a:r>
            <a:r>
              <a:rPr dirty="0" smtClean="0" sz="1100" spc="-15">
                <a:latin typeface="Sylfaen"/>
                <a:cs typeface="Sylfaen"/>
              </a:rPr>
              <a:t>ი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მ</a:t>
            </a:r>
            <a:r>
              <a:rPr dirty="0" smtClean="0" sz="1100" spc="-15">
                <a:latin typeface="Sylfaen"/>
                <a:cs typeface="Sylfaen"/>
              </a:rPr>
              <a:t>უ</a:t>
            </a:r>
            <a:r>
              <a:rPr dirty="0" smtClean="0" sz="1100" spc="-15">
                <a:latin typeface="Sylfaen"/>
                <a:cs typeface="Sylfaen"/>
              </a:rPr>
              <a:t>ზ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უ</a:t>
            </a:r>
            <a:r>
              <a:rPr dirty="0" smtClean="0" sz="1100" spc="-15">
                <a:latin typeface="Sylfaen"/>
                <a:cs typeface="Sylfaen"/>
              </a:rPr>
              <a:t>მ</a:t>
            </a:r>
            <a:r>
              <a:rPr dirty="0" smtClean="0" sz="1100" spc="-15">
                <a:latin typeface="Sylfaen"/>
                <a:cs typeface="Sylfaen"/>
              </a:rPr>
              <a:t>ი</a:t>
            </a:r>
            <a:r>
              <a:rPr dirty="0" smtClean="0" sz="1100" spc="-15">
                <a:latin typeface="Sylfaen"/>
                <a:cs typeface="Sylfaen"/>
              </a:rPr>
              <a:t>)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-</a:t>
            </a:r>
            <a:r>
              <a:rPr dirty="0" smtClean="0" sz="1100" spc="-15">
                <a:latin typeface="Sylfaen"/>
                <a:cs typeface="Sylfaen"/>
              </a:rPr>
              <a:t>--</a:t>
            </a:r>
            <a:r>
              <a:rPr dirty="0" smtClean="0" sz="1100" spc="-15">
                <a:latin typeface="Sylfaen"/>
                <a:cs typeface="Sylfaen"/>
              </a:rPr>
              <a:t>-</a:t>
            </a:r>
            <a:r>
              <a:rPr dirty="0" smtClean="0" sz="1100" spc="-15">
                <a:latin typeface="Sylfaen"/>
                <a:cs typeface="Sylfaen"/>
              </a:rPr>
              <a:t>--</a:t>
            </a:r>
            <a:r>
              <a:rPr dirty="0" smtClean="0" sz="1100" spc="-15">
                <a:latin typeface="Sylfaen"/>
                <a:cs typeface="Sylfaen"/>
              </a:rPr>
              <a:t>-</a:t>
            </a:r>
            <a:r>
              <a:rPr dirty="0" smtClean="0" sz="1100" spc="-15">
                <a:latin typeface="Sylfaen"/>
                <a:cs typeface="Sylfaen"/>
              </a:rPr>
              <a:t>-</a:t>
            </a:r>
            <a:r>
              <a:rPr dirty="0" smtClean="0" sz="1100" spc="-15">
                <a:latin typeface="Sylfaen"/>
                <a:cs typeface="Sylfaen"/>
              </a:rPr>
              <a:t>--</a:t>
            </a:r>
            <a:r>
              <a:rPr dirty="0" smtClean="0" sz="1100" spc="-15">
                <a:latin typeface="Sylfaen"/>
                <a:cs typeface="Sylfaen"/>
              </a:rPr>
              <a:t>-</a:t>
            </a:r>
            <a:r>
              <a:rPr dirty="0" smtClean="0" sz="1100" spc="-15">
                <a:latin typeface="Sylfaen"/>
                <a:cs typeface="Sylfaen"/>
              </a:rPr>
              <a:t>-</a:t>
            </a:r>
            <a:r>
              <a:rPr dirty="0" smtClean="0" sz="1100" spc="-15">
                <a:latin typeface="Sylfaen"/>
                <a:cs typeface="Sylfaen"/>
              </a:rPr>
              <a:t>--</a:t>
            </a:r>
            <a:r>
              <a:rPr dirty="0" smtClean="0" sz="1100" spc="-15">
                <a:latin typeface="Sylfaen"/>
                <a:cs typeface="Sylfaen"/>
              </a:rPr>
              <a:t>-</a:t>
            </a:r>
            <a:r>
              <a:rPr dirty="0" smtClean="0" sz="1100" spc="-15">
                <a:latin typeface="Sylfaen"/>
                <a:cs typeface="Sylfaen"/>
              </a:rPr>
              <a:t>-</a:t>
            </a:r>
            <a:r>
              <a:rPr dirty="0" smtClean="0" sz="1100" spc="-15">
                <a:latin typeface="Sylfaen"/>
                <a:cs typeface="Sylfaen"/>
              </a:rPr>
              <a:t>-</a:t>
            </a:r>
            <a:r>
              <a:rPr dirty="0" smtClean="0" sz="1100" spc="-15">
                <a:latin typeface="Sylfaen"/>
                <a:cs typeface="Sylfaen"/>
              </a:rPr>
              <a:t>--</a:t>
            </a:r>
            <a:r>
              <a:rPr dirty="0" smtClean="0" sz="1100" spc="-15">
                <a:latin typeface="Sylfaen"/>
                <a:cs typeface="Sylfaen"/>
              </a:rPr>
              <a:t>-</a:t>
            </a:r>
            <a:r>
              <a:rPr dirty="0" smtClean="0" sz="1100" spc="-15">
                <a:latin typeface="Sylfaen"/>
                <a:cs typeface="Sylfaen"/>
              </a:rPr>
              <a:t>-</a:t>
            </a:r>
            <a:r>
              <a:rPr dirty="0" smtClean="0" sz="1100" spc="-15">
                <a:latin typeface="Sylfaen"/>
                <a:cs typeface="Sylfaen"/>
              </a:rPr>
              <a:t>-</a:t>
            </a:r>
            <a:r>
              <a:rPr dirty="0" smtClean="0" sz="1100" spc="-15">
                <a:latin typeface="Sylfaen"/>
                <a:cs typeface="Sylfaen"/>
              </a:rPr>
              <a:t>--</a:t>
            </a:r>
            <a:r>
              <a:rPr dirty="0" smtClean="0" sz="1100" spc="-15">
                <a:latin typeface="Sylfaen"/>
                <a:cs typeface="Sylfaen"/>
              </a:rPr>
              <a:t>-</a:t>
            </a:r>
            <a:r>
              <a:rPr dirty="0" smtClean="0" sz="1100" spc="-15">
                <a:latin typeface="Sylfaen"/>
                <a:cs typeface="Sylfaen"/>
              </a:rPr>
              <a:t>-</a:t>
            </a:r>
            <a:r>
              <a:rPr dirty="0" smtClean="0" sz="1100" spc="-15">
                <a:latin typeface="Sylfaen"/>
                <a:cs typeface="Sylfaen"/>
              </a:rPr>
              <a:t>--</a:t>
            </a:r>
            <a:r>
              <a:rPr dirty="0" smtClean="0" sz="1100" spc="-15">
                <a:latin typeface="Sylfaen"/>
                <a:cs typeface="Sylfaen"/>
              </a:rPr>
              <a:t>-</a:t>
            </a:r>
            <a:r>
              <a:rPr dirty="0" smtClean="0" sz="1100" spc="-15">
                <a:latin typeface="Sylfaen"/>
                <a:cs typeface="Sylfaen"/>
              </a:rPr>
              <a:t>-</a:t>
            </a:r>
            <a:r>
              <a:rPr dirty="0" smtClean="0" sz="1100" spc="-15">
                <a:latin typeface="Sylfaen"/>
                <a:cs typeface="Sylfaen"/>
              </a:rPr>
              <a:t>--</a:t>
            </a:r>
            <a:r>
              <a:rPr dirty="0" smtClean="0" sz="1100" spc="-15">
                <a:latin typeface="Sylfaen"/>
                <a:cs typeface="Sylfaen"/>
              </a:rPr>
              <a:t>-</a:t>
            </a:r>
            <a:r>
              <a:rPr dirty="0" smtClean="0" sz="1100" spc="-15">
                <a:latin typeface="Sylfaen"/>
                <a:cs typeface="Sylfaen"/>
              </a:rPr>
              <a:t>-</a:t>
            </a:r>
            <a:r>
              <a:rPr dirty="0" smtClean="0" sz="1100" spc="-15">
                <a:latin typeface="Sylfaen"/>
                <a:cs typeface="Sylfaen"/>
              </a:rPr>
              <a:t>--</a:t>
            </a:r>
            <a:r>
              <a:rPr dirty="0" smtClean="0" sz="1100" spc="-15">
                <a:latin typeface="Sylfaen"/>
                <a:cs typeface="Sylfaen"/>
              </a:rPr>
              <a:t>-</a:t>
            </a:r>
            <a:r>
              <a:rPr dirty="0" smtClean="0" sz="1100" spc="-15">
                <a:latin typeface="Sylfaen"/>
                <a:cs typeface="Sylfaen"/>
              </a:rPr>
              <a:t>--</a:t>
            </a:r>
            <a:r>
              <a:rPr dirty="0" smtClean="0" sz="1100" spc="-15">
                <a:latin typeface="Sylfaen"/>
                <a:cs typeface="Sylfaen"/>
              </a:rPr>
              <a:t>-</a:t>
            </a:r>
            <a:r>
              <a:rPr dirty="0" smtClean="0" sz="1100" spc="-15">
                <a:latin typeface="Sylfaen"/>
                <a:cs typeface="Sylfaen"/>
              </a:rPr>
              <a:t>-</a:t>
            </a:r>
            <a:r>
              <a:rPr dirty="0" smtClean="0" sz="1100" spc="-15">
                <a:latin typeface="Sylfaen"/>
                <a:cs typeface="Sylfaen"/>
              </a:rPr>
              <a:t>--</a:t>
            </a:r>
            <a:r>
              <a:rPr dirty="0" smtClean="0" sz="1100" spc="-15">
                <a:latin typeface="Sylfaen"/>
                <a:cs typeface="Sylfaen"/>
              </a:rPr>
              <a:t>-</a:t>
            </a:r>
            <a:r>
              <a:rPr dirty="0" smtClean="0" sz="1100" spc="-15">
                <a:latin typeface="Sylfaen"/>
                <a:cs typeface="Sylfaen"/>
              </a:rPr>
              <a:t>-</a:t>
            </a:r>
            <a:r>
              <a:rPr dirty="0" smtClean="0" sz="1100" spc="-15">
                <a:latin typeface="Sylfaen"/>
                <a:cs typeface="Sylfaen"/>
              </a:rPr>
              <a:t>-</a:t>
            </a:r>
            <a:r>
              <a:rPr dirty="0" smtClean="0" sz="1100" spc="-15">
                <a:latin typeface="Sylfaen"/>
                <a:cs typeface="Sylfaen"/>
              </a:rPr>
              <a:t>--</a:t>
            </a:r>
            <a:r>
              <a:rPr dirty="0" smtClean="0" sz="1100" spc="-15">
                <a:latin typeface="Sylfaen"/>
                <a:cs typeface="Sylfaen"/>
              </a:rPr>
              <a:t>-</a:t>
            </a:r>
            <a:r>
              <a:rPr dirty="0" smtClean="0" sz="1100" spc="-15">
                <a:latin typeface="Sylfaen"/>
                <a:cs typeface="Sylfaen"/>
              </a:rPr>
              <a:t>-</a:t>
            </a:r>
            <a:r>
              <a:rPr dirty="0" smtClean="0" sz="1100" spc="-15">
                <a:latin typeface="Sylfaen"/>
                <a:cs typeface="Sylfaen"/>
              </a:rPr>
              <a:t>-</a:t>
            </a:r>
            <a:r>
              <a:rPr dirty="0" smtClean="0" sz="1100" spc="-15">
                <a:latin typeface="Sylfaen"/>
                <a:cs typeface="Sylfaen"/>
              </a:rPr>
              <a:t>--</a:t>
            </a:r>
            <a:r>
              <a:rPr dirty="0" smtClean="0" sz="1100" spc="-15">
                <a:latin typeface="Sylfaen"/>
                <a:cs typeface="Sylfaen"/>
              </a:rPr>
              <a:t>-</a:t>
            </a:r>
            <a:r>
              <a:rPr dirty="0" smtClean="0" sz="1100" spc="-15">
                <a:latin typeface="Sylfaen"/>
                <a:cs typeface="Sylfaen"/>
              </a:rPr>
              <a:t>-</a:t>
            </a:r>
            <a:r>
              <a:rPr dirty="0" smtClean="0" sz="1100" spc="-15">
                <a:latin typeface="Sylfaen"/>
                <a:cs typeface="Sylfaen"/>
              </a:rPr>
              <a:t>--</a:t>
            </a:r>
            <a:r>
              <a:rPr dirty="0" smtClean="0" sz="1100" spc="-15">
                <a:latin typeface="Sylfaen"/>
                <a:cs typeface="Sylfaen"/>
              </a:rPr>
              <a:t>-</a:t>
            </a:r>
            <a:r>
              <a:rPr dirty="0" smtClean="0" sz="1100" spc="-15">
                <a:latin typeface="Sylfaen"/>
                <a:cs typeface="Sylfaen"/>
              </a:rPr>
              <a:t>-</a:t>
            </a:r>
            <a:r>
              <a:rPr dirty="0" smtClean="0" sz="1100" spc="-15">
                <a:latin typeface="Sylfaen"/>
                <a:cs typeface="Sylfaen"/>
              </a:rPr>
              <a:t>-</a:t>
            </a:r>
            <a:r>
              <a:rPr dirty="0" smtClean="0" sz="1100" spc="-15">
                <a:latin typeface="Sylfaen"/>
                <a:cs typeface="Sylfaen"/>
              </a:rPr>
              <a:t>--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2</a:t>
            </a:r>
            <a:r>
              <a:rPr dirty="0" smtClean="0" sz="1100" spc="-15">
                <a:latin typeface="Sylfaen"/>
                <a:cs typeface="Sylfaen"/>
              </a:rPr>
              <a:t>2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5848587"/>
            <a:ext cx="577154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უ</a:t>
            </a:r>
            <a:r>
              <a:rPr dirty="0" smtClean="0" sz="1100" spc="-9">
                <a:latin typeface="Sylfaen"/>
                <a:cs typeface="Sylfaen"/>
              </a:rPr>
              <a:t>ზ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უ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ბის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ძ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-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2</a:t>
            </a:r>
            <a:r>
              <a:rPr dirty="0" smtClean="0" sz="1100" spc="-9">
                <a:latin typeface="Sylfaen"/>
                <a:cs typeface="Sylfaen"/>
              </a:rPr>
              <a:t>022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--</a:t>
            </a:r>
            <a:r>
              <a:rPr dirty="0" smtClean="0" sz="1100" spc="-9">
                <a:latin typeface="Sylfaen"/>
                <a:cs typeface="Sylfaen"/>
              </a:rPr>
              <a:t>-</a:t>
            </a:r>
            <a:r>
              <a:rPr dirty="0" smtClean="0" sz="1100" spc="-9">
                <a:latin typeface="Sylfaen"/>
                <a:cs typeface="Sylfaen"/>
              </a:rPr>
              <a:t>-</a:t>
            </a:r>
            <a:r>
              <a:rPr dirty="0" smtClean="0" sz="1100" spc="-9">
                <a:latin typeface="Sylfaen"/>
                <a:cs typeface="Sylfaen"/>
              </a:rPr>
              <a:t>-</a:t>
            </a:r>
            <a:r>
              <a:rPr dirty="0" smtClean="0" sz="1100" spc="-9">
                <a:latin typeface="Sylfaen"/>
                <a:cs typeface="Sylfaen"/>
              </a:rPr>
              <a:t>--</a:t>
            </a:r>
            <a:r>
              <a:rPr dirty="0" smtClean="0" sz="1100" spc="-9">
                <a:latin typeface="Sylfaen"/>
                <a:cs typeface="Sylfaen"/>
              </a:rPr>
              <a:t>-</a:t>
            </a:r>
            <a:r>
              <a:rPr dirty="0" smtClean="0" sz="1100" spc="-9">
                <a:latin typeface="Sylfaen"/>
                <a:cs typeface="Sylfaen"/>
              </a:rPr>
              <a:t>-</a:t>
            </a:r>
            <a:r>
              <a:rPr dirty="0" smtClean="0" sz="1100" spc="-9">
                <a:latin typeface="Sylfaen"/>
                <a:cs typeface="Sylfaen"/>
              </a:rPr>
              <a:t>--</a:t>
            </a:r>
            <a:r>
              <a:rPr dirty="0" smtClean="0" sz="1100" spc="-9">
                <a:latin typeface="Sylfaen"/>
                <a:cs typeface="Sylfaen"/>
              </a:rPr>
              <a:t>-</a:t>
            </a:r>
            <a:r>
              <a:rPr dirty="0" smtClean="0" sz="1100" spc="-9">
                <a:latin typeface="Sylfaen"/>
                <a:cs typeface="Sylfaen"/>
              </a:rPr>
              <a:t>-</a:t>
            </a:r>
            <a:r>
              <a:rPr dirty="0" smtClean="0" sz="1100" spc="-9">
                <a:latin typeface="Sylfaen"/>
                <a:cs typeface="Sylfaen"/>
              </a:rPr>
              <a:t>--</a:t>
            </a:r>
            <a:r>
              <a:rPr dirty="0" smtClean="0" sz="1100" spc="-9">
                <a:latin typeface="Sylfaen"/>
                <a:cs typeface="Sylfaen"/>
              </a:rPr>
              <a:t>-</a:t>
            </a:r>
            <a:r>
              <a:rPr dirty="0" smtClean="0" sz="1100" spc="-9">
                <a:latin typeface="Sylfaen"/>
                <a:cs typeface="Sylfaen"/>
              </a:rPr>
              <a:t>-</a:t>
            </a:r>
            <a:r>
              <a:rPr dirty="0" smtClean="0" sz="1100" spc="-9">
                <a:latin typeface="Sylfaen"/>
                <a:cs typeface="Sylfaen"/>
              </a:rPr>
              <a:t>--</a:t>
            </a:r>
            <a:r>
              <a:rPr dirty="0" smtClean="0" sz="1100" spc="-9">
                <a:latin typeface="Sylfaen"/>
                <a:cs typeface="Sylfaen"/>
              </a:rPr>
              <a:t>-</a:t>
            </a:r>
            <a:r>
              <a:rPr dirty="0" smtClean="0" sz="1100" spc="-9">
                <a:latin typeface="Sylfaen"/>
                <a:cs typeface="Sylfaen"/>
              </a:rPr>
              <a:t>--</a:t>
            </a:r>
            <a:r>
              <a:rPr dirty="0" smtClean="0" sz="1100" spc="-9">
                <a:latin typeface="Sylfaen"/>
                <a:cs typeface="Sylfaen"/>
              </a:rPr>
              <a:t>-</a:t>
            </a:r>
            <a:r>
              <a:rPr dirty="0" smtClean="0" sz="1100" spc="-9">
                <a:latin typeface="Sylfaen"/>
                <a:cs typeface="Sylfaen"/>
              </a:rPr>
              <a:t>-</a:t>
            </a:r>
            <a:r>
              <a:rPr dirty="0" smtClean="0" sz="1100" spc="-9">
                <a:latin typeface="Sylfaen"/>
                <a:cs typeface="Sylfaen"/>
              </a:rPr>
              <a:t>--</a:t>
            </a:r>
            <a:r>
              <a:rPr dirty="0" smtClean="0" sz="1100" spc="-9">
                <a:latin typeface="Sylfaen"/>
                <a:cs typeface="Sylfaen"/>
              </a:rPr>
              <a:t>-</a:t>
            </a:r>
            <a:r>
              <a:rPr dirty="0" smtClean="0" sz="1100" spc="-9">
                <a:latin typeface="Sylfaen"/>
                <a:cs typeface="Sylfaen"/>
              </a:rPr>
              <a:t>-</a:t>
            </a:r>
            <a:r>
              <a:rPr dirty="0" smtClean="0" sz="1100" spc="-9">
                <a:latin typeface="Sylfaen"/>
                <a:cs typeface="Sylfaen"/>
              </a:rPr>
              <a:t>-</a:t>
            </a:r>
            <a:r>
              <a:rPr dirty="0" smtClean="0" sz="1100" spc="-9">
                <a:latin typeface="Sylfaen"/>
                <a:cs typeface="Sylfaen"/>
              </a:rPr>
              <a:t>--</a:t>
            </a:r>
            <a:r>
              <a:rPr dirty="0" smtClean="0" sz="1100" spc="-9">
                <a:latin typeface="Sylfaen"/>
                <a:cs typeface="Sylfaen"/>
              </a:rPr>
              <a:t>-</a:t>
            </a:r>
            <a:r>
              <a:rPr dirty="0" smtClean="0" sz="1100" spc="-9">
                <a:latin typeface="Sylfaen"/>
                <a:cs typeface="Sylfaen"/>
              </a:rPr>
              <a:t>-</a:t>
            </a:r>
            <a:r>
              <a:rPr dirty="0" smtClean="0" sz="1100" spc="-9">
                <a:latin typeface="Sylfaen"/>
                <a:cs typeface="Sylfaen"/>
              </a:rPr>
              <a:t>-</a:t>
            </a:r>
            <a:r>
              <a:rPr dirty="0" smtClean="0" sz="1100" spc="-9">
                <a:latin typeface="Sylfaen"/>
                <a:cs typeface="Sylfaen"/>
              </a:rPr>
              <a:t>--</a:t>
            </a:r>
            <a:r>
              <a:rPr dirty="0" smtClean="0" sz="1100" spc="-9">
                <a:latin typeface="Sylfaen"/>
                <a:cs typeface="Sylfaen"/>
              </a:rPr>
              <a:t>-</a:t>
            </a:r>
            <a:r>
              <a:rPr dirty="0" smtClean="0" sz="1100" spc="-9">
                <a:latin typeface="Sylfaen"/>
                <a:cs typeface="Sylfaen"/>
              </a:rPr>
              <a:t>-</a:t>
            </a:r>
            <a:r>
              <a:rPr dirty="0" smtClean="0" sz="1100" spc="-9">
                <a:latin typeface="Sylfaen"/>
                <a:cs typeface="Sylfaen"/>
              </a:rPr>
              <a:t>--</a:t>
            </a:r>
            <a:r>
              <a:rPr dirty="0" smtClean="0" sz="1100" spc="-9">
                <a:latin typeface="Sylfaen"/>
                <a:cs typeface="Sylfaen"/>
              </a:rPr>
              <a:t>-</a:t>
            </a:r>
            <a:r>
              <a:rPr dirty="0" smtClean="0" sz="1100" spc="-9">
                <a:latin typeface="Sylfaen"/>
                <a:cs typeface="Sylfaen"/>
              </a:rPr>
              <a:t>-</a:t>
            </a:r>
            <a:r>
              <a:rPr dirty="0" smtClean="0" sz="1100" spc="-9">
                <a:latin typeface="Sylfaen"/>
                <a:cs typeface="Sylfaen"/>
              </a:rPr>
              <a:t>--</a:t>
            </a:r>
            <a:r>
              <a:rPr dirty="0" smtClean="0" sz="1100" spc="-9">
                <a:latin typeface="Sylfaen"/>
                <a:cs typeface="Sylfaen"/>
              </a:rPr>
              <a:t>-</a:t>
            </a:r>
            <a:r>
              <a:rPr dirty="0" smtClean="0" sz="1100" spc="-9">
                <a:latin typeface="Sylfaen"/>
                <a:cs typeface="Sylfaen"/>
              </a:rPr>
              <a:t>-</a:t>
            </a:r>
            <a:r>
              <a:rPr dirty="0" smtClean="0" sz="1100" spc="-9">
                <a:latin typeface="Sylfaen"/>
                <a:cs typeface="Sylfaen"/>
              </a:rPr>
              <a:t>--</a:t>
            </a:r>
            <a:r>
              <a:rPr dirty="0" smtClean="0" sz="1100" spc="-9">
                <a:latin typeface="Sylfaen"/>
                <a:cs typeface="Sylfaen"/>
              </a:rPr>
              <a:t>-</a:t>
            </a:r>
            <a:r>
              <a:rPr dirty="0" smtClean="0" sz="1100" spc="-9">
                <a:latin typeface="Sylfaen"/>
                <a:cs typeface="Sylfaen"/>
              </a:rPr>
              <a:t>--</a:t>
            </a:r>
            <a:r>
              <a:rPr dirty="0" smtClean="0" sz="1100" spc="-9">
                <a:latin typeface="Sylfaen"/>
                <a:cs typeface="Sylfaen"/>
              </a:rPr>
              <a:t>-</a:t>
            </a:r>
            <a:r>
              <a:rPr dirty="0" smtClean="0" sz="1100" spc="-9">
                <a:latin typeface="Sylfaen"/>
                <a:cs typeface="Sylfaen"/>
              </a:rPr>
              <a:t>-</a:t>
            </a:r>
            <a:r>
              <a:rPr dirty="0" smtClean="0" sz="1100" spc="-9">
                <a:latin typeface="Sylfaen"/>
                <a:cs typeface="Sylfaen"/>
              </a:rPr>
              <a:t>--</a:t>
            </a:r>
            <a:r>
              <a:rPr dirty="0" smtClean="0" sz="1100" spc="-9">
                <a:latin typeface="Sylfaen"/>
                <a:cs typeface="Sylfaen"/>
              </a:rPr>
              <a:t>-</a:t>
            </a:r>
            <a:r>
              <a:rPr dirty="0" smtClean="0" sz="1100" spc="-9">
                <a:latin typeface="Sylfaen"/>
                <a:cs typeface="Sylfaen"/>
              </a:rPr>
              <a:t>-</a:t>
            </a:r>
            <a:r>
              <a:rPr dirty="0" smtClean="0" sz="1100" spc="-9">
                <a:latin typeface="Sylfaen"/>
                <a:cs typeface="Sylfaen"/>
              </a:rPr>
              <a:t>-</a:t>
            </a:r>
            <a:r>
              <a:rPr dirty="0" smtClean="0" sz="1100" spc="-9">
                <a:latin typeface="Sylfaen"/>
                <a:cs typeface="Sylfaen"/>
              </a:rPr>
              <a:t>--</a:t>
            </a:r>
            <a:r>
              <a:rPr dirty="0" smtClean="0" sz="1100" spc="-9">
                <a:latin typeface="Sylfaen"/>
                <a:cs typeface="Sylfaen"/>
              </a:rPr>
              <a:t>-</a:t>
            </a:r>
            <a:r>
              <a:rPr dirty="0" smtClean="0" sz="1100" spc="-9">
                <a:latin typeface="Sylfaen"/>
                <a:cs typeface="Sylfaen"/>
              </a:rPr>
              <a:t>-</a:t>
            </a:r>
            <a:r>
              <a:rPr dirty="0" smtClean="0" sz="1100" spc="-9">
                <a:latin typeface="Sylfaen"/>
                <a:cs typeface="Sylfaen"/>
              </a:rPr>
              <a:t>-</a:t>
            </a:r>
            <a:r>
              <a:rPr dirty="0" smtClean="0" sz="1100" spc="-9">
                <a:latin typeface="Sylfaen"/>
                <a:cs typeface="Sylfaen"/>
              </a:rPr>
              <a:t>--</a:t>
            </a:r>
            <a:r>
              <a:rPr dirty="0" smtClean="0" sz="1100" spc="-9">
                <a:latin typeface="Sylfaen"/>
                <a:cs typeface="Sylfaen"/>
              </a:rPr>
              <a:t>-</a:t>
            </a:r>
            <a:r>
              <a:rPr dirty="0" smtClean="0" sz="1100" spc="-9">
                <a:latin typeface="Sylfaen"/>
                <a:cs typeface="Sylfaen"/>
              </a:rPr>
              <a:t>-</a:t>
            </a:r>
            <a:r>
              <a:rPr dirty="0" smtClean="0" sz="1100" spc="-9">
                <a:latin typeface="Sylfaen"/>
                <a:cs typeface="Sylfaen"/>
              </a:rPr>
              <a:t>--</a:t>
            </a:r>
            <a:r>
              <a:rPr dirty="0" smtClean="0" sz="1100" spc="-9">
                <a:latin typeface="Sylfaen"/>
                <a:cs typeface="Sylfaen"/>
              </a:rPr>
              <a:t>-</a:t>
            </a:r>
            <a:r>
              <a:rPr dirty="0" smtClean="0" sz="1100" spc="-9">
                <a:latin typeface="Sylfaen"/>
                <a:cs typeface="Sylfaen"/>
              </a:rPr>
              <a:t>-</a:t>
            </a:r>
            <a:r>
              <a:rPr dirty="0" smtClean="0" sz="1100" spc="-9">
                <a:latin typeface="Sylfaen"/>
                <a:cs typeface="Sylfaen"/>
              </a:rPr>
              <a:t>--</a:t>
            </a:r>
            <a:r>
              <a:rPr dirty="0" smtClean="0" sz="1100" spc="-9">
                <a:latin typeface="Sylfaen"/>
                <a:cs typeface="Sylfaen"/>
              </a:rPr>
              <a:t>-</a:t>
            </a:r>
            <a:r>
              <a:rPr dirty="0" smtClean="0" sz="1100" spc="-9">
                <a:latin typeface="Sylfaen"/>
                <a:cs typeface="Sylfaen"/>
              </a:rPr>
              <a:t>-</a:t>
            </a:r>
            <a:r>
              <a:rPr dirty="0" smtClean="0" sz="1100" spc="-9">
                <a:latin typeface="Sylfaen"/>
                <a:cs typeface="Sylfaen"/>
              </a:rPr>
              <a:t>-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25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6537435"/>
            <a:ext cx="575934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9">
                <a:latin typeface="Sylfaen"/>
                <a:cs typeface="Sylfaen"/>
              </a:rPr>
              <a:t>ბ</a:t>
            </a:r>
            <a:r>
              <a:rPr dirty="0" smtClean="0" sz="1100" spc="-29">
                <a:latin typeface="Sylfaen"/>
                <a:cs typeface="Sylfaen"/>
              </a:rPr>
              <a:t>ა</a:t>
            </a:r>
            <a:r>
              <a:rPr dirty="0" smtClean="0" sz="1100" spc="-29">
                <a:latin typeface="Sylfaen"/>
                <a:cs typeface="Sylfaen"/>
              </a:rPr>
              <a:t>თ</a:t>
            </a:r>
            <a:r>
              <a:rPr dirty="0" smtClean="0" sz="1100" spc="-29">
                <a:latin typeface="Sylfaen"/>
                <a:cs typeface="Sylfaen"/>
              </a:rPr>
              <a:t>უ</a:t>
            </a:r>
            <a:r>
              <a:rPr dirty="0" smtClean="0" sz="1100" spc="-29">
                <a:latin typeface="Sylfaen"/>
                <a:cs typeface="Sylfaen"/>
              </a:rPr>
              <a:t>მ</a:t>
            </a:r>
            <a:r>
              <a:rPr dirty="0" smtClean="0" sz="1100" spc="-29">
                <a:latin typeface="Sylfaen"/>
                <a:cs typeface="Sylfaen"/>
              </a:rPr>
              <a:t>ის</a:t>
            </a:r>
            <a:r>
              <a:rPr dirty="0" smtClean="0" sz="1100" spc="-29">
                <a:latin typeface="Sylfaen"/>
                <a:cs typeface="Sylfaen"/>
              </a:rPr>
              <a:t> </a:t>
            </a:r>
            <a:r>
              <a:rPr dirty="0" smtClean="0" sz="1100" spc="-29">
                <a:latin typeface="Sylfaen"/>
                <a:cs typeface="Sylfaen"/>
              </a:rPr>
              <a:t>კ</a:t>
            </a:r>
            <a:r>
              <a:rPr dirty="0" smtClean="0" sz="1100" spc="-29">
                <a:latin typeface="Sylfaen"/>
                <a:cs typeface="Sylfaen"/>
              </a:rPr>
              <a:t>უ</a:t>
            </a:r>
            <a:r>
              <a:rPr dirty="0" smtClean="0" sz="1100" spc="-29">
                <a:latin typeface="Sylfaen"/>
                <a:cs typeface="Sylfaen"/>
              </a:rPr>
              <a:t>ლ</a:t>
            </a:r>
            <a:r>
              <a:rPr dirty="0" smtClean="0" sz="1100" spc="-29">
                <a:latin typeface="Sylfaen"/>
                <a:cs typeface="Sylfaen"/>
              </a:rPr>
              <a:t>ტ</a:t>
            </a:r>
            <a:r>
              <a:rPr dirty="0" smtClean="0" sz="1100" spc="-29">
                <a:latin typeface="Sylfaen"/>
                <a:cs typeface="Sylfaen"/>
              </a:rPr>
              <a:t>უ</a:t>
            </a:r>
            <a:r>
              <a:rPr dirty="0" smtClean="0" sz="1100" spc="-29">
                <a:latin typeface="Sylfaen"/>
                <a:cs typeface="Sylfaen"/>
              </a:rPr>
              <a:t>რ</a:t>
            </a:r>
            <a:r>
              <a:rPr dirty="0" smtClean="0" sz="1100" spc="-29">
                <a:latin typeface="Sylfaen"/>
                <a:cs typeface="Sylfaen"/>
              </a:rPr>
              <a:t>ის</a:t>
            </a:r>
            <a:r>
              <a:rPr dirty="0" smtClean="0" sz="1100" spc="-29">
                <a:latin typeface="Sylfaen"/>
                <a:cs typeface="Sylfaen"/>
              </a:rPr>
              <a:t> </a:t>
            </a:r>
            <a:r>
              <a:rPr dirty="0" smtClean="0" sz="1100" spc="-29">
                <a:latin typeface="Sylfaen"/>
                <a:cs typeface="Sylfaen"/>
              </a:rPr>
              <a:t>დ</a:t>
            </a:r>
            <a:r>
              <a:rPr dirty="0" smtClean="0" sz="1100" spc="-29">
                <a:latin typeface="Sylfaen"/>
                <a:cs typeface="Sylfaen"/>
              </a:rPr>
              <a:t>ა</a:t>
            </a:r>
            <a:r>
              <a:rPr dirty="0" smtClean="0" sz="1100" spc="-29">
                <a:latin typeface="Sylfaen"/>
                <a:cs typeface="Sylfaen"/>
              </a:rPr>
              <a:t> </a:t>
            </a:r>
            <a:r>
              <a:rPr dirty="0" smtClean="0" sz="1100" spc="-29">
                <a:latin typeface="Sylfaen"/>
                <a:cs typeface="Sylfaen"/>
              </a:rPr>
              <a:t>გ</a:t>
            </a:r>
            <a:r>
              <a:rPr dirty="0" smtClean="0" sz="1100" spc="-29">
                <a:latin typeface="Sylfaen"/>
                <a:cs typeface="Sylfaen"/>
              </a:rPr>
              <a:t>ა</a:t>
            </a:r>
            <a:r>
              <a:rPr dirty="0" smtClean="0" sz="1100" spc="-29">
                <a:latin typeface="Sylfaen"/>
                <a:cs typeface="Sylfaen"/>
              </a:rPr>
              <a:t>ნ</a:t>
            </a:r>
            <a:r>
              <a:rPr dirty="0" smtClean="0" sz="1100" spc="-29">
                <a:latin typeface="Sylfaen"/>
                <a:cs typeface="Sylfaen"/>
              </a:rPr>
              <a:t>ა</a:t>
            </a:r>
            <a:r>
              <a:rPr dirty="0" smtClean="0" sz="1100" spc="-29">
                <a:latin typeface="Sylfaen"/>
                <a:cs typeface="Sylfaen"/>
              </a:rPr>
              <a:t>თ</a:t>
            </a:r>
            <a:r>
              <a:rPr dirty="0" smtClean="0" sz="1100" spc="-29">
                <a:latin typeface="Sylfaen"/>
                <a:cs typeface="Sylfaen"/>
              </a:rPr>
              <a:t>ლ</a:t>
            </a:r>
            <a:r>
              <a:rPr dirty="0" smtClean="0" sz="1100" spc="-29">
                <a:latin typeface="Sylfaen"/>
                <a:cs typeface="Sylfaen"/>
              </a:rPr>
              <a:t>ე</a:t>
            </a:r>
            <a:r>
              <a:rPr dirty="0" smtClean="0" sz="1100" spc="-29">
                <a:latin typeface="Sylfaen"/>
                <a:cs typeface="Sylfaen"/>
              </a:rPr>
              <a:t>ბის</a:t>
            </a:r>
            <a:r>
              <a:rPr dirty="0" smtClean="0" sz="1100" spc="-29">
                <a:latin typeface="Sylfaen"/>
                <a:cs typeface="Sylfaen"/>
              </a:rPr>
              <a:t> </a:t>
            </a:r>
            <a:r>
              <a:rPr dirty="0" smtClean="0" sz="1100" spc="-29">
                <a:latin typeface="Sylfaen"/>
                <a:cs typeface="Sylfaen"/>
              </a:rPr>
              <a:t>ი</a:t>
            </a:r>
            <a:r>
              <a:rPr dirty="0" smtClean="0" sz="1100" spc="-29">
                <a:latin typeface="Sylfaen"/>
                <a:cs typeface="Sylfaen"/>
              </a:rPr>
              <a:t>ს</a:t>
            </a:r>
            <a:r>
              <a:rPr dirty="0" smtClean="0" sz="1100" spc="-29">
                <a:latin typeface="Sylfaen"/>
                <a:cs typeface="Sylfaen"/>
              </a:rPr>
              <a:t>ტ</a:t>
            </a:r>
            <a:r>
              <a:rPr dirty="0" smtClean="0" sz="1100" spc="-29">
                <a:latin typeface="Sylfaen"/>
                <a:cs typeface="Sylfaen"/>
              </a:rPr>
              <a:t>ორი</a:t>
            </a:r>
            <a:r>
              <a:rPr dirty="0" smtClean="0" sz="1100" spc="-29">
                <a:latin typeface="Sylfaen"/>
                <a:cs typeface="Sylfaen"/>
              </a:rPr>
              <a:t>ი</a:t>
            </a:r>
            <a:r>
              <a:rPr dirty="0" smtClean="0" sz="1100" spc="-29">
                <a:latin typeface="Sylfaen"/>
                <a:cs typeface="Sylfaen"/>
              </a:rPr>
              <a:t>დ</a:t>
            </a:r>
            <a:r>
              <a:rPr dirty="0" smtClean="0" sz="1100" spc="-29">
                <a:latin typeface="Sylfaen"/>
                <a:cs typeface="Sylfaen"/>
              </a:rPr>
              <a:t>ა</a:t>
            </a:r>
            <a:r>
              <a:rPr dirty="0" smtClean="0" sz="1100" spc="-29">
                <a:latin typeface="Sylfaen"/>
                <a:cs typeface="Sylfaen"/>
              </a:rPr>
              <a:t>ნ</a:t>
            </a:r>
            <a:r>
              <a:rPr dirty="0" smtClean="0" sz="1100" spc="-29">
                <a:latin typeface="Sylfaen"/>
                <a:cs typeface="Sylfaen"/>
              </a:rPr>
              <a:t> </a:t>
            </a:r>
            <a:r>
              <a:rPr dirty="0" smtClean="0" sz="1100" spc="-29">
                <a:latin typeface="Sylfaen"/>
                <a:cs typeface="Sylfaen"/>
              </a:rPr>
              <a:t>(XX</a:t>
            </a:r>
            <a:r>
              <a:rPr dirty="0" smtClean="0" sz="1100" spc="-29">
                <a:latin typeface="Sylfaen"/>
                <a:cs typeface="Sylfaen"/>
              </a:rPr>
              <a:t> </a:t>
            </a:r>
            <a:r>
              <a:rPr dirty="0" smtClean="0" sz="1100" spc="-29">
                <a:latin typeface="Sylfaen"/>
                <a:cs typeface="Sylfaen"/>
              </a:rPr>
              <a:t>ს</a:t>
            </a:r>
            <a:r>
              <a:rPr dirty="0" smtClean="0" sz="1100" spc="-29">
                <a:latin typeface="Sylfaen"/>
                <a:cs typeface="Sylfaen"/>
              </a:rPr>
              <a:t>ა</a:t>
            </a:r>
            <a:r>
              <a:rPr dirty="0" smtClean="0" sz="1100" spc="-29">
                <a:latin typeface="Sylfaen"/>
                <a:cs typeface="Sylfaen"/>
              </a:rPr>
              <a:t>უ</a:t>
            </a:r>
            <a:r>
              <a:rPr dirty="0" smtClean="0" sz="1100" spc="-29">
                <a:latin typeface="Sylfaen"/>
                <a:cs typeface="Sylfaen"/>
              </a:rPr>
              <a:t>კ</a:t>
            </a:r>
            <a:r>
              <a:rPr dirty="0" smtClean="0" sz="1100" spc="-29">
                <a:latin typeface="Sylfaen"/>
                <a:cs typeface="Sylfaen"/>
              </a:rPr>
              <a:t>უ</a:t>
            </a:r>
            <a:r>
              <a:rPr dirty="0" smtClean="0" sz="1100" spc="-29">
                <a:latin typeface="Sylfaen"/>
                <a:cs typeface="Sylfaen"/>
              </a:rPr>
              <a:t>ნ</a:t>
            </a:r>
            <a:r>
              <a:rPr dirty="0" smtClean="0" sz="1100" spc="-29">
                <a:latin typeface="Sylfaen"/>
                <a:cs typeface="Sylfaen"/>
              </a:rPr>
              <a:t>ის</a:t>
            </a:r>
            <a:r>
              <a:rPr dirty="0" smtClean="0" sz="1100" spc="-29">
                <a:latin typeface="Sylfaen"/>
                <a:cs typeface="Sylfaen"/>
              </a:rPr>
              <a:t> </a:t>
            </a:r>
            <a:r>
              <a:rPr dirty="0" smtClean="0" sz="1100" spc="-29">
                <a:latin typeface="Sylfaen"/>
                <a:cs typeface="Sylfaen"/>
              </a:rPr>
              <a:t>დ</a:t>
            </a:r>
            <a:r>
              <a:rPr dirty="0" smtClean="0" sz="1100" spc="-29">
                <a:latin typeface="Sylfaen"/>
                <a:cs typeface="Sylfaen"/>
              </a:rPr>
              <a:t>ა</a:t>
            </a:r>
            <a:r>
              <a:rPr dirty="0" smtClean="0" sz="1100" spc="-29">
                <a:latin typeface="Sylfaen"/>
                <a:cs typeface="Sylfaen"/>
              </a:rPr>
              <a:t>ს</a:t>
            </a:r>
            <a:r>
              <a:rPr dirty="0" smtClean="0" sz="1100" spc="-29">
                <a:latin typeface="Sylfaen"/>
                <a:cs typeface="Sylfaen"/>
              </a:rPr>
              <a:t>ა</a:t>
            </a:r>
            <a:r>
              <a:rPr dirty="0" smtClean="0" sz="1100" spc="-29">
                <a:latin typeface="Sylfaen"/>
                <a:cs typeface="Sylfaen"/>
              </a:rPr>
              <a:t>წ</a:t>
            </a:r>
            <a:r>
              <a:rPr dirty="0" smtClean="0" sz="1100" spc="-29">
                <a:latin typeface="Sylfaen"/>
                <a:cs typeface="Sylfaen"/>
              </a:rPr>
              <a:t>ყ</a:t>
            </a:r>
            <a:r>
              <a:rPr dirty="0" smtClean="0" sz="1100" spc="-29">
                <a:latin typeface="Sylfaen"/>
                <a:cs typeface="Sylfaen"/>
              </a:rPr>
              <a:t>ი</a:t>
            </a:r>
            <a:r>
              <a:rPr dirty="0" smtClean="0" sz="1100" spc="-29">
                <a:latin typeface="Sylfaen"/>
                <a:cs typeface="Sylfaen"/>
              </a:rPr>
              <a:t>ს</a:t>
            </a:r>
            <a:r>
              <a:rPr dirty="0" smtClean="0" sz="1100" spc="-29">
                <a:latin typeface="Sylfaen"/>
                <a:cs typeface="Sylfaen"/>
              </a:rPr>
              <a:t>ი</a:t>
            </a:r>
            <a:r>
              <a:rPr dirty="0" smtClean="0" sz="1100" spc="-29">
                <a:latin typeface="Sylfaen"/>
                <a:cs typeface="Sylfaen"/>
              </a:rPr>
              <a:t>)</a:t>
            </a:r>
            <a:r>
              <a:rPr dirty="0" smtClean="0" sz="1100" spc="-29">
                <a:latin typeface="Sylfaen"/>
                <a:cs typeface="Sylfaen"/>
              </a:rPr>
              <a:t> </a:t>
            </a:r>
            <a:r>
              <a:rPr dirty="0" smtClean="0" sz="1100" spc="-29">
                <a:latin typeface="Sylfaen"/>
                <a:cs typeface="Sylfaen"/>
              </a:rPr>
              <a:t>--</a:t>
            </a:r>
            <a:r>
              <a:rPr dirty="0" smtClean="0" sz="1100" spc="-29">
                <a:latin typeface="Sylfaen"/>
                <a:cs typeface="Sylfaen"/>
              </a:rPr>
              <a:t>-</a:t>
            </a:r>
            <a:r>
              <a:rPr dirty="0" smtClean="0" sz="1100" spc="-29">
                <a:latin typeface="Sylfaen"/>
                <a:cs typeface="Sylfaen"/>
              </a:rPr>
              <a:t>-</a:t>
            </a:r>
            <a:r>
              <a:rPr dirty="0" smtClean="0" sz="1100" spc="-29">
                <a:latin typeface="Sylfaen"/>
                <a:cs typeface="Sylfaen"/>
              </a:rPr>
              <a:t>--</a:t>
            </a:r>
            <a:r>
              <a:rPr dirty="0" smtClean="0" sz="1100" spc="-29">
                <a:latin typeface="Sylfaen"/>
                <a:cs typeface="Sylfaen"/>
              </a:rPr>
              <a:t>-</a:t>
            </a:r>
            <a:r>
              <a:rPr dirty="0" smtClean="0" sz="1100" spc="-29">
                <a:latin typeface="Sylfaen"/>
                <a:cs typeface="Sylfaen"/>
              </a:rPr>
              <a:t>-</a:t>
            </a:r>
            <a:r>
              <a:rPr dirty="0" smtClean="0" sz="1100" spc="-29">
                <a:latin typeface="Sylfaen"/>
                <a:cs typeface="Sylfaen"/>
              </a:rPr>
              <a:t>--</a:t>
            </a:r>
            <a:r>
              <a:rPr dirty="0" smtClean="0" sz="1100" spc="-29">
                <a:latin typeface="Sylfaen"/>
                <a:cs typeface="Sylfaen"/>
              </a:rPr>
              <a:t>-</a:t>
            </a:r>
            <a:r>
              <a:rPr dirty="0" smtClean="0" sz="1100" spc="-29">
                <a:latin typeface="Sylfaen"/>
                <a:cs typeface="Sylfaen"/>
              </a:rPr>
              <a:t>-</a:t>
            </a:r>
            <a:r>
              <a:rPr dirty="0" smtClean="0" sz="1100" spc="-29">
                <a:latin typeface="Sylfaen"/>
                <a:cs typeface="Sylfaen"/>
              </a:rPr>
              <a:t>--</a:t>
            </a:r>
            <a:r>
              <a:rPr dirty="0" smtClean="0" sz="1100" spc="-29">
                <a:latin typeface="Sylfaen"/>
                <a:cs typeface="Sylfaen"/>
              </a:rPr>
              <a:t>-</a:t>
            </a:r>
            <a:r>
              <a:rPr dirty="0" smtClean="0" sz="1100" spc="-29">
                <a:latin typeface="Sylfaen"/>
                <a:cs typeface="Sylfaen"/>
              </a:rPr>
              <a:t>-</a:t>
            </a:r>
            <a:r>
              <a:rPr dirty="0" smtClean="0" sz="1100" spc="-29">
                <a:latin typeface="Sylfaen"/>
                <a:cs typeface="Sylfaen"/>
              </a:rPr>
              <a:t> </a:t>
            </a:r>
            <a:r>
              <a:rPr dirty="0" smtClean="0" sz="1100" spc="-29">
                <a:latin typeface="Sylfaen"/>
                <a:cs typeface="Sylfaen"/>
              </a:rPr>
              <a:t>27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7227807"/>
            <a:ext cx="575477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ბ</a:t>
            </a:r>
            <a:r>
              <a:rPr dirty="0" smtClean="0" sz="1100" spc="-14">
                <a:latin typeface="Sylfaen"/>
                <a:cs typeface="Sylfaen"/>
              </a:rPr>
              <a:t>ს</a:t>
            </a:r>
            <a:r>
              <a:rPr dirty="0" smtClean="0" sz="1100" spc="-14">
                <a:latin typeface="Sylfaen"/>
                <a:cs typeface="Sylfaen"/>
              </a:rPr>
              <a:t>ტ</a:t>
            </a:r>
            <a:r>
              <a:rPr dirty="0" smtClean="0" sz="1100" spc="-14">
                <a:latin typeface="Sylfaen"/>
                <a:cs typeface="Sylfaen"/>
              </a:rPr>
              <a:t>რ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ქ</a:t>
            </a:r>
            <a:r>
              <a:rPr dirty="0" smtClean="0" sz="1100" spc="-14">
                <a:latin typeface="Sylfaen"/>
                <a:cs typeface="Sylfaen"/>
              </a:rPr>
              <a:t>ტ</a:t>
            </a:r>
            <a:r>
              <a:rPr dirty="0" smtClean="0" sz="1100" spc="-14">
                <a:latin typeface="Sylfaen"/>
                <a:cs typeface="Sylfaen"/>
              </a:rPr>
              <a:t>უ</a:t>
            </a:r>
            <a:r>
              <a:rPr dirty="0" smtClean="0" sz="1100" spc="-14">
                <a:latin typeface="Sylfaen"/>
                <a:cs typeface="Sylfaen"/>
              </a:rPr>
              <a:t>ლ</a:t>
            </a:r>
            <a:r>
              <a:rPr dirty="0" smtClean="0" sz="1100" spc="-14">
                <a:latin typeface="Sylfaen"/>
                <a:cs typeface="Sylfaen"/>
              </a:rPr>
              <a:t>ი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ხ</a:t>
            </a:r>
            <a:r>
              <a:rPr dirty="0" smtClean="0" sz="1100" spc="-14">
                <a:latin typeface="Sylfaen"/>
                <a:cs typeface="Sylfaen"/>
              </a:rPr>
              <a:t>ე</a:t>
            </a:r>
            <a:r>
              <a:rPr dirty="0" smtClean="0" sz="1100" spc="-14">
                <a:latin typeface="Sylfaen"/>
                <a:cs typeface="Sylfaen"/>
              </a:rPr>
              <a:t>ლ</a:t>
            </a:r>
            <a:r>
              <a:rPr dirty="0" smtClean="0" sz="1100" spc="-14">
                <a:latin typeface="Sylfaen"/>
                <a:cs typeface="Sylfaen"/>
              </a:rPr>
              <a:t>ოვ</a:t>
            </a:r>
            <a:r>
              <a:rPr dirty="0" smtClean="0" sz="1100" spc="-14">
                <a:latin typeface="Sylfaen"/>
                <a:cs typeface="Sylfaen"/>
              </a:rPr>
              <a:t>ნ</a:t>
            </a:r>
            <a:r>
              <a:rPr dirty="0" smtClean="0" sz="1100" spc="-14">
                <a:latin typeface="Sylfaen"/>
                <a:cs typeface="Sylfaen"/>
              </a:rPr>
              <a:t>ე</a:t>
            </a:r>
            <a:r>
              <a:rPr dirty="0" smtClean="0" sz="1100" spc="-14">
                <a:latin typeface="Sylfaen"/>
                <a:cs typeface="Sylfaen"/>
              </a:rPr>
              <a:t>ბის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ს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თ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-14">
                <a:latin typeface="Sylfaen"/>
                <a:cs typeface="Sylfaen"/>
              </a:rPr>
              <a:t>ე</a:t>
            </a:r>
            <a:r>
              <a:rPr dirty="0" smtClean="0" sz="1100" spc="-14">
                <a:latin typeface="Sylfaen"/>
                <a:cs typeface="Sylfaen"/>
              </a:rPr>
              <a:t>ე</a:t>
            </a:r>
            <a:r>
              <a:rPr dirty="0" smtClean="0" sz="1100" spc="-14">
                <a:latin typeface="Sylfaen"/>
                <a:cs typeface="Sylfaen"/>
              </a:rPr>
              <a:t>ბ</a:t>
            </a:r>
            <a:r>
              <a:rPr dirty="0" smtClean="0" sz="1100" spc="-14">
                <a:latin typeface="Sylfaen"/>
                <a:cs typeface="Sylfaen"/>
              </a:rPr>
              <a:t>თ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ნ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პიტ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მ</a:t>
            </a:r>
            <a:r>
              <a:rPr dirty="0" smtClean="0" sz="1100" spc="-14">
                <a:latin typeface="Sylfaen"/>
                <a:cs typeface="Sylfaen"/>
              </a:rPr>
              <a:t>ო</a:t>
            </a:r>
            <a:r>
              <a:rPr dirty="0" smtClean="0" sz="1100" spc="-14">
                <a:latin typeface="Sylfaen"/>
                <a:cs typeface="Sylfaen"/>
              </a:rPr>
              <a:t>ნ</a:t>
            </a:r>
            <a:r>
              <a:rPr dirty="0" smtClean="0" sz="1100" spc="-14">
                <a:latin typeface="Sylfaen"/>
                <a:cs typeface="Sylfaen"/>
              </a:rPr>
              <a:t>დ</a:t>
            </a:r>
            <a:r>
              <a:rPr dirty="0" smtClean="0" sz="1100" spc="-14">
                <a:latin typeface="Sylfaen"/>
                <a:cs typeface="Sylfaen"/>
              </a:rPr>
              <a:t>რ</a:t>
            </a:r>
            <a:r>
              <a:rPr dirty="0" smtClean="0" sz="1100" spc="-14">
                <a:latin typeface="Sylfaen"/>
                <a:cs typeface="Sylfaen"/>
              </a:rPr>
              <a:t>ი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ნ</a:t>
            </a:r>
            <a:r>
              <a:rPr dirty="0" smtClean="0" sz="1100" spc="-14">
                <a:latin typeface="Sylfaen"/>
                <a:cs typeface="Sylfaen"/>
              </a:rPr>
              <a:t>ი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-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1</a:t>
            </a:r>
            <a:r>
              <a:rPr dirty="0" smtClean="0" sz="1100" spc="-14">
                <a:latin typeface="Sylfaen"/>
                <a:cs typeface="Sylfaen"/>
              </a:rPr>
              <a:t>50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-</a:t>
            </a:r>
            <a:r>
              <a:rPr dirty="0" smtClean="0" sz="1100" spc="-14">
                <a:latin typeface="Sylfaen"/>
                <a:cs typeface="Sylfaen"/>
              </a:rPr>
              <a:t>-</a:t>
            </a:r>
            <a:r>
              <a:rPr dirty="0" smtClean="0" sz="1100" spc="-14">
                <a:latin typeface="Sylfaen"/>
                <a:cs typeface="Sylfaen"/>
              </a:rPr>
              <a:t>--</a:t>
            </a:r>
            <a:r>
              <a:rPr dirty="0" smtClean="0" sz="1100" spc="-14">
                <a:latin typeface="Sylfaen"/>
                <a:cs typeface="Sylfaen"/>
              </a:rPr>
              <a:t>-</a:t>
            </a:r>
            <a:r>
              <a:rPr dirty="0" smtClean="0" sz="1100" spc="-14">
                <a:latin typeface="Sylfaen"/>
                <a:cs typeface="Sylfaen"/>
              </a:rPr>
              <a:t>-</a:t>
            </a:r>
            <a:r>
              <a:rPr dirty="0" smtClean="0" sz="1100" spc="-14">
                <a:latin typeface="Sylfaen"/>
                <a:cs typeface="Sylfaen"/>
              </a:rPr>
              <a:t>--</a:t>
            </a:r>
            <a:r>
              <a:rPr dirty="0" smtClean="0" sz="1100" spc="-14">
                <a:latin typeface="Sylfaen"/>
                <a:cs typeface="Sylfaen"/>
              </a:rPr>
              <a:t>-</a:t>
            </a:r>
            <a:r>
              <a:rPr dirty="0" smtClean="0" sz="1100" spc="-14">
                <a:latin typeface="Sylfaen"/>
                <a:cs typeface="Sylfaen"/>
              </a:rPr>
              <a:t>--</a:t>
            </a:r>
            <a:r>
              <a:rPr dirty="0" smtClean="0" sz="1100" spc="-14">
                <a:latin typeface="Sylfaen"/>
                <a:cs typeface="Sylfaen"/>
              </a:rPr>
              <a:t>-</a:t>
            </a:r>
            <a:r>
              <a:rPr dirty="0" smtClean="0" sz="1100" spc="-14">
                <a:latin typeface="Sylfaen"/>
                <a:cs typeface="Sylfaen"/>
              </a:rPr>
              <a:t>--</a:t>
            </a:r>
            <a:r>
              <a:rPr dirty="0" smtClean="0" sz="1100" spc="-14">
                <a:latin typeface="Sylfaen"/>
                <a:cs typeface="Sylfaen"/>
              </a:rPr>
              <a:t>-</a:t>
            </a:r>
            <a:r>
              <a:rPr dirty="0" smtClean="0" sz="1100" spc="-14">
                <a:latin typeface="Sylfaen"/>
                <a:cs typeface="Sylfaen"/>
              </a:rPr>
              <a:t>-</a:t>
            </a:r>
            <a:r>
              <a:rPr dirty="0" smtClean="0" sz="1100" spc="-14">
                <a:latin typeface="Sylfaen"/>
                <a:cs typeface="Sylfaen"/>
              </a:rPr>
              <a:t>-</a:t>
            </a:r>
            <a:r>
              <a:rPr dirty="0" smtClean="0" sz="1100" spc="-14">
                <a:latin typeface="Sylfaen"/>
                <a:cs typeface="Sylfaen"/>
              </a:rPr>
              <a:t>---</a:t>
            </a:r>
            <a:r>
              <a:rPr dirty="0" smtClean="0" sz="1100" spc="-14">
                <a:latin typeface="Sylfaen"/>
                <a:cs typeface="Sylfaen"/>
              </a:rPr>
              <a:t>-</a:t>
            </a:r>
            <a:r>
              <a:rPr dirty="0" smtClean="0" sz="1100" spc="-14">
                <a:latin typeface="Sylfaen"/>
                <a:cs typeface="Sylfaen"/>
              </a:rPr>
              <a:t>--</a:t>
            </a:r>
            <a:r>
              <a:rPr dirty="0" smtClean="0" sz="1100" spc="-14">
                <a:latin typeface="Sylfaen"/>
                <a:cs typeface="Sylfaen"/>
              </a:rPr>
              <a:t>-</a:t>
            </a:r>
            <a:r>
              <a:rPr dirty="0" smtClean="0" sz="1100" spc="-14">
                <a:latin typeface="Sylfaen"/>
                <a:cs typeface="Sylfaen"/>
              </a:rPr>
              <a:t>-</a:t>
            </a:r>
            <a:r>
              <a:rPr dirty="0" smtClean="0" sz="1100" spc="-14">
                <a:latin typeface="Sylfaen"/>
                <a:cs typeface="Sylfaen"/>
              </a:rPr>
              <a:t>--</a:t>
            </a:r>
            <a:r>
              <a:rPr dirty="0" smtClean="0" sz="1100" spc="-14">
                <a:latin typeface="Sylfaen"/>
                <a:cs typeface="Sylfaen"/>
              </a:rPr>
              <a:t>-</a:t>
            </a:r>
            <a:r>
              <a:rPr dirty="0" smtClean="0" sz="1100" spc="-14">
                <a:latin typeface="Sylfaen"/>
                <a:cs typeface="Sylfaen"/>
              </a:rPr>
              <a:t>-</a:t>
            </a:r>
            <a:r>
              <a:rPr dirty="0" smtClean="0" sz="1100" spc="-14">
                <a:latin typeface="Sylfaen"/>
                <a:cs typeface="Sylfaen"/>
              </a:rPr>
              <a:t>-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29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7917036"/>
            <a:ext cx="5730392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4">
                <a:latin typeface="Sylfaen"/>
                <a:cs typeface="Sylfaen"/>
              </a:rPr>
              <a:t>ჩ</a:t>
            </a:r>
            <a:r>
              <a:rPr dirty="0" smtClean="0" sz="1100" spc="-34">
                <a:latin typeface="Sylfaen"/>
                <a:cs typeface="Sylfaen"/>
              </a:rPr>
              <a:t>ე</a:t>
            </a:r>
            <a:r>
              <a:rPr dirty="0" smtClean="0" sz="1100" spc="-34">
                <a:latin typeface="Sylfaen"/>
                <a:cs typeface="Sylfaen"/>
              </a:rPr>
              <a:t>მ</a:t>
            </a:r>
            <a:r>
              <a:rPr dirty="0" smtClean="0" sz="1100" spc="-34">
                <a:latin typeface="Sylfaen"/>
                <a:cs typeface="Sylfaen"/>
              </a:rPr>
              <a:t>ი</a:t>
            </a:r>
            <a:r>
              <a:rPr dirty="0" smtClean="0" sz="1100" spc="-34">
                <a:latin typeface="Sylfaen"/>
                <a:cs typeface="Sylfaen"/>
              </a:rPr>
              <a:t>,</a:t>
            </a:r>
            <a:r>
              <a:rPr dirty="0" smtClean="0" sz="1100" spc="-34">
                <a:latin typeface="Sylfaen"/>
                <a:cs typeface="Sylfaen"/>
              </a:rPr>
              <a:t> </a:t>
            </a:r>
            <a:r>
              <a:rPr dirty="0" smtClean="0" sz="1100" spc="-34">
                <a:latin typeface="Sylfaen"/>
                <a:cs typeface="Sylfaen"/>
              </a:rPr>
              <a:t>ჩ</a:t>
            </a:r>
            <a:r>
              <a:rPr dirty="0" smtClean="0" sz="1100" spc="-34">
                <a:latin typeface="Sylfaen"/>
                <a:cs typeface="Sylfaen"/>
              </a:rPr>
              <a:t>ვ</a:t>
            </a:r>
            <a:r>
              <a:rPr dirty="0" smtClean="0" sz="1100" spc="-34">
                <a:latin typeface="Sylfaen"/>
                <a:cs typeface="Sylfaen"/>
              </a:rPr>
              <a:t>ე</a:t>
            </a:r>
            <a:r>
              <a:rPr dirty="0" smtClean="0" sz="1100" spc="-34">
                <a:latin typeface="Sylfaen"/>
                <a:cs typeface="Sylfaen"/>
              </a:rPr>
              <a:t>ნ</a:t>
            </a:r>
            <a:r>
              <a:rPr dirty="0" smtClean="0" sz="1100" spc="-34">
                <a:latin typeface="Sylfaen"/>
                <a:cs typeface="Sylfaen"/>
              </a:rPr>
              <a:t>ი</a:t>
            </a:r>
            <a:r>
              <a:rPr dirty="0" smtClean="0" sz="1100" spc="-34">
                <a:latin typeface="Sylfaen"/>
                <a:cs typeface="Sylfaen"/>
              </a:rPr>
              <a:t> </a:t>
            </a:r>
            <a:r>
              <a:rPr dirty="0" smtClean="0" sz="1100" spc="-34">
                <a:latin typeface="Sylfaen"/>
                <a:cs typeface="Sylfaen"/>
              </a:rPr>
              <a:t>ბ</a:t>
            </a:r>
            <a:r>
              <a:rPr dirty="0" smtClean="0" sz="1100" spc="-34">
                <a:latin typeface="Sylfaen"/>
                <a:cs typeface="Sylfaen"/>
              </a:rPr>
              <a:t>ა</a:t>
            </a:r>
            <a:r>
              <a:rPr dirty="0" smtClean="0" sz="1100" spc="-34">
                <a:latin typeface="Sylfaen"/>
                <a:cs typeface="Sylfaen"/>
              </a:rPr>
              <a:t>თ</a:t>
            </a:r>
            <a:r>
              <a:rPr dirty="0" smtClean="0" sz="1100" spc="-34">
                <a:latin typeface="Sylfaen"/>
                <a:cs typeface="Sylfaen"/>
              </a:rPr>
              <a:t>უ</a:t>
            </a:r>
            <a:r>
              <a:rPr dirty="0" smtClean="0" sz="1100" spc="-34">
                <a:latin typeface="Sylfaen"/>
                <a:cs typeface="Sylfaen"/>
              </a:rPr>
              <a:t>მ</a:t>
            </a:r>
            <a:r>
              <a:rPr dirty="0" smtClean="0" sz="1100" spc="-34">
                <a:latin typeface="Sylfaen"/>
                <a:cs typeface="Sylfaen"/>
              </a:rPr>
              <a:t>ი</a:t>
            </a:r>
            <a:r>
              <a:rPr dirty="0" smtClean="0" sz="1100" spc="-34">
                <a:latin typeface="Sylfaen"/>
                <a:cs typeface="Sylfaen"/>
              </a:rPr>
              <a:t> </a:t>
            </a:r>
            <a:r>
              <a:rPr dirty="0" smtClean="0" sz="1100" spc="-34">
                <a:latin typeface="Sylfaen"/>
                <a:cs typeface="Sylfaen"/>
              </a:rPr>
              <a:t>დ</a:t>
            </a:r>
            <a:r>
              <a:rPr dirty="0" smtClean="0" sz="1100" spc="-34">
                <a:latin typeface="Sylfaen"/>
                <a:cs typeface="Sylfaen"/>
              </a:rPr>
              <a:t>ა</a:t>
            </a:r>
            <a:r>
              <a:rPr dirty="0" smtClean="0" sz="1100" spc="-34">
                <a:latin typeface="Sylfaen"/>
                <a:cs typeface="Sylfaen"/>
              </a:rPr>
              <a:t> </a:t>
            </a:r>
            <a:r>
              <a:rPr dirty="0" smtClean="0" sz="1100" spc="-34">
                <a:latin typeface="Sylfaen"/>
                <a:cs typeface="Sylfaen"/>
              </a:rPr>
              <a:t>მ</a:t>
            </a:r>
            <a:r>
              <a:rPr dirty="0" smtClean="0" sz="1100" spc="-34">
                <a:latin typeface="Sylfaen"/>
                <a:cs typeface="Sylfaen"/>
              </a:rPr>
              <a:t>უ</a:t>
            </a:r>
            <a:r>
              <a:rPr dirty="0" smtClean="0" sz="1100" spc="-34">
                <a:latin typeface="Sylfaen"/>
                <a:cs typeface="Sylfaen"/>
              </a:rPr>
              <a:t>ზ</a:t>
            </a:r>
            <a:r>
              <a:rPr dirty="0" smtClean="0" sz="1100" spc="-34">
                <a:latin typeface="Sylfaen"/>
                <a:cs typeface="Sylfaen"/>
              </a:rPr>
              <a:t>ე</a:t>
            </a:r>
            <a:r>
              <a:rPr dirty="0" smtClean="0" sz="1100" spc="-34">
                <a:latin typeface="Sylfaen"/>
                <a:cs typeface="Sylfaen"/>
              </a:rPr>
              <a:t>უ</a:t>
            </a:r>
            <a:r>
              <a:rPr dirty="0" smtClean="0" sz="1100" spc="-34">
                <a:latin typeface="Sylfaen"/>
                <a:cs typeface="Sylfaen"/>
              </a:rPr>
              <a:t>მ</a:t>
            </a:r>
            <a:r>
              <a:rPr dirty="0" smtClean="0" sz="1100" spc="-34">
                <a:latin typeface="Sylfaen"/>
                <a:cs typeface="Sylfaen"/>
              </a:rPr>
              <a:t>ე</a:t>
            </a:r>
            <a:r>
              <a:rPr dirty="0" smtClean="0" sz="1100" spc="-34">
                <a:latin typeface="Sylfaen"/>
                <a:cs typeface="Sylfaen"/>
              </a:rPr>
              <a:t>ბი</a:t>
            </a:r>
            <a:r>
              <a:rPr dirty="0" smtClean="0" sz="1100" spc="-34">
                <a:latin typeface="Sylfaen"/>
                <a:cs typeface="Sylfaen"/>
              </a:rPr>
              <a:t> </a:t>
            </a:r>
            <a:r>
              <a:rPr dirty="0" smtClean="0" sz="1100" spc="-34">
                <a:latin typeface="Sylfaen"/>
                <a:cs typeface="Sylfaen"/>
              </a:rPr>
              <a:t>(</a:t>
            </a:r>
            <a:r>
              <a:rPr dirty="0" smtClean="0" sz="1100" spc="-34">
                <a:latin typeface="Sylfaen"/>
                <a:cs typeface="Sylfaen"/>
              </a:rPr>
              <a:t>რ</a:t>
            </a:r>
            <a:r>
              <a:rPr dirty="0" smtClean="0" sz="1100" spc="-34">
                <a:latin typeface="Sylfaen"/>
                <a:cs typeface="Sylfaen"/>
              </a:rPr>
              <a:t>ო</a:t>
            </a:r>
            <a:r>
              <a:rPr dirty="0" smtClean="0" sz="1100" spc="-34">
                <a:latin typeface="Sylfaen"/>
                <a:cs typeface="Sylfaen"/>
              </a:rPr>
              <a:t>გ</a:t>
            </a:r>
            <a:r>
              <a:rPr dirty="0" smtClean="0" sz="1100" spc="-34">
                <a:latin typeface="Sylfaen"/>
                <a:cs typeface="Sylfaen"/>
              </a:rPr>
              <a:t>ო</a:t>
            </a:r>
            <a:r>
              <a:rPr dirty="0" smtClean="0" sz="1100" spc="-34">
                <a:latin typeface="Sylfaen"/>
                <a:cs typeface="Sylfaen"/>
              </a:rPr>
              <a:t>რ</a:t>
            </a:r>
            <a:r>
              <a:rPr dirty="0" smtClean="0" sz="1100" spc="-34">
                <a:latin typeface="Sylfaen"/>
                <a:cs typeface="Sylfaen"/>
              </a:rPr>
              <a:t> </a:t>
            </a:r>
            <a:r>
              <a:rPr dirty="0" smtClean="0" sz="1100" spc="-34">
                <a:latin typeface="Sylfaen"/>
                <a:cs typeface="Sylfaen"/>
              </a:rPr>
              <a:t>გ</a:t>
            </a:r>
            <a:r>
              <a:rPr dirty="0" smtClean="0" sz="1100" spc="-34">
                <a:latin typeface="Sylfaen"/>
                <a:cs typeface="Sylfaen"/>
              </a:rPr>
              <a:t>ა</a:t>
            </a:r>
            <a:r>
              <a:rPr dirty="0" smtClean="0" sz="1100" spc="-34">
                <a:latin typeface="Sylfaen"/>
                <a:cs typeface="Sylfaen"/>
              </a:rPr>
              <a:t>ვ</a:t>
            </a:r>
            <a:r>
              <a:rPr dirty="0" smtClean="0" sz="1100" spc="-34">
                <a:latin typeface="Sylfaen"/>
                <a:cs typeface="Sylfaen"/>
              </a:rPr>
              <a:t>ხ</a:t>
            </a:r>
            <a:r>
              <a:rPr dirty="0" smtClean="0" sz="1100" spc="-34">
                <a:latin typeface="Sylfaen"/>
                <a:cs typeface="Sylfaen"/>
              </a:rPr>
              <a:t>დ</a:t>
            </a:r>
            <a:r>
              <a:rPr dirty="0" smtClean="0" sz="1100" spc="-34">
                <a:latin typeface="Sylfaen"/>
                <a:cs typeface="Sylfaen"/>
              </a:rPr>
              <a:t>ი</a:t>
            </a:r>
            <a:r>
              <a:rPr dirty="0" smtClean="0" sz="1100" spc="-34">
                <a:latin typeface="Sylfaen"/>
                <a:cs typeface="Sylfaen"/>
              </a:rPr>
              <a:t> </a:t>
            </a:r>
            <a:r>
              <a:rPr dirty="0" smtClean="0" sz="1100" spc="-34">
                <a:latin typeface="Sylfaen"/>
                <a:cs typeface="Sylfaen"/>
              </a:rPr>
              <a:t>ბ</a:t>
            </a:r>
            <a:r>
              <a:rPr dirty="0" smtClean="0" sz="1100" spc="-34">
                <a:latin typeface="Sylfaen"/>
                <a:cs typeface="Sylfaen"/>
              </a:rPr>
              <a:t>ა</a:t>
            </a:r>
            <a:r>
              <a:rPr dirty="0" smtClean="0" sz="1100" spc="-34">
                <a:latin typeface="Sylfaen"/>
                <a:cs typeface="Sylfaen"/>
              </a:rPr>
              <a:t>თ</a:t>
            </a:r>
            <a:r>
              <a:rPr dirty="0" smtClean="0" sz="1100" spc="-34">
                <a:latin typeface="Sylfaen"/>
                <a:cs typeface="Sylfaen"/>
              </a:rPr>
              <a:t>უ</a:t>
            </a:r>
            <a:r>
              <a:rPr dirty="0" smtClean="0" sz="1100" spc="-34">
                <a:latin typeface="Sylfaen"/>
                <a:cs typeface="Sylfaen"/>
              </a:rPr>
              <a:t>მ</a:t>
            </a:r>
            <a:r>
              <a:rPr dirty="0" smtClean="0" sz="1100" spc="-34">
                <a:latin typeface="Sylfaen"/>
                <a:cs typeface="Sylfaen"/>
              </a:rPr>
              <a:t>ე</a:t>
            </a:r>
            <a:r>
              <a:rPr dirty="0" smtClean="0" sz="1100" spc="-34">
                <a:latin typeface="Sylfaen"/>
                <a:cs typeface="Sylfaen"/>
              </a:rPr>
              <a:t>ლ</a:t>
            </a:r>
            <a:r>
              <a:rPr dirty="0" smtClean="0" sz="1100" spc="-34">
                <a:latin typeface="Sylfaen"/>
                <a:cs typeface="Sylfaen"/>
              </a:rPr>
              <a:t>ი</a:t>
            </a:r>
            <a:r>
              <a:rPr dirty="0" smtClean="0" sz="1100" spc="-34">
                <a:latin typeface="Sylfaen"/>
                <a:cs typeface="Sylfaen"/>
              </a:rPr>
              <a:t> </a:t>
            </a:r>
            <a:r>
              <a:rPr dirty="0" smtClean="0" sz="1100" spc="-34">
                <a:latin typeface="Sylfaen"/>
                <a:cs typeface="Sylfaen"/>
              </a:rPr>
              <a:t>დ</a:t>
            </a:r>
            <a:r>
              <a:rPr dirty="0" smtClean="0" sz="1100" spc="-34">
                <a:latin typeface="Sylfaen"/>
                <a:cs typeface="Sylfaen"/>
              </a:rPr>
              <a:t>ა</a:t>
            </a:r>
            <a:r>
              <a:rPr dirty="0" smtClean="0" sz="1100" spc="-34">
                <a:latin typeface="Sylfaen"/>
                <a:cs typeface="Sylfaen"/>
              </a:rPr>
              <a:t> </a:t>
            </a:r>
            <a:r>
              <a:rPr dirty="0" smtClean="0" sz="1100" spc="-34">
                <a:latin typeface="Sylfaen"/>
                <a:cs typeface="Sylfaen"/>
              </a:rPr>
              <a:t>მ</a:t>
            </a:r>
            <a:r>
              <a:rPr dirty="0" smtClean="0" sz="1100" spc="-34">
                <a:latin typeface="Sylfaen"/>
                <a:cs typeface="Sylfaen"/>
              </a:rPr>
              <a:t>უ</a:t>
            </a:r>
            <a:r>
              <a:rPr dirty="0" smtClean="0" sz="1100" spc="-34">
                <a:latin typeface="Sylfaen"/>
                <a:cs typeface="Sylfaen"/>
              </a:rPr>
              <a:t>ზ</a:t>
            </a:r>
            <a:r>
              <a:rPr dirty="0" smtClean="0" sz="1100" spc="-34">
                <a:latin typeface="Sylfaen"/>
                <a:cs typeface="Sylfaen"/>
              </a:rPr>
              <a:t>ე</a:t>
            </a:r>
            <a:r>
              <a:rPr dirty="0" smtClean="0" sz="1100" spc="-34">
                <a:latin typeface="Sylfaen"/>
                <a:cs typeface="Sylfaen"/>
              </a:rPr>
              <a:t>უ</a:t>
            </a:r>
            <a:r>
              <a:rPr dirty="0" smtClean="0" sz="1100" spc="-34">
                <a:latin typeface="Sylfaen"/>
                <a:cs typeface="Sylfaen"/>
              </a:rPr>
              <a:t>მ</a:t>
            </a:r>
            <a:r>
              <a:rPr dirty="0" smtClean="0" sz="1100" spc="-34">
                <a:latin typeface="Sylfaen"/>
                <a:cs typeface="Sylfaen"/>
              </a:rPr>
              <a:t>ე</a:t>
            </a:r>
            <a:r>
              <a:rPr dirty="0" smtClean="0" sz="1100" spc="-34">
                <a:latin typeface="Sylfaen"/>
                <a:cs typeface="Sylfaen"/>
              </a:rPr>
              <a:t>ლ</a:t>
            </a:r>
            <a:r>
              <a:rPr dirty="0" smtClean="0" sz="1100" spc="-34">
                <a:latin typeface="Sylfaen"/>
                <a:cs typeface="Sylfaen"/>
              </a:rPr>
              <a:t>ი</a:t>
            </a:r>
            <a:r>
              <a:rPr dirty="0" smtClean="0" sz="1100" spc="-34">
                <a:latin typeface="Sylfaen"/>
                <a:cs typeface="Sylfaen"/>
              </a:rPr>
              <a:t>)</a:t>
            </a:r>
            <a:r>
              <a:rPr dirty="0" smtClean="0" sz="1100" spc="-34">
                <a:latin typeface="Sylfaen"/>
                <a:cs typeface="Sylfaen"/>
              </a:rPr>
              <a:t> </a:t>
            </a:r>
            <a:r>
              <a:rPr dirty="0" smtClean="0" sz="1100" spc="-34">
                <a:latin typeface="Sylfaen"/>
                <a:cs typeface="Sylfaen"/>
              </a:rPr>
              <a:t>-</a:t>
            </a:r>
            <a:r>
              <a:rPr dirty="0" smtClean="0" sz="1100" spc="-34">
                <a:latin typeface="Sylfaen"/>
                <a:cs typeface="Sylfaen"/>
              </a:rPr>
              <a:t>--</a:t>
            </a:r>
            <a:r>
              <a:rPr dirty="0" smtClean="0" sz="1100" spc="-34">
                <a:latin typeface="Sylfaen"/>
                <a:cs typeface="Sylfaen"/>
              </a:rPr>
              <a:t>-</a:t>
            </a:r>
            <a:r>
              <a:rPr dirty="0" smtClean="0" sz="1100" spc="-34">
                <a:latin typeface="Sylfaen"/>
                <a:cs typeface="Sylfaen"/>
              </a:rPr>
              <a:t>-</a:t>
            </a:r>
            <a:r>
              <a:rPr dirty="0" smtClean="0" sz="1100" spc="-34">
                <a:latin typeface="Sylfaen"/>
                <a:cs typeface="Sylfaen"/>
              </a:rPr>
              <a:t>--</a:t>
            </a:r>
            <a:r>
              <a:rPr dirty="0" smtClean="0" sz="1100" spc="-34">
                <a:latin typeface="Sylfaen"/>
                <a:cs typeface="Sylfaen"/>
              </a:rPr>
              <a:t>-</a:t>
            </a:r>
            <a:r>
              <a:rPr dirty="0" smtClean="0" sz="1100" spc="-34">
                <a:latin typeface="Sylfaen"/>
                <a:cs typeface="Sylfaen"/>
              </a:rPr>
              <a:t>-</a:t>
            </a:r>
            <a:r>
              <a:rPr dirty="0" smtClean="0" sz="1100" spc="-34">
                <a:latin typeface="Sylfaen"/>
                <a:cs typeface="Sylfaen"/>
              </a:rPr>
              <a:t>-</a:t>
            </a:r>
            <a:r>
              <a:rPr dirty="0" smtClean="0" sz="1100" spc="-34">
                <a:latin typeface="Sylfaen"/>
                <a:cs typeface="Sylfaen"/>
              </a:rPr>
              <a:t>-</a:t>
            </a:r>
            <a:r>
              <a:rPr dirty="0" smtClean="0" sz="1100" spc="-34">
                <a:latin typeface="Sylfaen"/>
                <a:cs typeface="Sylfaen"/>
              </a:rPr>
              <a:t>-</a:t>
            </a:r>
            <a:r>
              <a:rPr dirty="0" smtClean="0" sz="1100" spc="-34">
                <a:latin typeface="Sylfaen"/>
                <a:cs typeface="Sylfaen"/>
              </a:rPr>
              <a:t>-</a:t>
            </a:r>
            <a:r>
              <a:rPr dirty="0" smtClean="0" sz="1100" spc="-34">
                <a:latin typeface="Sylfaen"/>
                <a:cs typeface="Sylfaen"/>
              </a:rPr>
              <a:t>-</a:t>
            </a:r>
            <a:r>
              <a:rPr dirty="0" smtClean="0" sz="1100" spc="-34">
                <a:latin typeface="Sylfaen"/>
                <a:cs typeface="Sylfaen"/>
              </a:rPr>
              <a:t> </a:t>
            </a:r>
            <a:r>
              <a:rPr dirty="0" smtClean="0" sz="1100" spc="-34">
                <a:latin typeface="Sylfaen"/>
                <a:cs typeface="Sylfaen"/>
              </a:rPr>
              <a:t>32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8605884"/>
            <a:ext cx="5738012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7">
                <a:latin typeface="Sylfaen"/>
                <a:cs typeface="Sylfaen"/>
              </a:rPr>
              <a:t>რო</a:t>
            </a:r>
            <a:r>
              <a:rPr dirty="0" smtClean="0" sz="1100" spc="-17">
                <a:latin typeface="Sylfaen"/>
                <a:cs typeface="Sylfaen"/>
              </a:rPr>
              <a:t>მ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უ</a:t>
            </a:r>
            <a:r>
              <a:rPr dirty="0" smtClean="0" sz="1100" spc="-17">
                <a:latin typeface="Sylfaen"/>
                <a:cs typeface="Sylfaen"/>
              </a:rPr>
              <a:t>ლ</a:t>
            </a:r>
            <a:r>
              <a:rPr dirty="0" smtClean="0" sz="1100" spc="-17">
                <a:latin typeface="Sylfaen"/>
                <a:cs typeface="Sylfaen"/>
              </a:rPr>
              <a:t>ი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კ</a:t>
            </a:r>
            <a:r>
              <a:rPr dirty="0" smtClean="0" sz="1100" spc="-17">
                <a:latin typeface="Sylfaen"/>
                <a:cs typeface="Sylfaen"/>
              </a:rPr>
              <a:t>უ</a:t>
            </a:r>
            <a:r>
              <a:rPr dirty="0" smtClean="0" sz="1100" spc="-17">
                <a:latin typeface="Sylfaen"/>
                <a:cs typeface="Sylfaen"/>
              </a:rPr>
              <a:t>ლ</a:t>
            </a:r>
            <a:r>
              <a:rPr dirty="0" smtClean="0" sz="1100" spc="-17">
                <a:latin typeface="Sylfaen"/>
                <a:cs typeface="Sylfaen"/>
              </a:rPr>
              <a:t>ტ</a:t>
            </a:r>
            <a:r>
              <a:rPr dirty="0" smtClean="0" sz="1100" spc="-17">
                <a:latin typeface="Sylfaen"/>
                <a:cs typeface="Sylfaen"/>
              </a:rPr>
              <a:t>უ</a:t>
            </a:r>
            <a:r>
              <a:rPr dirty="0" smtClean="0" sz="1100" spc="-17">
                <a:latin typeface="Sylfaen"/>
                <a:cs typeface="Sylfaen"/>
              </a:rPr>
              <a:t>რი</a:t>
            </a:r>
            <a:r>
              <a:rPr dirty="0" smtClean="0" sz="1100" spc="-17">
                <a:latin typeface="Sylfaen"/>
                <a:cs typeface="Sylfaen"/>
              </a:rPr>
              <a:t>ზ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ც</a:t>
            </a:r>
            <a:r>
              <a:rPr dirty="0" smtClean="0" sz="1100" spc="-17">
                <a:latin typeface="Sylfaen"/>
                <a:cs typeface="Sylfaen"/>
              </a:rPr>
              <a:t>იის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ნ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შ</a:t>
            </a:r>
            <a:r>
              <a:rPr dirty="0" smtClean="0" sz="1100" spc="-17">
                <a:latin typeface="Sylfaen"/>
                <a:cs typeface="Sylfaen"/>
              </a:rPr>
              <a:t>თ</a:t>
            </a:r>
            <a:r>
              <a:rPr dirty="0" smtClean="0" sz="1100" spc="-17">
                <a:latin typeface="Sylfaen"/>
                <a:cs typeface="Sylfaen"/>
              </a:rPr>
              <a:t>ე</a:t>
            </a:r>
            <a:r>
              <a:rPr dirty="0" smtClean="0" sz="1100" spc="-17">
                <a:latin typeface="Sylfaen"/>
                <a:cs typeface="Sylfaen"/>
              </a:rPr>
              <a:t>ბ</a:t>
            </a:r>
            <a:r>
              <a:rPr dirty="0" smtClean="0" sz="1100" spc="-17">
                <a:latin typeface="Sylfaen"/>
                <a:cs typeface="Sylfaen"/>
              </a:rPr>
              <a:t>ი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ჭ</a:t>
            </a:r>
            <a:r>
              <a:rPr dirty="0" smtClean="0" sz="1100" spc="-17">
                <a:latin typeface="Sylfaen"/>
                <a:cs typeface="Sylfaen"/>
              </a:rPr>
              <a:t>ო</a:t>
            </a:r>
            <a:r>
              <a:rPr dirty="0" smtClean="0" sz="1100" spc="-17">
                <a:latin typeface="Sylfaen"/>
                <a:cs typeface="Sylfaen"/>
              </a:rPr>
              <a:t>რ</a:t>
            </a:r>
            <a:r>
              <a:rPr dirty="0" smtClean="0" sz="1100" spc="-17">
                <a:latin typeface="Sylfaen"/>
                <a:cs typeface="Sylfaen"/>
              </a:rPr>
              <a:t>ო</a:t>
            </a:r>
            <a:r>
              <a:rPr dirty="0" smtClean="0" sz="1100" spc="-17">
                <a:latin typeface="Sylfaen"/>
                <a:cs typeface="Sylfaen"/>
              </a:rPr>
              <a:t>ხის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ქ</a:t>
            </a:r>
            <a:r>
              <a:rPr dirty="0" smtClean="0" sz="1100" spc="-17">
                <a:latin typeface="Sylfaen"/>
                <a:cs typeface="Sylfaen"/>
              </a:rPr>
              <a:t>ვე</a:t>
            </a:r>
            <a:r>
              <a:rPr dirty="0" smtClean="0" sz="1100" spc="-17">
                <a:latin typeface="Sylfaen"/>
                <a:cs typeface="Sylfaen"/>
              </a:rPr>
              <a:t>მ</a:t>
            </a:r>
            <a:r>
              <a:rPr dirty="0" smtClean="0" sz="1100" spc="-17">
                <a:latin typeface="Sylfaen"/>
                <a:cs typeface="Sylfaen"/>
              </a:rPr>
              <a:t>ო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წ</a:t>
            </a:r>
            <a:r>
              <a:rPr dirty="0" smtClean="0" sz="1100" spc="-17">
                <a:latin typeface="Sylfaen"/>
                <a:cs typeface="Sylfaen"/>
              </a:rPr>
              <a:t>ე</a:t>
            </a:r>
            <a:r>
              <a:rPr dirty="0" smtClean="0" sz="1100" spc="-17">
                <a:latin typeface="Sylfaen"/>
                <a:cs typeface="Sylfaen"/>
              </a:rPr>
              <a:t>ლ</a:t>
            </a:r>
            <a:r>
              <a:rPr dirty="0" smtClean="0" sz="1100" spc="-17">
                <a:latin typeface="Sylfaen"/>
                <a:cs typeface="Sylfaen"/>
              </a:rPr>
              <a:t>ზ</a:t>
            </a:r>
            <a:r>
              <a:rPr dirty="0" smtClean="0" sz="1100" spc="-17">
                <a:latin typeface="Sylfaen"/>
                <a:cs typeface="Sylfaen"/>
              </a:rPr>
              <a:t>ე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-</a:t>
            </a:r>
            <a:r>
              <a:rPr dirty="0" smtClean="0" sz="1100" spc="-17">
                <a:latin typeface="Sylfaen"/>
                <a:cs typeface="Sylfaen"/>
              </a:rPr>
              <a:t>--</a:t>
            </a:r>
            <a:r>
              <a:rPr dirty="0" smtClean="0" sz="1100" spc="-17">
                <a:latin typeface="Sylfaen"/>
                <a:cs typeface="Sylfaen"/>
              </a:rPr>
              <a:t>-</a:t>
            </a:r>
            <a:r>
              <a:rPr dirty="0" smtClean="0" sz="1100" spc="-17">
                <a:latin typeface="Sylfaen"/>
                <a:cs typeface="Sylfaen"/>
              </a:rPr>
              <a:t>-</a:t>
            </a:r>
            <a:r>
              <a:rPr dirty="0" smtClean="0" sz="1100" spc="-17">
                <a:latin typeface="Sylfaen"/>
                <a:cs typeface="Sylfaen"/>
              </a:rPr>
              <a:t>--</a:t>
            </a:r>
            <a:r>
              <a:rPr dirty="0" smtClean="0" sz="1100" spc="-17">
                <a:latin typeface="Sylfaen"/>
                <a:cs typeface="Sylfaen"/>
              </a:rPr>
              <a:t>-</a:t>
            </a:r>
            <a:r>
              <a:rPr dirty="0" smtClean="0" sz="1100" spc="-17">
                <a:latin typeface="Sylfaen"/>
                <a:cs typeface="Sylfaen"/>
              </a:rPr>
              <a:t>--</a:t>
            </a:r>
            <a:r>
              <a:rPr dirty="0" smtClean="0" sz="1100" spc="-17">
                <a:latin typeface="Sylfaen"/>
                <a:cs typeface="Sylfaen"/>
              </a:rPr>
              <a:t>-</a:t>
            </a:r>
            <a:r>
              <a:rPr dirty="0" smtClean="0" sz="1100" spc="-17">
                <a:latin typeface="Sylfaen"/>
                <a:cs typeface="Sylfaen"/>
              </a:rPr>
              <a:t>-</a:t>
            </a:r>
            <a:r>
              <a:rPr dirty="0" smtClean="0" sz="1100" spc="-17">
                <a:latin typeface="Sylfaen"/>
                <a:cs typeface="Sylfaen"/>
              </a:rPr>
              <a:t>-</a:t>
            </a:r>
            <a:r>
              <a:rPr dirty="0" smtClean="0" sz="1100" spc="-17">
                <a:latin typeface="Sylfaen"/>
                <a:cs typeface="Sylfaen"/>
              </a:rPr>
              <a:t>-</a:t>
            </a:r>
            <a:r>
              <a:rPr dirty="0" smtClean="0" sz="1100" spc="-17">
                <a:latin typeface="Sylfaen"/>
                <a:cs typeface="Sylfaen"/>
              </a:rPr>
              <a:t>--</a:t>
            </a:r>
            <a:r>
              <a:rPr dirty="0" smtClean="0" sz="1100" spc="-17">
                <a:latin typeface="Sylfaen"/>
                <a:cs typeface="Sylfaen"/>
              </a:rPr>
              <a:t>-</a:t>
            </a:r>
            <a:r>
              <a:rPr dirty="0" smtClean="0" sz="1100" spc="-17">
                <a:latin typeface="Sylfaen"/>
                <a:cs typeface="Sylfaen"/>
              </a:rPr>
              <a:t>-</a:t>
            </a:r>
            <a:r>
              <a:rPr dirty="0" smtClean="0" sz="1100" spc="-17">
                <a:latin typeface="Sylfaen"/>
                <a:cs typeface="Sylfaen"/>
              </a:rPr>
              <a:t>-</a:t>
            </a:r>
            <a:r>
              <a:rPr dirty="0" smtClean="0" sz="1100" spc="-17">
                <a:latin typeface="Sylfaen"/>
                <a:cs typeface="Sylfaen"/>
              </a:rPr>
              <a:t>--</a:t>
            </a:r>
            <a:r>
              <a:rPr dirty="0" smtClean="0" sz="1100" spc="-17">
                <a:latin typeface="Sylfaen"/>
                <a:cs typeface="Sylfaen"/>
              </a:rPr>
              <a:t>-</a:t>
            </a:r>
            <a:r>
              <a:rPr dirty="0" smtClean="0" sz="1100" spc="-17">
                <a:latin typeface="Sylfaen"/>
                <a:cs typeface="Sylfaen"/>
              </a:rPr>
              <a:t>-</a:t>
            </a:r>
            <a:r>
              <a:rPr dirty="0" smtClean="0" sz="1100" spc="-17">
                <a:latin typeface="Sylfaen"/>
                <a:cs typeface="Sylfaen"/>
              </a:rPr>
              <a:t>--</a:t>
            </a:r>
            <a:r>
              <a:rPr dirty="0" smtClean="0" sz="1100" spc="-17">
                <a:latin typeface="Sylfaen"/>
                <a:cs typeface="Sylfaen"/>
              </a:rPr>
              <a:t>-</a:t>
            </a:r>
            <a:r>
              <a:rPr dirty="0" smtClean="0" sz="1100" spc="-17">
                <a:latin typeface="Sylfaen"/>
                <a:cs typeface="Sylfaen"/>
              </a:rPr>
              <a:t>-</a:t>
            </a:r>
            <a:r>
              <a:rPr dirty="0" smtClean="0" sz="1100" spc="-17">
                <a:latin typeface="Sylfaen"/>
                <a:cs typeface="Sylfaen"/>
              </a:rPr>
              <a:t>--</a:t>
            </a:r>
            <a:r>
              <a:rPr dirty="0" smtClean="0" sz="1100" spc="-17">
                <a:latin typeface="Sylfaen"/>
                <a:cs typeface="Sylfaen"/>
              </a:rPr>
              <a:t>-</a:t>
            </a:r>
            <a:r>
              <a:rPr dirty="0" smtClean="0" sz="1100" spc="-17">
                <a:latin typeface="Sylfaen"/>
                <a:cs typeface="Sylfaen"/>
              </a:rPr>
              <a:t>-</a:t>
            </a:r>
            <a:r>
              <a:rPr dirty="0" smtClean="0" sz="1100" spc="-17">
                <a:latin typeface="Sylfaen"/>
                <a:cs typeface="Sylfaen"/>
              </a:rPr>
              <a:t>-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34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564630" y="9916160"/>
            <a:ext cx="117493" cy="165608"/>
          </a:xfrm>
          <a:prstGeom prst="rect">
            <a:avLst/>
          </a:prstGeom>
        </p:spPr>
        <p:txBody>
          <a:bodyPr wrap="square" lIns="0" tIns="7651" rIns="0" bIns="0" rtlCol="0">
            <a:noAutofit/>
          </a:bodyPr>
          <a:lstStyle/>
          <a:p>
            <a:pPr marL="12700">
              <a:lnSpc>
                <a:spcPts val="1205"/>
              </a:lnSpc>
            </a:pPr>
            <a:r>
              <a:rPr dirty="0" smtClean="0" sz="1100">
                <a:latin typeface="Calibri"/>
                <a:cs typeface="Calibri"/>
              </a:rPr>
              <a:t>2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41"/>
          <p:cNvSpPr/>
          <p:nvPr/>
        </p:nvSpPr>
        <p:spPr>
          <a:xfrm>
            <a:off x="950594" y="5027930"/>
            <a:ext cx="2162810" cy="2139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5351526" y="951153"/>
            <a:ext cx="1331789" cy="186042"/>
          </a:xfrm>
          <a:prstGeom prst="rect">
            <a:avLst/>
          </a:prstGeom>
        </p:spPr>
        <p:txBody>
          <a:bodyPr wrap="square" lIns="0" tIns="8318" rIns="0" bIns="0" rtlCol="0">
            <a:noAutofit/>
          </a:bodyPr>
          <a:lstStyle/>
          <a:p>
            <a:pPr marL="12700">
              <a:lnSpc>
                <a:spcPts val="1310"/>
              </a:lnSpc>
            </a:pPr>
            <a:r>
              <a:rPr dirty="0" smtClean="0" sz="1250" spc="-72">
                <a:latin typeface="Sylfaen"/>
                <a:cs typeface="Sylfaen"/>
              </a:rPr>
              <a:t>რ</a:t>
            </a:r>
            <a:r>
              <a:rPr dirty="0" smtClean="0" sz="1250" spc="-72">
                <a:latin typeface="Sylfaen"/>
                <a:cs typeface="Sylfaen"/>
              </a:rPr>
              <a:t>ა</a:t>
            </a:r>
            <a:r>
              <a:rPr dirty="0" smtClean="0" sz="1250" spc="-72">
                <a:latin typeface="Sylfaen"/>
                <a:cs typeface="Sylfaen"/>
              </a:rPr>
              <a:t>ტი</a:t>
            </a:r>
            <a:r>
              <a:rPr dirty="0" smtClean="0" sz="1250" spc="-72">
                <a:latin typeface="Sylfaen"/>
                <a:cs typeface="Sylfaen"/>
              </a:rPr>
              <a:t> </a:t>
            </a:r>
            <a:r>
              <a:rPr dirty="0" smtClean="0" sz="1250" spc="-72">
                <a:latin typeface="Sylfaen"/>
                <a:cs typeface="Sylfaen"/>
              </a:rPr>
              <a:t>ჩ</a:t>
            </a:r>
            <a:r>
              <a:rPr dirty="0" smtClean="0" sz="1250" spc="-72">
                <a:latin typeface="Sylfaen"/>
                <a:cs typeface="Sylfaen"/>
              </a:rPr>
              <a:t>იბ</a:t>
            </a:r>
            <a:r>
              <a:rPr dirty="0" smtClean="0" sz="1250" spc="-72">
                <a:latin typeface="Sylfaen"/>
                <a:cs typeface="Sylfaen"/>
              </a:rPr>
              <a:t>უ</a:t>
            </a:r>
            <a:r>
              <a:rPr dirty="0" smtClean="0" sz="1250" spc="-72">
                <a:latin typeface="Sylfaen"/>
                <a:cs typeface="Sylfaen"/>
              </a:rPr>
              <a:t>რ</a:t>
            </a:r>
            <a:r>
              <a:rPr dirty="0" smtClean="0" sz="1250" spc="-72">
                <a:latin typeface="Sylfaen"/>
                <a:cs typeface="Sylfaen"/>
              </a:rPr>
              <a:t>დ</a:t>
            </a:r>
            <a:r>
              <a:rPr dirty="0" smtClean="0" sz="1250" spc="-72">
                <a:latin typeface="Sylfaen"/>
                <a:cs typeface="Sylfaen"/>
              </a:rPr>
              <a:t>ა</a:t>
            </a:r>
            <a:r>
              <a:rPr dirty="0" smtClean="0" sz="1250" spc="-72">
                <a:latin typeface="Sylfaen"/>
                <a:cs typeface="Sylfaen"/>
              </a:rPr>
              <a:t>ნ</a:t>
            </a:r>
            <a:r>
              <a:rPr dirty="0" smtClean="0" sz="1250" spc="-72">
                <a:latin typeface="Sylfaen"/>
                <a:cs typeface="Sylfaen"/>
              </a:rPr>
              <a:t>იძე</a:t>
            </a:r>
            <a:endParaRPr sz="1250">
              <a:latin typeface="Sylfaen"/>
              <a:cs typeface="Sylfae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619883" y="1181464"/>
            <a:ext cx="261335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ბ</a:t>
            </a:r>
            <a:r>
              <a:rPr dirty="0" smtClean="0" sz="1100" spc="-14">
                <a:latin typeface="Sylfaen"/>
                <a:cs typeface="Sylfaen"/>
              </a:rPr>
              <a:t>ს</a:t>
            </a:r>
            <a:r>
              <a:rPr dirty="0" smtClean="0" sz="1100" spc="-14">
                <a:latin typeface="Sylfaen"/>
                <a:cs typeface="Sylfaen"/>
              </a:rPr>
              <a:t>ტ</a:t>
            </a:r>
            <a:r>
              <a:rPr dirty="0" smtClean="0" sz="1100" spc="-14">
                <a:latin typeface="Sylfaen"/>
                <a:cs typeface="Sylfaen"/>
              </a:rPr>
              <a:t>რ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ქ</a:t>
            </a:r>
            <a:r>
              <a:rPr dirty="0" smtClean="0" sz="1100" spc="-14">
                <a:latin typeface="Sylfaen"/>
                <a:cs typeface="Sylfaen"/>
              </a:rPr>
              <a:t>ტ</a:t>
            </a:r>
            <a:r>
              <a:rPr dirty="0" smtClean="0" sz="1100" spc="-14">
                <a:latin typeface="Sylfaen"/>
                <a:cs typeface="Sylfaen"/>
              </a:rPr>
              <a:t>უ</a:t>
            </a:r>
            <a:r>
              <a:rPr dirty="0" smtClean="0" sz="1100" spc="-14">
                <a:latin typeface="Sylfaen"/>
                <a:cs typeface="Sylfaen"/>
              </a:rPr>
              <a:t>ლ</a:t>
            </a:r>
            <a:r>
              <a:rPr dirty="0" smtClean="0" sz="1100" spc="-14">
                <a:latin typeface="Sylfaen"/>
                <a:cs typeface="Sylfaen"/>
              </a:rPr>
              <a:t>ი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ხ</a:t>
            </a:r>
            <a:r>
              <a:rPr dirty="0" smtClean="0" sz="1100" spc="-14">
                <a:latin typeface="Sylfaen"/>
                <a:cs typeface="Sylfaen"/>
              </a:rPr>
              <a:t>ე</a:t>
            </a:r>
            <a:r>
              <a:rPr dirty="0" smtClean="0" sz="1100" spc="-14">
                <a:latin typeface="Sylfaen"/>
                <a:cs typeface="Sylfaen"/>
              </a:rPr>
              <a:t>ლ</a:t>
            </a:r>
            <a:r>
              <a:rPr dirty="0" smtClean="0" sz="1100" spc="-14">
                <a:latin typeface="Sylfaen"/>
                <a:cs typeface="Sylfaen"/>
              </a:rPr>
              <a:t>ო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-14">
                <a:latin typeface="Sylfaen"/>
                <a:cs typeface="Sylfaen"/>
              </a:rPr>
              <a:t>ნ</a:t>
            </a:r>
            <a:r>
              <a:rPr dirty="0" smtClean="0" sz="1100" spc="-14">
                <a:latin typeface="Sylfaen"/>
                <a:cs typeface="Sylfaen"/>
              </a:rPr>
              <a:t>ე</a:t>
            </a:r>
            <a:r>
              <a:rPr dirty="0" smtClean="0" sz="1100" spc="-14">
                <a:latin typeface="Sylfaen"/>
                <a:cs typeface="Sylfaen"/>
              </a:rPr>
              <a:t>ბის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ს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თ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-14">
                <a:latin typeface="Sylfaen"/>
                <a:cs typeface="Sylfaen"/>
              </a:rPr>
              <a:t>ე</a:t>
            </a:r>
            <a:r>
              <a:rPr dirty="0" smtClean="0" sz="1100" spc="-14">
                <a:latin typeface="Sylfaen"/>
                <a:cs typeface="Sylfaen"/>
              </a:rPr>
              <a:t>ე</a:t>
            </a:r>
            <a:r>
              <a:rPr dirty="0" smtClean="0" sz="1100" spc="-14">
                <a:latin typeface="Sylfaen"/>
                <a:cs typeface="Sylfaen"/>
              </a:rPr>
              <a:t>ბ</a:t>
            </a:r>
            <a:r>
              <a:rPr dirty="0" smtClean="0" sz="1100" spc="-14">
                <a:latin typeface="Sylfaen"/>
                <a:cs typeface="Sylfaen"/>
              </a:rPr>
              <a:t>თ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ნ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249295" y="1475596"/>
            <a:ext cx="135732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2">
                <a:latin typeface="Sylfaen"/>
                <a:cs typeface="Sylfaen"/>
              </a:rPr>
              <a:t>პიტ</a:t>
            </a:r>
            <a:r>
              <a:rPr dirty="0" smtClean="0" sz="1100" spc="-32">
                <a:latin typeface="Sylfaen"/>
                <a:cs typeface="Sylfaen"/>
              </a:rPr>
              <a:t> </a:t>
            </a:r>
            <a:r>
              <a:rPr dirty="0" smtClean="0" sz="1100" spc="-32">
                <a:latin typeface="Sylfaen"/>
                <a:cs typeface="Sylfaen"/>
              </a:rPr>
              <a:t>მ</a:t>
            </a:r>
            <a:r>
              <a:rPr dirty="0" smtClean="0" sz="1100" spc="-32">
                <a:latin typeface="Sylfaen"/>
                <a:cs typeface="Sylfaen"/>
              </a:rPr>
              <a:t>ო</a:t>
            </a:r>
            <a:r>
              <a:rPr dirty="0" smtClean="0" sz="1100" spc="-32">
                <a:latin typeface="Sylfaen"/>
                <a:cs typeface="Sylfaen"/>
              </a:rPr>
              <a:t>ნ</a:t>
            </a:r>
            <a:r>
              <a:rPr dirty="0" smtClean="0" sz="1100" spc="-32">
                <a:latin typeface="Sylfaen"/>
                <a:cs typeface="Sylfaen"/>
              </a:rPr>
              <a:t>დ</a:t>
            </a:r>
            <a:r>
              <a:rPr dirty="0" smtClean="0" sz="1100" spc="-32">
                <a:latin typeface="Sylfaen"/>
                <a:cs typeface="Sylfaen"/>
              </a:rPr>
              <a:t>რ</a:t>
            </a:r>
            <a:r>
              <a:rPr dirty="0" smtClean="0" sz="1100" spc="-32">
                <a:latin typeface="Sylfaen"/>
                <a:cs typeface="Sylfaen"/>
              </a:rPr>
              <a:t>ი</a:t>
            </a:r>
            <a:r>
              <a:rPr dirty="0" smtClean="0" sz="1100" spc="-32">
                <a:latin typeface="Sylfaen"/>
                <a:cs typeface="Sylfaen"/>
              </a:rPr>
              <a:t>ა</a:t>
            </a:r>
            <a:r>
              <a:rPr dirty="0" smtClean="0" sz="1100" spc="-32">
                <a:latin typeface="Sylfaen"/>
                <a:cs typeface="Sylfaen"/>
              </a:rPr>
              <a:t>ნ</a:t>
            </a:r>
            <a:r>
              <a:rPr dirty="0" smtClean="0" sz="1100" spc="-32">
                <a:latin typeface="Sylfaen"/>
                <a:cs typeface="Sylfaen"/>
              </a:rPr>
              <a:t>ი</a:t>
            </a:r>
            <a:r>
              <a:rPr dirty="0" smtClean="0" sz="1100" spc="-32">
                <a:latin typeface="Sylfaen"/>
                <a:cs typeface="Sylfaen"/>
              </a:rPr>
              <a:t> </a:t>
            </a:r>
            <a:r>
              <a:rPr dirty="0" smtClean="0" sz="1100" spc="-32">
                <a:latin typeface="Sylfaen"/>
                <a:cs typeface="Sylfaen"/>
              </a:rPr>
              <a:t> </a:t>
            </a:r>
            <a:r>
              <a:rPr dirty="0" smtClean="0" sz="1100" spc="-32">
                <a:latin typeface="Sylfaen"/>
                <a:cs typeface="Sylfaen"/>
              </a:rPr>
              <a:t>-</a:t>
            </a:r>
            <a:r>
              <a:rPr dirty="0" smtClean="0" sz="1100" spc="-32">
                <a:latin typeface="Sylfaen"/>
                <a:cs typeface="Sylfaen"/>
              </a:rPr>
              <a:t> </a:t>
            </a:r>
            <a:r>
              <a:rPr dirty="0" smtClean="0" sz="1100" spc="-32">
                <a:latin typeface="Sylfaen"/>
                <a:cs typeface="Sylfaen"/>
              </a:rPr>
              <a:t>150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173276" y="1769728"/>
            <a:ext cx="551072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ბ</a:t>
            </a:r>
            <a:r>
              <a:rPr dirty="0" smtClean="0" sz="1100" spc="-16">
                <a:latin typeface="Sylfaen"/>
                <a:cs typeface="Sylfaen"/>
              </a:rPr>
              <a:t>ს</a:t>
            </a:r>
            <a:r>
              <a:rPr dirty="0" smtClean="0" sz="1100" spc="-16">
                <a:latin typeface="Sylfaen"/>
                <a:cs typeface="Sylfaen"/>
              </a:rPr>
              <a:t>ტ</a:t>
            </a:r>
            <a:r>
              <a:rPr dirty="0" smtClean="0" sz="1100" spc="-16">
                <a:latin typeface="Sylfaen"/>
                <a:cs typeface="Sylfaen"/>
              </a:rPr>
              <a:t>რ</a:t>
            </a: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ქ</a:t>
            </a:r>
            <a:r>
              <a:rPr dirty="0" smtClean="0" sz="1100" spc="-16">
                <a:latin typeface="Sylfaen"/>
                <a:cs typeface="Sylfaen"/>
              </a:rPr>
              <a:t>ც</a:t>
            </a:r>
            <a:r>
              <a:rPr dirty="0" smtClean="0" sz="1100" spc="-16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ო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16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ზ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16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(</a:t>
            </a:r>
            <a:r>
              <a:rPr dirty="0" smtClean="0" sz="1100" spc="-16">
                <a:latin typeface="Sylfaen"/>
                <a:cs typeface="Sylfaen"/>
              </a:rPr>
              <a:t>ლ</a:t>
            </a: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თ</a:t>
            </a:r>
            <a:r>
              <a:rPr dirty="0" smtClean="0" sz="1100" spc="-16">
                <a:latin typeface="Sylfaen"/>
                <a:cs typeface="Sylfaen"/>
              </a:rPr>
              <a:t>.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abs</a:t>
            </a:r>
            <a:r>
              <a:rPr dirty="0" smtClean="0" sz="1100" spc="-16">
                <a:latin typeface="Sylfaen"/>
                <a:cs typeface="Sylfaen"/>
              </a:rPr>
              <a:t>t</a:t>
            </a:r>
            <a:r>
              <a:rPr dirty="0" smtClean="0" sz="1100" spc="-16">
                <a:latin typeface="Sylfaen"/>
                <a:cs typeface="Sylfaen"/>
              </a:rPr>
              <a:t>rac</a:t>
            </a:r>
            <a:r>
              <a:rPr dirty="0" smtClean="0" sz="1100" spc="-16">
                <a:latin typeface="Sylfaen"/>
                <a:cs typeface="Sylfaen"/>
              </a:rPr>
              <a:t>t</a:t>
            </a:r>
            <a:r>
              <a:rPr dirty="0" smtClean="0" sz="1100" spc="-16">
                <a:latin typeface="Sylfaen"/>
                <a:cs typeface="Sylfaen"/>
              </a:rPr>
              <a:t>us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-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გ</a:t>
            </a: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16">
                <a:latin typeface="Sylfaen"/>
                <a:cs typeface="Sylfaen"/>
              </a:rPr>
              <a:t>ყ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ბ</a:t>
            </a:r>
            <a:r>
              <a:rPr dirty="0" smtClean="0" sz="1100" spc="-16">
                <a:latin typeface="Sylfaen"/>
                <a:cs typeface="Sylfaen"/>
              </a:rPr>
              <a:t>უ</a:t>
            </a:r>
            <a:r>
              <a:rPr dirty="0" smtClean="0" sz="1100" spc="-16">
                <a:latin typeface="Sylfaen"/>
                <a:cs typeface="Sylfaen"/>
              </a:rPr>
              <a:t>ლ</a:t>
            </a:r>
            <a:r>
              <a:rPr dirty="0" smtClean="0" sz="1100" spc="-16">
                <a:latin typeface="Sylfaen"/>
                <a:cs typeface="Sylfaen"/>
              </a:rPr>
              <a:t>ი)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16">
                <a:latin typeface="Sylfaen"/>
                <a:cs typeface="Sylfaen"/>
              </a:rPr>
              <a:t>ო</a:t>
            </a:r>
            <a:r>
              <a:rPr dirty="0" smtClean="0" sz="1100" spc="-16">
                <a:latin typeface="Sylfaen"/>
                <a:cs typeface="Sylfaen"/>
              </a:rPr>
              <a:t>დ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რ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16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ს</a:t>
            </a:r>
            <a:r>
              <a:rPr dirty="0" smtClean="0" sz="1100" spc="-16">
                <a:latin typeface="Sylfaen"/>
                <a:cs typeface="Sylfaen"/>
              </a:rPr>
              <a:t>ტ</a:t>
            </a:r>
            <a:r>
              <a:rPr dirty="0" smtClean="0" sz="1100" spc="-16">
                <a:latin typeface="Sylfaen"/>
                <a:cs typeface="Sylfaen"/>
              </a:rPr>
              <a:t>უ</a:t>
            </a:r>
            <a:r>
              <a:rPr dirty="0" smtClean="0" sz="1100" spc="-16">
                <a:latin typeface="Sylfaen"/>
                <a:cs typeface="Sylfaen"/>
              </a:rPr>
              <a:t>ლ</a:t>
            </a:r>
            <a:r>
              <a:rPr dirty="0" smtClean="0" sz="1100" spc="-16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ხ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ლ</a:t>
            </a:r>
            <a:r>
              <a:rPr dirty="0" smtClean="0" sz="1100" spc="-16">
                <a:latin typeface="Sylfaen"/>
                <a:cs typeface="Sylfaen"/>
              </a:rPr>
              <a:t>ოვ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ბის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რ</a:t>
            </a:r>
            <a:r>
              <a:rPr dirty="0" smtClean="0" sz="1100" spc="-16">
                <a:latin typeface="Sylfaen"/>
                <a:cs typeface="Sylfaen"/>
              </a:rPr>
              <a:t>თ</a:t>
            </a:r>
            <a:r>
              <a:rPr dirty="0" smtClean="0" sz="1100" spc="-16">
                <a:latin typeface="Sylfaen"/>
                <a:cs typeface="Sylfaen"/>
              </a:rPr>
              <a:t>-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02004" y="2063860"/>
            <a:ext cx="577866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6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რ</a:t>
            </a:r>
            <a:r>
              <a:rPr dirty="0" smtClean="0" sz="1100" spc="-28">
                <a:latin typeface="Sylfaen"/>
                <a:cs typeface="Sylfaen"/>
              </a:rPr>
              <a:t>თ</a:t>
            </a:r>
            <a:r>
              <a:rPr dirty="0" smtClean="0" sz="1100" spc="-12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  </a:t>
            </a:r>
            <a:r>
              <a:rPr dirty="0" smtClean="0" sz="1100" spc="171">
                <a:latin typeface="Sylfaen"/>
                <a:cs typeface="Sylfaen"/>
              </a:rPr>
              <a:t> 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52">
                <a:latin typeface="Sylfaen"/>
                <a:cs typeface="Sylfaen"/>
              </a:rPr>
              <a:t>იშ</a:t>
            </a:r>
            <a:r>
              <a:rPr dirty="0" smtClean="0" sz="1100" spc="-63">
                <a:latin typeface="Sylfaen"/>
                <a:cs typeface="Sylfaen"/>
              </a:rPr>
              <a:t>ვ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30">
                <a:latin typeface="Sylfaen"/>
                <a:cs typeface="Sylfaen"/>
              </a:rPr>
              <a:t>ო</a:t>
            </a:r>
            <a:r>
              <a:rPr dirty="0" smtClean="0" sz="1100" spc="11">
                <a:latin typeface="Sylfaen"/>
                <a:cs typeface="Sylfaen"/>
              </a:rPr>
              <a:t>ვ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31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-114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მ</a:t>
            </a:r>
            <a:r>
              <a:rPr dirty="0" smtClean="0" sz="1100" spc="-22">
                <a:latin typeface="Sylfaen"/>
                <a:cs typeface="Sylfaen"/>
              </a:rPr>
              <a:t>ი</a:t>
            </a:r>
            <a:r>
              <a:rPr dirty="0" smtClean="0" sz="1100" spc="-6">
                <a:latin typeface="Sylfaen"/>
                <a:cs typeface="Sylfaen"/>
              </a:rPr>
              <a:t>მ</a:t>
            </a:r>
            <a:r>
              <a:rPr dirty="0" smtClean="0" sz="1100" spc="-14">
                <a:latin typeface="Sylfaen"/>
                <a:cs typeface="Sylfaen"/>
              </a:rPr>
              <a:t>დ</a:t>
            </a:r>
            <a:r>
              <a:rPr dirty="0" smtClean="0" sz="1100" spc="-22">
                <a:latin typeface="Sylfaen"/>
                <a:cs typeface="Sylfaen"/>
              </a:rPr>
              <a:t>ი</a:t>
            </a:r>
            <a:r>
              <a:rPr dirty="0" smtClean="0" sz="1100" spc="-20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რ</a:t>
            </a:r>
            <a:r>
              <a:rPr dirty="0" smtClean="0" sz="1100" spc="-20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ო</a:t>
            </a:r>
            <a:r>
              <a:rPr dirty="0" smtClean="0" sz="1100" spc="-16">
                <a:latin typeface="Sylfaen"/>
                <a:cs typeface="Sylfaen"/>
              </a:rPr>
              <a:t>ბ</a:t>
            </a:r>
            <a:r>
              <a:rPr dirty="0" smtClean="0" sz="1100" spc="-9">
                <a:latin typeface="Sylfaen"/>
                <a:cs typeface="Sylfaen"/>
              </a:rPr>
              <a:t>აა</a:t>
            </a:r>
            <a:r>
              <a:rPr dirty="0" smtClean="0" sz="1100" spc="-5">
                <a:latin typeface="Sylfaen"/>
                <a:cs typeface="Sylfaen"/>
              </a:rPr>
              <a:t>,</a:t>
            </a:r>
            <a:r>
              <a:rPr dirty="0" smtClean="0" sz="1100" spc="-5">
                <a:latin typeface="Sylfaen"/>
                <a:cs typeface="Sylfaen"/>
              </a:rPr>
              <a:t>  </a:t>
            </a:r>
            <a:r>
              <a:rPr dirty="0" smtClean="0" sz="1100" spc="223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იც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62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191</a:t>
            </a:r>
            <a:r>
              <a:rPr dirty="0" smtClean="0" sz="1100" spc="14">
                <a:latin typeface="Sylfaen"/>
                <a:cs typeface="Sylfaen"/>
              </a:rPr>
              <a:t>0</a:t>
            </a:r>
            <a:r>
              <a:rPr dirty="0" smtClean="0" sz="1100" spc="0">
                <a:latin typeface="Sylfaen"/>
                <a:cs typeface="Sylfaen"/>
              </a:rPr>
              <a:t>-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8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წ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ბში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67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66">
                <a:latin typeface="Sylfaen"/>
                <a:cs typeface="Sylfaen"/>
              </a:rPr>
              <a:t>ბ</a:t>
            </a:r>
            <a:r>
              <a:rPr dirty="0" smtClean="0" sz="1100" spc="92">
                <a:latin typeface="Sylfaen"/>
                <a:cs typeface="Sylfaen"/>
              </a:rPr>
              <a:t>ო</a:t>
            </a:r>
            <a:r>
              <a:rPr dirty="0" smtClean="0" sz="1100" spc="120">
                <a:latin typeface="Sylfaen"/>
                <a:cs typeface="Sylfaen"/>
              </a:rPr>
              <a:t>ლ</a:t>
            </a:r>
            <a:r>
              <a:rPr dirty="0" smtClean="0" sz="1100" spc="76">
                <a:latin typeface="Sylfaen"/>
                <a:cs typeface="Sylfaen"/>
              </a:rPr>
              <a:t>ო</a:t>
            </a:r>
            <a:r>
              <a:rPr dirty="0" smtClean="0" sz="1100" spc="71">
                <a:latin typeface="Sylfaen"/>
                <a:cs typeface="Sylfaen"/>
              </a:rPr>
              <a:t>ო</a:t>
            </a:r>
            <a:r>
              <a:rPr dirty="0" smtClean="0" sz="1100" spc="-75">
                <a:latin typeface="Sylfaen"/>
                <a:cs typeface="Sylfaen"/>
              </a:rPr>
              <a:t>დ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02004" y="2357992"/>
            <a:ext cx="577476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ჩ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ყ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ფ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რწ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ქ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კ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შ</a:t>
            </a:r>
            <a:r>
              <a:rPr dirty="0" smtClean="0" sz="1100" spc="0">
                <a:latin typeface="Sylfaen"/>
                <a:cs typeface="Sylfaen"/>
              </a:rPr>
              <a:t>ი.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უ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02004" y="2652124"/>
            <a:ext cx="578061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1">
                <a:latin typeface="Sylfaen"/>
                <a:cs typeface="Sylfaen"/>
              </a:rPr>
              <a:t>ს</a:t>
            </a:r>
            <a:r>
              <a:rPr dirty="0" smtClean="0" sz="1100" spc="-21">
                <a:latin typeface="Sylfaen"/>
                <a:cs typeface="Sylfaen"/>
              </a:rPr>
              <a:t>ა</a:t>
            </a:r>
            <a:r>
              <a:rPr dirty="0" smtClean="0" sz="1100" spc="-21">
                <a:latin typeface="Sylfaen"/>
                <a:cs typeface="Sylfaen"/>
              </a:rPr>
              <a:t>მ</a:t>
            </a:r>
            <a:r>
              <a:rPr dirty="0" smtClean="0" sz="1100" spc="-21">
                <a:latin typeface="Sylfaen"/>
                <a:cs typeface="Sylfaen"/>
              </a:rPr>
              <a:t>ყ</a:t>
            </a:r>
            <a:r>
              <a:rPr dirty="0" smtClean="0" sz="1100" spc="-21">
                <a:latin typeface="Sylfaen"/>
                <a:cs typeface="Sylfaen"/>
              </a:rPr>
              <a:t>ა</a:t>
            </a:r>
            <a:r>
              <a:rPr dirty="0" smtClean="0" sz="1100" spc="-21">
                <a:latin typeface="Sylfaen"/>
                <a:cs typeface="Sylfaen"/>
              </a:rPr>
              <a:t>როს</a:t>
            </a:r>
            <a:r>
              <a:rPr dirty="0" smtClean="0" sz="1100" spc="-21">
                <a:latin typeface="Sylfaen"/>
                <a:cs typeface="Sylfaen"/>
              </a:rPr>
              <a:t> </a:t>
            </a:r>
            <a:r>
              <a:rPr dirty="0" smtClean="0" sz="1100" spc="-21">
                <a:latin typeface="Sylfaen"/>
                <a:cs typeface="Sylfaen"/>
              </a:rPr>
              <a:t>ო</a:t>
            </a:r>
            <a:r>
              <a:rPr dirty="0" smtClean="0" sz="1100" spc="-21">
                <a:latin typeface="Sylfaen"/>
                <a:cs typeface="Sylfaen"/>
              </a:rPr>
              <a:t>ბ</a:t>
            </a:r>
            <a:r>
              <a:rPr dirty="0" smtClean="0" sz="1100" spc="-21">
                <a:latin typeface="Sylfaen"/>
                <a:cs typeface="Sylfaen"/>
              </a:rPr>
              <a:t>ი</a:t>
            </a:r>
            <a:r>
              <a:rPr dirty="0" smtClean="0" sz="1100" spc="-21">
                <a:latin typeface="Sylfaen"/>
                <a:cs typeface="Sylfaen"/>
              </a:rPr>
              <a:t>ე</a:t>
            </a:r>
            <a:r>
              <a:rPr dirty="0" smtClean="0" sz="1100" spc="-21">
                <a:latin typeface="Sylfaen"/>
                <a:cs typeface="Sylfaen"/>
              </a:rPr>
              <a:t>ქ</a:t>
            </a:r>
            <a:r>
              <a:rPr dirty="0" smtClean="0" sz="1100" spc="-21">
                <a:latin typeface="Sylfaen"/>
                <a:cs typeface="Sylfaen"/>
              </a:rPr>
              <a:t>ტ</a:t>
            </a:r>
            <a:r>
              <a:rPr dirty="0" smtClean="0" sz="1100" spc="-21">
                <a:latin typeface="Sylfaen"/>
                <a:cs typeface="Sylfaen"/>
              </a:rPr>
              <a:t>უ</a:t>
            </a:r>
            <a:r>
              <a:rPr dirty="0" smtClean="0" sz="1100" spc="-21">
                <a:latin typeface="Sylfaen"/>
                <a:cs typeface="Sylfaen"/>
              </a:rPr>
              <a:t>რ</a:t>
            </a:r>
            <a:r>
              <a:rPr dirty="0" smtClean="0" sz="1100" spc="-21">
                <a:latin typeface="Sylfaen"/>
                <a:cs typeface="Sylfaen"/>
              </a:rPr>
              <a:t> </a:t>
            </a:r>
            <a:r>
              <a:rPr dirty="0" smtClean="0" sz="1100" spc="-21">
                <a:latin typeface="Sylfaen"/>
                <a:cs typeface="Sylfaen"/>
              </a:rPr>
              <a:t>ა</a:t>
            </a:r>
            <a:r>
              <a:rPr dirty="0" smtClean="0" sz="1100" spc="-21">
                <a:latin typeface="Sylfaen"/>
                <a:cs typeface="Sylfaen"/>
              </a:rPr>
              <a:t>ს</a:t>
            </a:r>
            <a:r>
              <a:rPr dirty="0" smtClean="0" sz="1100" spc="-21">
                <a:latin typeface="Sylfaen"/>
                <a:cs typeface="Sylfaen"/>
              </a:rPr>
              <a:t>ა</a:t>
            </a:r>
            <a:r>
              <a:rPr dirty="0" smtClean="0" sz="1100" spc="-21">
                <a:latin typeface="Sylfaen"/>
                <a:cs typeface="Sylfaen"/>
              </a:rPr>
              <a:t>ხ</a:t>
            </a:r>
            <a:r>
              <a:rPr dirty="0" smtClean="0" sz="1100" spc="-21">
                <a:latin typeface="Sylfaen"/>
                <a:cs typeface="Sylfaen"/>
              </a:rPr>
              <a:t>ვა</a:t>
            </a:r>
            <a:r>
              <a:rPr dirty="0" smtClean="0" sz="1100" spc="-21">
                <a:latin typeface="Sylfaen"/>
                <a:cs typeface="Sylfaen"/>
              </a:rPr>
              <a:t>ზ</a:t>
            </a:r>
            <a:r>
              <a:rPr dirty="0" smtClean="0" sz="1100" spc="-21">
                <a:latin typeface="Sylfaen"/>
                <a:cs typeface="Sylfaen"/>
              </a:rPr>
              <a:t>ე</a:t>
            </a:r>
            <a:r>
              <a:rPr dirty="0" smtClean="0" sz="1100" spc="-21">
                <a:latin typeface="Sylfaen"/>
                <a:cs typeface="Sylfaen"/>
              </a:rPr>
              <a:t>,</a:t>
            </a:r>
            <a:r>
              <a:rPr dirty="0" smtClean="0" sz="1100" spc="-21">
                <a:latin typeface="Sylfaen"/>
                <a:cs typeface="Sylfaen"/>
              </a:rPr>
              <a:t> </a:t>
            </a:r>
            <a:r>
              <a:rPr dirty="0" smtClean="0" sz="1100" spc="-21">
                <a:latin typeface="Sylfaen"/>
                <a:cs typeface="Sylfaen"/>
              </a:rPr>
              <a:t>ი</a:t>
            </a:r>
            <a:r>
              <a:rPr dirty="0" smtClean="0" sz="1100" spc="-21">
                <a:latin typeface="Sylfaen"/>
                <a:cs typeface="Sylfaen"/>
              </a:rPr>
              <a:t>ს</a:t>
            </a:r>
            <a:r>
              <a:rPr dirty="0" smtClean="0" sz="1100" spc="-21">
                <a:latin typeface="Sylfaen"/>
                <a:cs typeface="Sylfaen"/>
              </a:rPr>
              <a:t>ი</a:t>
            </a:r>
            <a:r>
              <a:rPr dirty="0" smtClean="0" sz="1100" spc="-21">
                <a:latin typeface="Sylfaen"/>
                <a:cs typeface="Sylfaen"/>
              </a:rPr>
              <a:t>ნ</a:t>
            </a:r>
            <a:r>
              <a:rPr dirty="0" smtClean="0" sz="1100" spc="-21">
                <a:latin typeface="Sylfaen"/>
                <a:cs typeface="Sylfaen"/>
              </a:rPr>
              <a:t>ი</a:t>
            </a:r>
            <a:r>
              <a:rPr dirty="0" smtClean="0" sz="1100" spc="-21">
                <a:latin typeface="Sylfaen"/>
                <a:cs typeface="Sylfaen"/>
              </a:rPr>
              <a:t> </a:t>
            </a:r>
            <a:r>
              <a:rPr dirty="0" smtClean="0" sz="1100" spc="-21">
                <a:latin typeface="Sylfaen"/>
                <a:cs typeface="Sylfaen"/>
              </a:rPr>
              <a:t>მ</a:t>
            </a:r>
            <a:r>
              <a:rPr dirty="0" smtClean="0" sz="1100" spc="-21">
                <a:latin typeface="Sylfaen"/>
                <a:cs typeface="Sylfaen"/>
              </a:rPr>
              <a:t>ხ</a:t>
            </a:r>
            <a:r>
              <a:rPr dirty="0" smtClean="0" sz="1100" spc="-21">
                <a:latin typeface="Sylfaen"/>
                <a:cs typeface="Sylfaen"/>
              </a:rPr>
              <a:t>ა</a:t>
            </a:r>
            <a:r>
              <a:rPr dirty="0" smtClean="0" sz="1100" spc="-21">
                <a:latin typeface="Sylfaen"/>
                <a:cs typeface="Sylfaen"/>
              </a:rPr>
              <a:t>ტ</a:t>
            </a:r>
            <a:r>
              <a:rPr dirty="0" smtClean="0" sz="1100" spc="-21">
                <a:latin typeface="Sylfaen"/>
                <a:cs typeface="Sylfaen"/>
              </a:rPr>
              <a:t>ვრ</a:t>
            </a:r>
            <a:r>
              <a:rPr dirty="0" smtClean="0" sz="1100" spc="-21">
                <a:latin typeface="Sylfaen"/>
                <a:cs typeface="Sylfaen"/>
              </a:rPr>
              <a:t>უ</a:t>
            </a:r>
            <a:r>
              <a:rPr dirty="0" smtClean="0" sz="1100" spc="-21">
                <a:latin typeface="Sylfaen"/>
                <a:cs typeface="Sylfaen"/>
              </a:rPr>
              <a:t>ლ</a:t>
            </a:r>
            <a:r>
              <a:rPr dirty="0" smtClean="0" sz="1100" spc="-21">
                <a:latin typeface="Sylfaen"/>
                <a:cs typeface="Sylfaen"/>
              </a:rPr>
              <a:t>ი</a:t>
            </a:r>
            <a:r>
              <a:rPr dirty="0" smtClean="0" sz="1100" spc="-21">
                <a:latin typeface="Sylfaen"/>
                <a:cs typeface="Sylfaen"/>
              </a:rPr>
              <a:t> </a:t>
            </a:r>
            <a:r>
              <a:rPr dirty="0" smtClean="0" sz="1100" spc="-21">
                <a:latin typeface="Sylfaen"/>
                <a:cs typeface="Sylfaen"/>
              </a:rPr>
              <a:t> </a:t>
            </a:r>
            <a:r>
              <a:rPr dirty="0" smtClean="0" sz="1100" spc="-21">
                <a:latin typeface="Sylfaen"/>
                <a:cs typeface="Sylfaen"/>
              </a:rPr>
              <a:t>ფორ</a:t>
            </a:r>
            <a:r>
              <a:rPr dirty="0" smtClean="0" sz="1100" spc="-21">
                <a:latin typeface="Sylfaen"/>
                <a:cs typeface="Sylfaen"/>
              </a:rPr>
              <a:t>მ</a:t>
            </a:r>
            <a:r>
              <a:rPr dirty="0" smtClean="0" sz="1100" spc="-21">
                <a:latin typeface="Sylfaen"/>
                <a:cs typeface="Sylfaen"/>
              </a:rPr>
              <a:t>ის</a:t>
            </a:r>
            <a:r>
              <a:rPr dirty="0" smtClean="0" sz="1100" spc="-21">
                <a:latin typeface="Sylfaen"/>
                <a:cs typeface="Sylfaen"/>
              </a:rPr>
              <a:t> </a:t>
            </a:r>
            <a:r>
              <a:rPr dirty="0" smtClean="0" sz="1100" spc="-21">
                <a:latin typeface="Sylfaen"/>
                <a:cs typeface="Sylfaen"/>
              </a:rPr>
              <a:t>ძ</a:t>
            </a:r>
            <a:r>
              <a:rPr dirty="0" smtClean="0" sz="1100" spc="-21">
                <a:latin typeface="Sylfaen"/>
                <a:cs typeface="Sylfaen"/>
              </a:rPr>
              <a:t>ირი</a:t>
            </a:r>
            <a:r>
              <a:rPr dirty="0" smtClean="0" sz="1100" spc="-21">
                <a:latin typeface="Sylfaen"/>
                <a:cs typeface="Sylfaen"/>
              </a:rPr>
              <a:t>თ</a:t>
            </a:r>
            <a:r>
              <a:rPr dirty="0" smtClean="0" sz="1100" spc="-21">
                <a:latin typeface="Sylfaen"/>
                <a:cs typeface="Sylfaen"/>
              </a:rPr>
              <a:t>ა</a:t>
            </a:r>
            <a:r>
              <a:rPr dirty="0" smtClean="0" sz="1100" spc="-21">
                <a:latin typeface="Sylfaen"/>
                <a:cs typeface="Sylfaen"/>
              </a:rPr>
              <a:t>დ</a:t>
            </a:r>
            <a:r>
              <a:rPr dirty="0" smtClean="0" sz="1100" spc="-21">
                <a:latin typeface="Sylfaen"/>
                <a:cs typeface="Sylfaen"/>
              </a:rPr>
              <a:t>ი</a:t>
            </a:r>
            <a:r>
              <a:rPr dirty="0" smtClean="0" sz="1100" spc="-21">
                <a:latin typeface="Sylfaen"/>
                <a:cs typeface="Sylfaen"/>
              </a:rPr>
              <a:t> </a:t>
            </a:r>
            <a:r>
              <a:rPr dirty="0" smtClean="0" sz="1100" spc="-21">
                <a:latin typeface="Sylfaen"/>
                <a:cs typeface="Sylfaen"/>
              </a:rPr>
              <a:t>ე</a:t>
            </a:r>
            <a:r>
              <a:rPr dirty="0" smtClean="0" sz="1100" spc="-21">
                <a:latin typeface="Sylfaen"/>
                <a:cs typeface="Sylfaen"/>
              </a:rPr>
              <a:t>ლ</a:t>
            </a:r>
            <a:r>
              <a:rPr dirty="0" smtClean="0" sz="1100" spc="-21">
                <a:latin typeface="Sylfaen"/>
                <a:cs typeface="Sylfaen"/>
              </a:rPr>
              <a:t>ე</a:t>
            </a:r>
            <a:r>
              <a:rPr dirty="0" smtClean="0" sz="1100" spc="-21">
                <a:latin typeface="Sylfaen"/>
                <a:cs typeface="Sylfaen"/>
              </a:rPr>
              <a:t>მ</a:t>
            </a:r>
            <a:r>
              <a:rPr dirty="0" smtClean="0" sz="1100" spc="-21">
                <a:latin typeface="Sylfaen"/>
                <a:cs typeface="Sylfaen"/>
              </a:rPr>
              <a:t>ე</a:t>
            </a:r>
            <a:r>
              <a:rPr dirty="0" smtClean="0" sz="1100" spc="-21">
                <a:latin typeface="Sylfaen"/>
                <a:cs typeface="Sylfaen"/>
              </a:rPr>
              <a:t>ნ</a:t>
            </a:r>
            <a:r>
              <a:rPr dirty="0" smtClean="0" sz="1100" spc="-21">
                <a:latin typeface="Sylfaen"/>
                <a:cs typeface="Sylfaen"/>
              </a:rPr>
              <a:t>ტ</a:t>
            </a:r>
            <a:r>
              <a:rPr dirty="0" smtClean="0" sz="1100" spc="-21">
                <a:latin typeface="Sylfaen"/>
                <a:cs typeface="Sylfaen"/>
              </a:rPr>
              <a:t>ე</a:t>
            </a:r>
            <a:r>
              <a:rPr dirty="0" smtClean="0" sz="1100" spc="-21">
                <a:latin typeface="Sylfaen"/>
                <a:cs typeface="Sylfaen"/>
              </a:rPr>
              <a:t>ბის</a:t>
            </a:r>
            <a:r>
              <a:rPr dirty="0" smtClean="0" sz="1100" spc="-21">
                <a:latin typeface="Sylfaen"/>
                <a:cs typeface="Sylfaen"/>
              </a:rPr>
              <a:t> </a:t>
            </a:r>
            <a:r>
              <a:rPr dirty="0" smtClean="0" sz="1100" spc="-21">
                <a:latin typeface="Sylfaen"/>
                <a:cs typeface="Sylfaen"/>
              </a:rPr>
              <a:t>-</a:t>
            </a:r>
            <a:r>
              <a:rPr dirty="0" smtClean="0" sz="1100" spc="-21">
                <a:latin typeface="Sylfaen"/>
                <a:cs typeface="Sylfaen"/>
              </a:rPr>
              <a:t> </a:t>
            </a:r>
            <a:r>
              <a:rPr dirty="0" smtClean="0" sz="1100" spc="-21">
                <a:latin typeface="Sylfaen"/>
                <a:cs typeface="Sylfaen"/>
              </a:rPr>
              <a:t>ფ</a:t>
            </a:r>
            <a:r>
              <a:rPr dirty="0" smtClean="0" sz="1100" spc="-21">
                <a:latin typeface="Sylfaen"/>
                <a:cs typeface="Sylfaen"/>
              </a:rPr>
              <a:t>ე</a:t>
            </a:r>
            <a:r>
              <a:rPr dirty="0" smtClean="0" sz="1100" spc="-21">
                <a:latin typeface="Sylfaen"/>
                <a:cs typeface="Sylfaen"/>
              </a:rPr>
              <a:t>რი</a:t>
            </a:r>
            <a:r>
              <a:rPr dirty="0" smtClean="0" sz="1100" spc="-21">
                <a:latin typeface="Sylfaen"/>
                <a:cs typeface="Sylfaen"/>
              </a:rPr>
              <a:t>ს</a:t>
            </a:r>
            <a:r>
              <a:rPr dirty="0" smtClean="0" sz="1100" spc="-21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02004" y="2946256"/>
            <a:ext cx="577490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64">
                <a:latin typeface="Sylfaen"/>
                <a:cs typeface="Sylfaen"/>
              </a:rPr>
              <a:t>ხ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77">
                <a:latin typeface="Sylfaen"/>
                <a:cs typeface="Sylfaen"/>
              </a:rPr>
              <a:t>ზ</a:t>
            </a:r>
            <a:r>
              <a:rPr dirty="0" smtClean="0" sz="1100" spc="-67">
                <a:latin typeface="Sylfaen"/>
                <a:cs typeface="Sylfaen"/>
              </a:rPr>
              <a:t>ი</a:t>
            </a:r>
            <a:r>
              <a:rPr dirty="0" smtClean="0" sz="1100" spc="-6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ქ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41">
                <a:latin typeface="Sylfaen"/>
                <a:cs typeface="Sylfaen"/>
              </a:rPr>
              <a:t> </a:t>
            </a:r>
            <a:r>
              <a:rPr dirty="0" smtClean="0" sz="1100" spc="-42">
                <a:latin typeface="Sylfaen"/>
                <a:cs typeface="Sylfaen"/>
              </a:rPr>
              <a:t>მ</a:t>
            </a:r>
            <a:r>
              <a:rPr dirty="0" smtClean="0" sz="1100" spc="-27">
                <a:latin typeface="Sylfaen"/>
                <a:cs typeface="Sylfaen"/>
              </a:rPr>
              <a:t>ე</a:t>
            </a:r>
            <a:r>
              <a:rPr dirty="0" smtClean="0" sz="1100" spc="-33">
                <a:latin typeface="Sylfaen"/>
                <a:cs typeface="Sylfaen"/>
              </a:rPr>
              <a:t>შვ</a:t>
            </a:r>
            <a:r>
              <a:rPr dirty="0" smtClean="0" sz="1100" spc="-41">
                <a:latin typeface="Sylfaen"/>
                <a:cs typeface="Sylfaen"/>
              </a:rPr>
              <a:t>ე</a:t>
            </a:r>
            <a:r>
              <a:rPr dirty="0" smtClean="0" sz="1100" spc="-46">
                <a:latin typeface="Sylfaen"/>
                <a:cs typeface="Sylfaen"/>
              </a:rPr>
              <a:t>ო</a:t>
            </a:r>
            <a:r>
              <a:rPr dirty="0" smtClean="0" sz="1100" spc="-29">
                <a:latin typeface="Sylfaen"/>
                <a:cs typeface="Sylfaen"/>
              </a:rPr>
              <a:t>ბ</a:t>
            </a:r>
            <a:r>
              <a:rPr dirty="0" smtClean="0" sz="1100" spc="-46">
                <a:latin typeface="Sylfaen"/>
                <a:cs typeface="Sylfaen"/>
              </a:rPr>
              <a:t>ი</a:t>
            </a:r>
            <a:r>
              <a:rPr dirty="0" smtClean="0" sz="1100" spc="-54">
                <a:latin typeface="Sylfaen"/>
                <a:cs typeface="Sylfaen"/>
              </a:rPr>
              <a:t>თ</a:t>
            </a:r>
            <a:r>
              <a:rPr dirty="0" smtClean="0" sz="1100" spc="-16">
                <a:latin typeface="Sylfaen"/>
                <a:cs typeface="Sylfaen"/>
              </a:rPr>
              <a:t>   </a:t>
            </a:r>
            <a:r>
              <a:rPr dirty="0" smtClean="0" sz="1100" spc="151">
                <a:latin typeface="Sylfaen"/>
                <a:cs typeface="Sylfaen"/>
              </a:rPr>
              <a:t> </a:t>
            </a:r>
            <a:r>
              <a:rPr dirty="0" smtClean="0" sz="1100" spc="-56">
                <a:latin typeface="Sylfaen"/>
                <a:cs typeface="Sylfaen"/>
              </a:rPr>
              <a:t>ო</a:t>
            </a:r>
            <a:r>
              <a:rPr dirty="0" smtClean="0" sz="1100" spc="-45">
                <a:latin typeface="Sylfaen"/>
                <a:cs typeface="Sylfaen"/>
              </a:rPr>
              <a:t>რ</a:t>
            </a:r>
            <a:r>
              <a:rPr dirty="0" smtClean="0" sz="1100" spc="-44">
                <a:latin typeface="Sylfaen"/>
                <a:cs typeface="Sylfaen"/>
              </a:rPr>
              <a:t>გ</a:t>
            </a:r>
            <a:r>
              <a:rPr dirty="0" smtClean="0" sz="1100" spc="-28">
                <a:latin typeface="Sylfaen"/>
                <a:cs typeface="Sylfaen"/>
              </a:rPr>
              <a:t>ა</a:t>
            </a:r>
            <a:r>
              <a:rPr dirty="0" smtClean="0" sz="1100" spc="-28">
                <a:latin typeface="Sylfaen"/>
                <a:cs typeface="Sylfaen"/>
              </a:rPr>
              <a:t>ნ</a:t>
            </a:r>
            <a:r>
              <a:rPr dirty="0" smtClean="0" sz="1100" spc="-46">
                <a:latin typeface="Sylfaen"/>
                <a:cs typeface="Sylfaen"/>
              </a:rPr>
              <a:t>ი</a:t>
            </a:r>
            <a:r>
              <a:rPr dirty="0" smtClean="0" sz="1100" spc="-48">
                <a:latin typeface="Sylfaen"/>
                <a:cs typeface="Sylfaen"/>
              </a:rPr>
              <a:t>ზ</a:t>
            </a:r>
            <a:r>
              <a:rPr dirty="0" smtClean="0" sz="1100" spc="-36">
                <a:latin typeface="Sylfaen"/>
                <a:cs typeface="Sylfaen"/>
              </a:rPr>
              <a:t>ე</a:t>
            </a:r>
            <a:r>
              <a:rPr dirty="0" smtClean="0" sz="1100" spc="-48">
                <a:latin typeface="Sylfaen"/>
                <a:cs typeface="Sylfaen"/>
              </a:rPr>
              <a:t>ბულ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93">
                <a:latin typeface="Sylfaen"/>
                <a:cs typeface="Sylfaen"/>
              </a:rPr>
              <a:t> </a:t>
            </a:r>
            <a:r>
              <a:rPr dirty="0" smtClean="0" sz="1100" spc="-49">
                <a:latin typeface="Sylfaen"/>
                <a:cs typeface="Sylfaen"/>
              </a:rPr>
              <a:t>კ</a:t>
            </a:r>
            <a:r>
              <a:rPr dirty="0" smtClean="0" sz="1100" spc="-46">
                <a:latin typeface="Sylfaen"/>
                <a:cs typeface="Sylfaen"/>
              </a:rPr>
              <a:t>ო</a:t>
            </a:r>
            <a:r>
              <a:rPr dirty="0" smtClean="0" sz="1100" spc="-28">
                <a:latin typeface="Sylfaen"/>
                <a:cs typeface="Sylfaen"/>
              </a:rPr>
              <a:t>მ</a:t>
            </a:r>
            <a:r>
              <a:rPr dirty="0" smtClean="0" sz="1100" spc="-41">
                <a:latin typeface="Sylfaen"/>
                <a:cs typeface="Sylfaen"/>
              </a:rPr>
              <a:t>პ</a:t>
            </a:r>
            <a:r>
              <a:rPr dirty="0" smtClean="0" sz="1100" spc="-46">
                <a:latin typeface="Sylfaen"/>
                <a:cs typeface="Sylfaen"/>
              </a:rPr>
              <a:t>ო</a:t>
            </a:r>
            <a:r>
              <a:rPr dirty="0" smtClean="0" sz="1100" spc="-44">
                <a:latin typeface="Sylfaen"/>
                <a:cs typeface="Sylfaen"/>
              </a:rPr>
              <a:t>ზ</a:t>
            </a:r>
            <a:r>
              <a:rPr dirty="0" smtClean="0" sz="1100" spc="-46">
                <a:latin typeface="Sylfaen"/>
                <a:cs typeface="Sylfaen"/>
              </a:rPr>
              <a:t>ი</a:t>
            </a:r>
            <a:r>
              <a:rPr dirty="0" smtClean="0" sz="1100" spc="-34">
                <a:latin typeface="Sylfaen"/>
                <a:cs typeface="Sylfaen"/>
              </a:rPr>
              <a:t>ც</a:t>
            </a:r>
            <a:r>
              <a:rPr dirty="0" smtClean="0" sz="1100" spc="-46">
                <a:latin typeface="Sylfaen"/>
                <a:cs typeface="Sylfaen"/>
              </a:rPr>
              <a:t>ი</a:t>
            </a:r>
            <a:r>
              <a:rPr dirty="0" smtClean="0" sz="1100" spc="-27">
                <a:latin typeface="Sylfaen"/>
                <a:cs typeface="Sylfaen"/>
              </a:rPr>
              <a:t>ე</a:t>
            </a:r>
            <a:r>
              <a:rPr dirty="0" smtClean="0" sz="1100" spc="-33">
                <a:latin typeface="Sylfaen"/>
                <a:cs typeface="Sylfaen"/>
              </a:rPr>
              <a:t>ბს</a:t>
            </a:r>
            <a:r>
              <a:rPr dirty="0" smtClean="0" sz="1100" spc="193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ქ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165">
                <a:latin typeface="Sylfaen"/>
                <a:cs typeface="Sylfaen"/>
              </a:rPr>
              <a:t> </a:t>
            </a:r>
            <a:r>
              <a:rPr dirty="0" smtClean="0" sz="1100" spc="-28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მ</a:t>
            </a:r>
            <a:r>
              <a:rPr dirty="0" smtClean="0" sz="1100" spc="-34">
                <a:latin typeface="Sylfaen"/>
                <a:cs typeface="Sylfaen"/>
              </a:rPr>
              <a:t>ი</a:t>
            </a:r>
            <a:r>
              <a:rPr dirty="0" smtClean="0" sz="1100" spc="-32">
                <a:latin typeface="Sylfaen"/>
                <a:cs typeface="Sylfaen"/>
              </a:rPr>
              <a:t>ტ</a:t>
            </a:r>
            <a:r>
              <a:rPr dirty="0" smtClean="0" sz="1100" spc="-41">
                <a:latin typeface="Sylfaen"/>
                <a:cs typeface="Sylfaen"/>
              </a:rPr>
              <a:t>ო</a:t>
            </a:r>
            <a:r>
              <a:rPr dirty="0" smtClean="0" sz="1100" spc="-17">
                <a:latin typeface="Sylfaen"/>
                <a:cs typeface="Sylfaen"/>
              </a:rPr>
              <a:t>მ</a:t>
            </a:r>
            <a:r>
              <a:rPr dirty="0" smtClean="0" sz="1100" spc="-28">
                <a:latin typeface="Sylfaen"/>
                <a:cs typeface="Sylfaen"/>
              </a:rPr>
              <a:t>ა</a:t>
            </a:r>
            <a:r>
              <a:rPr dirty="0" smtClean="0" sz="1100" spc="-25">
                <a:latin typeface="Sylfaen"/>
                <a:cs typeface="Sylfaen"/>
              </a:rPr>
              <a:t>ც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28">
                <a:latin typeface="Sylfaen"/>
                <a:cs typeface="Sylfaen"/>
              </a:rPr>
              <a:t> 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39">
                <a:latin typeface="Sylfaen"/>
                <a:cs typeface="Sylfaen"/>
              </a:rPr>
              <a:t>ბ</a:t>
            </a:r>
            <a:r>
              <a:rPr dirty="0" smtClean="0" sz="1100" spc="-43">
                <a:latin typeface="Sylfaen"/>
                <a:cs typeface="Sylfaen"/>
              </a:rPr>
              <a:t>ს</a:t>
            </a:r>
            <a:r>
              <a:rPr dirty="0" smtClean="0" sz="1100" spc="-114">
                <a:latin typeface="Sylfaen"/>
                <a:cs typeface="Sylfaen"/>
              </a:rPr>
              <a:t>ტ</a:t>
            </a:r>
            <a:r>
              <a:rPr dirty="0" smtClean="0" sz="1100" spc="87">
                <a:latin typeface="Sylfaen"/>
                <a:cs typeface="Sylfaen"/>
              </a:rPr>
              <a:t>რ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9">
                <a:latin typeface="Sylfaen"/>
                <a:cs typeface="Sylfaen"/>
              </a:rPr>
              <a:t>ქ</a:t>
            </a:r>
            <a:r>
              <a:rPr dirty="0" smtClean="0" sz="1100" spc="-114">
                <a:latin typeface="Sylfaen"/>
                <a:cs typeface="Sylfaen"/>
              </a:rPr>
              <a:t>ტ</a:t>
            </a:r>
            <a:r>
              <a:rPr dirty="0" smtClean="0" sz="1100" spc="-286">
                <a:latin typeface="Sylfaen"/>
                <a:cs typeface="Sylfaen"/>
              </a:rPr>
              <a:t>უ</a:t>
            </a:r>
            <a:r>
              <a:rPr dirty="0" smtClean="0" sz="1100" spc="135">
                <a:latin typeface="Sylfaen"/>
                <a:cs typeface="Sylfaen"/>
              </a:rPr>
              <a:t>ლ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02004" y="3240769"/>
            <a:ext cx="577392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0">
                <a:latin typeface="Sylfaen"/>
                <a:cs typeface="Sylfaen"/>
              </a:rPr>
              <a:t>ხ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-10">
                <a:latin typeface="Sylfaen"/>
                <a:cs typeface="Sylfaen"/>
              </a:rPr>
              <a:t>ლ</a:t>
            </a:r>
            <a:r>
              <a:rPr dirty="0" smtClean="0" sz="1100" spc="-10">
                <a:latin typeface="Sylfaen"/>
                <a:cs typeface="Sylfaen"/>
              </a:rPr>
              <a:t>ო</a:t>
            </a:r>
            <a:r>
              <a:rPr dirty="0" smtClean="0" sz="1100" spc="-10">
                <a:latin typeface="Sylfaen"/>
                <a:cs typeface="Sylfaen"/>
              </a:rPr>
              <a:t>ვ</a:t>
            </a:r>
            <a:r>
              <a:rPr dirty="0" smtClean="0" sz="1100" spc="-10">
                <a:latin typeface="Sylfaen"/>
                <a:cs typeface="Sylfaen"/>
              </a:rPr>
              <a:t>ნ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-10">
                <a:latin typeface="Sylfaen"/>
                <a:cs typeface="Sylfaen"/>
              </a:rPr>
              <a:t>ბ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ს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ხ</a:t>
            </a:r>
            <a:r>
              <a:rPr dirty="0" smtClean="0" sz="1100" spc="-10">
                <a:latin typeface="Sylfaen"/>
                <a:cs typeface="Sylfaen"/>
              </a:rPr>
              <a:t>შ</a:t>
            </a:r>
            <a:r>
              <a:rPr dirty="0" smtClean="0" sz="1100" spc="-10">
                <a:latin typeface="Sylfaen"/>
                <a:cs typeface="Sylfaen"/>
              </a:rPr>
              <a:t>ი</a:t>
            </a:r>
            <a:r>
              <a:rPr dirty="0" smtClean="0" sz="1100" spc="-10">
                <a:latin typeface="Sylfaen"/>
                <a:cs typeface="Sylfaen"/>
              </a:rPr>
              <a:t>რ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დ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უ</a:t>
            </a:r>
            <a:r>
              <a:rPr dirty="0" smtClean="0" sz="1100" spc="-10">
                <a:latin typeface="Sylfaen"/>
                <a:cs typeface="Sylfaen"/>
              </a:rPr>
              <a:t>წო</a:t>
            </a:r>
            <a:r>
              <a:rPr dirty="0" smtClean="0" sz="1100" spc="-10">
                <a:latin typeface="Sylfaen"/>
                <a:cs typeface="Sylfaen"/>
              </a:rPr>
              <a:t>დ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-10">
                <a:latin typeface="Sylfaen"/>
                <a:cs typeface="Sylfaen"/>
              </a:rPr>
              <a:t>ბ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-10">
                <a:latin typeface="Sylfaen"/>
                <a:cs typeface="Sylfaen"/>
              </a:rPr>
              <a:t>ნ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„</a:t>
            </a:r>
            <a:r>
              <a:rPr dirty="0" smtClean="0" sz="1100" spc="-10">
                <a:latin typeface="Sylfaen"/>
                <a:cs typeface="Sylfaen"/>
              </a:rPr>
              <a:t>უ</a:t>
            </a:r>
            <a:r>
              <a:rPr dirty="0" smtClean="0" sz="1100" spc="-10">
                <a:latin typeface="Sylfaen"/>
                <a:cs typeface="Sylfaen"/>
              </a:rPr>
              <a:t>ს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გ</a:t>
            </a:r>
            <a:r>
              <a:rPr dirty="0" smtClean="0" sz="1100" spc="-10">
                <a:latin typeface="Sylfaen"/>
                <a:cs typeface="Sylfaen"/>
              </a:rPr>
              <a:t>ნ</a:t>
            </a:r>
            <a:r>
              <a:rPr dirty="0" smtClean="0" sz="1100" spc="-10">
                <a:latin typeface="Sylfaen"/>
                <a:cs typeface="Sylfaen"/>
              </a:rPr>
              <a:t>ო</a:t>
            </a:r>
            <a:r>
              <a:rPr dirty="0" smtClean="0" sz="1100" spc="-10">
                <a:latin typeface="Sylfaen"/>
                <a:cs typeface="Sylfaen"/>
              </a:rPr>
              <a:t>ს</a:t>
            </a:r>
            <a:r>
              <a:rPr dirty="0" smtClean="0" sz="1100" spc="-10">
                <a:latin typeface="Sylfaen"/>
                <a:cs typeface="Sylfaen"/>
              </a:rPr>
              <a:t>“</a:t>
            </a:r>
            <a:r>
              <a:rPr dirty="0" smtClean="0" sz="1100" spc="-10">
                <a:latin typeface="Sylfaen"/>
                <a:cs typeface="Sylfaen"/>
              </a:rPr>
              <a:t>.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ბ</a:t>
            </a:r>
            <a:r>
              <a:rPr dirty="0" smtClean="0" sz="1100" spc="-10">
                <a:latin typeface="Sylfaen"/>
                <a:cs typeface="Sylfaen"/>
              </a:rPr>
              <a:t>ს</a:t>
            </a:r>
            <a:r>
              <a:rPr dirty="0" smtClean="0" sz="1100" spc="-10">
                <a:latin typeface="Sylfaen"/>
                <a:cs typeface="Sylfaen"/>
              </a:rPr>
              <a:t>ტ</a:t>
            </a:r>
            <a:r>
              <a:rPr dirty="0" smtClean="0" sz="1100" spc="-10">
                <a:latin typeface="Sylfaen"/>
                <a:cs typeface="Sylfaen"/>
              </a:rPr>
              <a:t>რა</a:t>
            </a:r>
            <a:r>
              <a:rPr dirty="0" smtClean="0" sz="1100" spc="-10">
                <a:latin typeface="Sylfaen"/>
                <a:cs typeface="Sylfaen"/>
              </a:rPr>
              <a:t>ქ</a:t>
            </a:r>
            <a:r>
              <a:rPr dirty="0" smtClean="0" sz="1100" spc="-10">
                <a:latin typeface="Sylfaen"/>
                <a:cs typeface="Sylfaen"/>
              </a:rPr>
              <a:t>ტ</a:t>
            </a:r>
            <a:r>
              <a:rPr dirty="0" smtClean="0" sz="1100" spc="-10">
                <a:latin typeface="Sylfaen"/>
                <a:cs typeface="Sylfaen"/>
              </a:rPr>
              <a:t>უ</a:t>
            </a:r>
            <a:r>
              <a:rPr dirty="0" smtClean="0" sz="1100" spc="-10">
                <a:latin typeface="Sylfaen"/>
                <a:cs typeface="Sylfaen"/>
              </a:rPr>
              <a:t>ლ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ნ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მ</a:t>
            </a:r>
            <a:r>
              <a:rPr dirty="0" smtClean="0" sz="1100" spc="-10">
                <a:latin typeface="Sylfaen"/>
                <a:cs typeface="Sylfaen"/>
              </a:rPr>
              <a:t>უ</a:t>
            </a:r>
            <a:r>
              <a:rPr dirty="0" smtClean="0" sz="1100" spc="-10">
                <a:latin typeface="Sylfaen"/>
                <a:cs typeface="Sylfaen"/>
              </a:rPr>
              <a:t>შ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-10">
                <a:latin typeface="Sylfaen"/>
                <a:cs typeface="Sylfaen"/>
              </a:rPr>
              <a:t>ვ</a:t>
            </a:r>
            <a:r>
              <a:rPr dirty="0" smtClean="0" sz="1100" spc="-10">
                <a:latin typeface="Sylfaen"/>
                <a:cs typeface="Sylfaen"/>
              </a:rPr>
              <a:t>რ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-10">
                <a:latin typeface="Sylfaen"/>
                <a:cs typeface="Sylfaen"/>
              </a:rPr>
              <a:t>ბში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ფორ</a:t>
            </a:r>
            <a:r>
              <a:rPr dirty="0" smtClean="0" sz="1100" spc="-10">
                <a:latin typeface="Sylfaen"/>
                <a:cs typeface="Sylfaen"/>
              </a:rPr>
              <a:t>მ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ს</a:t>
            </a:r>
            <a:r>
              <a:rPr dirty="0" smtClean="0" sz="1100" spc="-10">
                <a:latin typeface="Sylfaen"/>
                <a:cs typeface="Sylfaen"/>
              </a:rPr>
              <a:t>,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რ</a:t>
            </a:r>
            <a:r>
              <a:rPr dirty="0" smtClean="0" sz="1100" spc="-10">
                <a:latin typeface="Sylfaen"/>
                <a:cs typeface="Sylfaen"/>
              </a:rPr>
              <a:t>ო</a:t>
            </a:r>
            <a:r>
              <a:rPr dirty="0" smtClean="0" sz="1100" spc="-10">
                <a:latin typeface="Sylfaen"/>
                <a:cs typeface="Sylfaen"/>
              </a:rPr>
              <a:t>მ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-10">
                <a:latin typeface="Sylfaen"/>
                <a:cs typeface="Sylfaen"/>
              </a:rPr>
              <a:t>ლ</a:t>
            </a:r>
            <a:r>
              <a:rPr dirty="0" smtClean="0" sz="1100" spc="-10">
                <a:latin typeface="Sylfaen"/>
                <a:cs typeface="Sylfaen"/>
              </a:rPr>
              <a:t>ი</a:t>
            </a:r>
            <a:r>
              <a:rPr dirty="0" smtClean="0" sz="1100" spc="-10">
                <a:latin typeface="Sylfaen"/>
                <a:cs typeface="Sylfaen"/>
              </a:rPr>
              <a:t>ც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02004" y="3534901"/>
            <a:ext cx="577811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4">
                <a:latin typeface="Sylfaen"/>
                <a:cs typeface="Sylfaen"/>
              </a:rPr>
              <a:t>ყ</a:t>
            </a:r>
            <a:r>
              <a:rPr dirty="0" smtClean="0" sz="1100" spc="-14">
                <a:latin typeface="Sylfaen"/>
                <a:cs typeface="Sylfaen"/>
              </a:rPr>
              <a:t>ოფ</a:t>
            </a:r>
            <a:r>
              <a:rPr dirty="0" smtClean="0" sz="1100" spc="-14">
                <a:latin typeface="Sylfaen"/>
                <a:cs typeface="Sylfaen"/>
              </a:rPr>
              <a:t>ი</a:t>
            </a:r>
            <a:r>
              <a:rPr dirty="0" smtClean="0" sz="1100" spc="-14">
                <a:latin typeface="Sylfaen"/>
                <a:cs typeface="Sylfaen"/>
              </a:rPr>
              <a:t>თ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ს</a:t>
            </a:r>
            <a:r>
              <a:rPr dirty="0" smtClean="0" sz="1100" spc="-14">
                <a:latin typeface="Sylfaen"/>
                <a:cs typeface="Sylfaen"/>
              </a:rPr>
              <a:t>ო</a:t>
            </a:r>
            <a:r>
              <a:rPr dirty="0" smtClean="0" sz="1100" spc="-14">
                <a:latin typeface="Sylfaen"/>
                <a:cs typeface="Sylfaen"/>
              </a:rPr>
              <a:t>ც</a:t>
            </a:r>
            <a:r>
              <a:rPr dirty="0" smtClean="0" sz="1100" spc="-14">
                <a:latin typeface="Sylfaen"/>
                <a:cs typeface="Sylfaen"/>
              </a:rPr>
              <a:t>ი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ც</a:t>
            </a:r>
            <a:r>
              <a:rPr dirty="0" smtClean="0" sz="1100" spc="-14">
                <a:latin typeface="Sylfaen"/>
                <a:cs typeface="Sylfaen"/>
              </a:rPr>
              <a:t>ი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ს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გ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მ</a:t>
            </a:r>
            <a:r>
              <a:rPr dirty="0" smtClean="0" sz="1100" spc="-14">
                <a:latin typeface="Sylfaen"/>
                <a:cs typeface="Sylfaen"/>
              </a:rPr>
              <a:t>ორ</a:t>
            </a:r>
            <a:r>
              <a:rPr dirty="0" smtClean="0" sz="1100" spc="-14">
                <a:latin typeface="Sylfaen"/>
                <a:cs typeface="Sylfaen"/>
              </a:rPr>
              <a:t>ი</a:t>
            </a:r>
            <a:r>
              <a:rPr dirty="0" smtClean="0" sz="1100" spc="-14">
                <a:latin typeface="Sylfaen"/>
                <a:cs typeface="Sylfaen"/>
              </a:rPr>
              <a:t>ც</a:t>
            </a:r>
            <a:r>
              <a:rPr dirty="0" smtClean="0" sz="1100" spc="-14">
                <a:latin typeface="Sylfaen"/>
                <a:cs typeface="Sylfaen"/>
              </a:rPr>
              <a:t>ხ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-14">
                <a:latin typeface="Sylfaen"/>
                <a:cs typeface="Sylfaen"/>
              </a:rPr>
              <a:t>ს</a:t>
            </a:r>
            <a:r>
              <a:rPr dirty="0" smtClean="0" sz="1100" spc="-14">
                <a:latin typeface="Sylfaen"/>
                <a:cs typeface="Sylfaen"/>
              </a:rPr>
              <a:t>,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ბ</a:t>
            </a:r>
            <a:r>
              <a:rPr dirty="0" smtClean="0" sz="1100" spc="-14">
                <a:latin typeface="Sylfaen"/>
                <a:cs typeface="Sylfaen"/>
              </a:rPr>
              <a:t>ს</a:t>
            </a:r>
            <a:r>
              <a:rPr dirty="0" smtClean="0" sz="1100" spc="-14">
                <a:latin typeface="Sylfaen"/>
                <a:cs typeface="Sylfaen"/>
              </a:rPr>
              <a:t>ო</a:t>
            </a:r>
            <a:r>
              <a:rPr dirty="0" smtClean="0" sz="1100" spc="-14">
                <a:latin typeface="Sylfaen"/>
                <a:cs typeface="Sylfaen"/>
              </a:rPr>
              <a:t>ლ</a:t>
            </a:r>
            <a:r>
              <a:rPr dirty="0" smtClean="0" sz="1100" spc="-14">
                <a:latin typeface="Sylfaen"/>
                <a:cs typeface="Sylfaen"/>
              </a:rPr>
              <a:t>უ</a:t>
            </a:r>
            <a:r>
              <a:rPr dirty="0" smtClean="0" sz="1100" spc="-14">
                <a:latin typeface="Sylfaen"/>
                <a:cs typeface="Sylfaen"/>
              </a:rPr>
              <a:t>ტ</a:t>
            </a:r>
            <a:r>
              <a:rPr dirty="0" smtClean="0" sz="1100" spc="-14">
                <a:latin typeface="Sylfaen"/>
                <a:cs typeface="Sylfaen"/>
              </a:rPr>
              <a:t>უ</a:t>
            </a:r>
            <a:r>
              <a:rPr dirty="0" smtClean="0" sz="1100" spc="-14">
                <a:latin typeface="Sylfaen"/>
                <a:cs typeface="Sylfaen"/>
              </a:rPr>
              <a:t>რ</a:t>
            </a:r>
            <a:r>
              <a:rPr dirty="0" smtClean="0" sz="1100" spc="-14">
                <a:latin typeface="Sylfaen"/>
                <a:cs typeface="Sylfaen"/>
              </a:rPr>
              <a:t>ი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ე</a:t>
            </a:r>
            <a:r>
              <a:rPr dirty="0" smtClean="0" sz="1100" spc="-14">
                <a:latin typeface="Sylfaen"/>
                <a:cs typeface="Sylfaen"/>
              </a:rPr>
              <a:t>ს</a:t>
            </a:r>
            <a:r>
              <a:rPr dirty="0" smtClean="0" sz="1100" spc="-14">
                <a:latin typeface="Sylfaen"/>
                <a:cs typeface="Sylfaen"/>
              </a:rPr>
              <a:t>თ</a:t>
            </a:r>
            <a:r>
              <a:rPr dirty="0" smtClean="0" sz="1100" spc="-14">
                <a:latin typeface="Sylfaen"/>
                <a:cs typeface="Sylfaen"/>
              </a:rPr>
              <a:t>ე</a:t>
            </a:r>
            <a:r>
              <a:rPr dirty="0" smtClean="0" sz="1100" spc="-14">
                <a:latin typeface="Sylfaen"/>
                <a:cs typeface="Sylfaen"/>
              </a:rPr>
              <a:t>ტ</a:t>
            </a:r>
            <a:r>
              <a:rPr dirty="0" smtClean="0" sz="1100" spc="-14">
                <a:latin typeface="Sylfaen"/>
                <a:cs typeface="Sylfaen"/>
              </a:rPr>
              <a:t>ი</a:t>
            </a:r>
            <a:r>
              <a:rPr dirty="0" smtClean="0" sz="1100" spc="-14">
                <a:latin typeface="Sylfaen"/>
                <a:cs typeface="Sylfaen"/>
              </a:rPr>
              <a:t>კ</a:t>
            </a:r>
            <a:r>
              <a:rPr dirty="0" smtClean="0" sz="1100" spc="-14">
                <a:latin typeface="Sylfaen"/>
                <a:cs typeface="Sylfaen"/>
              </a:rPr>
              <a:t>უ</a:t>
            </a:r>
            <a:r>
              <a:rPr dirty="0" smtClean="0" sz="1100" spc="-14">
                <a:latin typeface="Sylfaen"/>
                <a:cs typeface="Sylfaen"/>
              </a:rPr>
              <a:t>რი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მ</a:t>
            </a:r>
            <a:r>
              <a:rPr dirty="0" smtClean="0" sz="1100" spc="-14">
                <a:latin typeface="Sylfaen"/>
                <a:cs typeface="Sylfaen"/>
              </a:rPr>
              <a:t>ნ</a:t>
            </a:r>
            <a:r>
              <a:rPr dirty="0" smtClean="0" sz="1100" spc="-14">
                <a:latin typeface="Sylfaen"/>
                <a:cs typeface="Sylfaen"/>
              </a:rPr>
              <a:t>იშ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-14">
                <a:latin typeface="Sylfaen"/>
                <a:cs typeface="Sylfaen"/>
              </a:rPr>
              <a:t>ნ</a:t>
            </a:r>
            <a:r>
              <a:rPr dirty="0" smtClean="0" sz="1100" spc="-14">
                <a:latin typeface="Sylfaen"/>
                <a:cs typeface="Sylfaen"/>
              </a:rPr>
              <a:t>ე</a:t>
            </a:r>
            <a:r>
              <a:rPr dirty="0" smtClean="0" sz="1100" spc="-14">
                <a:latin typeface="Sylfaen"/>
                <a:cs typeface="Sylfaen"/>
              </a:rPr>
              <a:t>ლ</a:t>
            </a:r>
            <a:r>
              <a:rPr dirty="0" smtClean="0" sz="1100" spc="-14">
                <a:latin typeface="Sylfaen"/>
                <a:cs typeface="Sylfaen"/>
              </a:rPr>
              <a:t>ო</a:t>
            </a:r>
            <a:r>
              <a:rPr dirty="0" smtClean="0" sz="1100" spc="-14">
                <a:latin typeface="Sylfaen"/>
                <a:cs typeface="Sylfaen"/>
              </a:rPr>
              <a:t>ბ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,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ს</a:t>
            </a:r>
            <a:r>
              <a:rPr dirty="0" smtClean="0" sz="1100" spc="-14">
                <a:latin typeface="Sylfaen"/>
                <a:cs typeface="Sylfaen"/>
              </a:rPr>
              <a:t>ი</a:t>
            </a:r>
            <a:r>
              <a:rPr dirty="0" smtClean="0" sz="1100" spc="-14">
                <a:latin typeface="Sylfaen"/>
                <a:cs typeface="Sylfaen"/>
              </a:rPr>
              <a:t>მ</a:t>
            </a:r>
            <a:r>
              <a:rPr dirty="0" smtClean="0" sz="1100" spc="-14">
                <a:latin typeface="Sylfaen"/>
                <a:cs typeface="Sylfaen"/>
              </a:rPr>
              <a:t>ბ</a:t>
            </a:r>
            <a:r>
              <a:rPr dirty="0" smtClean="0" sz="1100" spc="-14">
                <a:latin typeface="Sylfaen"/>
                <a:cs typeface="Sylfaen"/>
              </a:rPr>
              <a:t>ო</a:t>
            </a:r>
            <a:r>
              <a:rPr dirty="0" smtClean="0" sz="1100" spc="-14">
                <a:latin typeface="Sylfaen"/>
                <a:cs typeface="Sylfaen"/>
              </a:rPr>
              <a:t>ლ</a:t>
            </a:r>
            <a:r>
              <a:rPr dirty="0" smtClean="0" sz="1100" spc="-14">
                <a:latin typeface="Sylfaen"/>
                <a:cs typeface="Sylfaen"/>
              </a:rPr>
              <a:t>უ</a:t>
            </a:r>
            <a:r>
              <a:rPr dirty="0" smtClean="0" sz="1100" spc="-14">
                <a:latin typeface="Sylfaen"/>
                <a:cs typeface="Sylfaen"/>
              </a:rPr>
              <a:t>რი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02004" y="3827509"/>
            <a:ext cx="520019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4">
                <a:latin typeface="Sylfaen"/>
                <a:cs typeface="Sylfaen"/>
              </a:rPr>
              <a:t>დ</a:t>
            </a:r>
            <a:r>
              <a:rPr dirty="0" smtClean="0" sz="1100" spc="-34">
                <a:latin typeface="Sylfaen"/>
                <a:cs typeface="Sylfaen"/>
              </a:rPr>
              <a:t>ა</a:t>
            </a:r>
            <a:r>
              <a:rPr dirty="0" smtClean="0" sz="1100" spc="-34">
                <a:latin typeface="Sylfaen"/>
                <a:cs typeface="Sylfaen"/>
              </a:rPr>
              <a:t>ტ</a:t>
            </a:r>
            <a:r>
              <a:rPr dirty="0" smtClean="0" sz="1100" spc="-34">
                <a:latin typeface="Sylfaen"/>
                <a:cs typeface="Sylfaen"/>
              </a:rPr>
              <a:t>ვი</a:t>
            </a:r>
            <a:r>
              <a:rPr dirty="0" smtClean="0" sz="1100" spc="-34">
                <a:latin typeface="Sylfaen"/>
                <a:cs typeface="Sylfaen"/>
              </a:rPr>
              <a:t>რ</a:t>
            </a:r>
            <a:r>
              <a:rPr dirty="0" smtClean="0" sz="1100" spc="-34">
                <a:latin typeface="Sylfaen"/>
                <a:cs typeface="Sylfaen"/>
              </a:rPr>
              <a:t>თვ</a:t>
            </a:r>
            <a:r>
              <a:rPr dirty="0" smtClean="0" sz="1100" spc="-34">
                <a:latin typeface="Sylfaen"/>
                <a:cs typeface="Sylfaen"/>
              </a:rPr>
              <a:t>ა</a:t>
            </a:r>
            <a:r>
              <a:rPr dirty="0" smtClean="0" sz="1100" spc="-34">
                <a:latin typeface="Sylfaen"/>
                <a:cs typeface="Sylfaen"/>
              </a:rPr>
              <a:t>,</a:t>
            </a:r>
            <a:r>
              <a:rPr dirty="0" smtClean="0" sz="1100" spc="-34">
                <a:latin typeface="Sylfaen"/>
                <a:cs typeface="Sylfaen"/>
              </a:rPr>
              <a:t> </a:t>
            </a:r>
            <a:r>
              <a:rPr dirty="0" smtClean="0" sz="1100" spc="-34">
                <a:latin typeface="Sylfaen"/>
                <a:cs typeface="Sylfaen"/>
              </a:rPr>
              <a:t>ა</a:t>
            </a:r>
            <a:r>
              <a:rPr dirty="0" smtClean="0" sz="1100" spc="-34">
                <a:latin typeface="Sylfaen"/>
                <a:cs typeface="Sylfaen"/>
              </a:rPr>
              <a:t>დ</a:t>
            </a:r>
            <a:r>
              <a:rPr dirty="0" smtClean="0" sz="1100" spc="-34">
                <a:latin typeface="Sylfaen"/>
                <a:cs typeface="Sylfaen"/>
              </a:rPr>
              <a:t>ა</a:t>
            </a:r>
            <a:r>
              <a:rPr dirty="0" smtClean="0" sz="1100" spc="-34">
                <a:latin typeface="Sylfaen"/>
                <a:cs typeface="Sylfaen"/>
              </a:rPr>
              <a:t>მ</a:t>
            </a:r>
            <a:r>
              <a:rPr dirty="0" smtClean="0" sz="1100" spc="-34">
                <a:latin typeface="Sylfaen"/>
                <a:cs typeface="Sylfaen"/>
              </a:rPr>
              <a:t>ი</a:t>
            </a:r>
            <a:r>
              <a:rPr dirty="0" smtClean="0" sz="1100" spc="-34">
                <a:latin typeface="Sylfaen"/>
                <a:cs typeface="Sylfaen"/>
              </a:rPr>
              <a:t>ა</a:t>
            </a:r>
            <a:r>
              <a:rPr dirty="0" smtClean="0" sz="1100" spc="-34">
                <a:latin typeface="Sylfaen"/>
                <a:cs typeface="Sylfaen"/>
              </a:rPr>
              <a:t>ნ</a:t>
            </a:r>
            <a:r>
              <a:rPr dirty="0" smtClean="0" sz="1100" spc="-34">
                <a:latin typeface="Sylfaen"/>
                <a:cs typeface="Sylfaen"/>
              </a:rPr>
              <a:t>ზ</a:t>
            </a:r>
            <a:r>
              <a:rPr dirty="0" smtClean="0" sz="1100" spc="-34">
                <a:latin typeface="Sylfaen"/>
                <a:cs typeface="Sylfaen"/>
              </a:rPr>
              <a:t>ე</a:t>
            </a:r>
            <a:r>
              <a:rPr dirty="0" smtClean="0" sz="1100" spc="-34">
                <a:latin typeface="Sylfaen"/>
                <a:cs typeface="Sylfaen"/>
              </a:rPr>
              <a:t> </a:t>
            </a:r>
            <a:r>
              <a:rPr dirty="0" smtClean="0" sz="1100" spc="-34">
                <a:latin typeface="Sylfaen"/>
                <a:cs typeface="Sylfaen"/>
              </a:rPr>
              <a:t>ზ</a:t>
            </a:r>
            <a:r>
              <a:rPr dirty="0" smtClean="0" sz="1100" spc="-34">
                <a:latin typeface="Sylfaen"/>
                <a:cs typeface="Sylfaen"/>
              </a:rPr>
              <a:t>ე</a:t>
            </a:r>
            <a:r>
              <a:rPr dirty="0" smtClean="0" sz="1100" spc="-34">
                <a:latin typeface="Sylfaen"/>
                <a:cs typeface="Sylfaen"/>
              </a:rPr>
              <a:t>მ</a:t>
            </a:r>
            <a:r>
              <a:rPr dirty="0" smtClean="0" sz="1100" spc="-34">
                <a:latin typeface="Sylfaen"/>
                <a:cs typeface="Sylfaen"/>
              </a:rPr>
              <a:t>ო</a:t>
            </a:r>
            <a:r>
              <a:rPr dirty="0" smtClean="0" sz="1100" spc="-34">
                <a:latin typeface="Sylfaen"/>
                <a:cs typeface="Sylfaen"/>
              </a:rPr>
              <a:t>ქ</a:t>
            </a:r>
            <a:r>
              <a:rPr dirty="0" smtClean="0" sz="1100" spc="-34">
                <a:latin typeface="Sylfaen"/>
                <a:cs typeface="Sylfaen"/>
              </a:rPr>
              <a:t>მ</a:t>
            </a:r>
            <a:r>
              <a:rPr dirty="0" smtClean="0" sz="1100" spc="-34">
                <a:latin typeface="Sylfaen"/>
                <a:cs typeface="Sylfaen"/>
              </a:rPr>
              <a:t>ე</a:t>
            </a:r>
            <a:r>
              <a:rPr dirty="0" smtClean="0" sz="1100" spc="-34">
                <a:latin typeface="Sylfaen"/>
                <a:cs typeface="Sylfaen"/>
              </a:rPr>
              <a:t>დ</a:t>
            </a:r>
            <a:r>
              <a:rPr dirty="0" smtClean="0" sz="1100" spc="-34">
                <a:latin typeface="Sylfaen"/>
                <a:cs typeface="Sylfaen"/>
              </a:rPr>
              <a:t>ე</a:t>
            </a:r>
            <a:r>
              <a:rPr dirty="0" smtClean="0" sz="1100" spc="-34">
                <a:latin typeface="Sylfaen"/>
                <a:cs typeface="Sylfaen"/>
              </a:rPr>
              <a:t>ბის</a:t>
            </a:r>
            <a:r>
              <a:rPr dirty="0" smtClean="0" sz="1100" spc="-34">
                <a:latin typeface="Sylfaen"/>
                <a:cs typeface="Sylfaen"/>
              </a:rPr>
              <a:t> </a:t>
            </a:r>
            <a:r>
              <a:rPr dirty="0" smtClean="0" sz="1100" spc="-34">
                <a:latin typeface="Sylfaen"/>
                <a:cs typeface="Sylfaen"/>
              </a:rPr>
              <a:t>გ</a:t>
            </a:r>
            <a:r>
              <a:rPr dirty="0" smtClean="0" sz="1100" spc="-34">
                <a:latin typeface="Sylfaen"/>
                <a:cs typeface="Sylfaen"/>
              </a:rPr>
              <a:t>ა</a:t>
            </a:r>
            <a:r>
              <a:rPr dirty="0" smtClean="0" sz="1100" spc="-34">
                <a:latin typeface="Sylfaen"/>
                <a:cs typeface="Sylfaen"/>
              </a:rPr>
              <a:t>ნ</a:t>
            </a:r>
            <a:r>
              <a:rPr dirty="0" smtClean="0" sz="1100" spc="-34">
                <a:latin typeface="Sylfaen"/>
                <a:cs typeface="Sylfaen"/>
              </a:rPr>
              <a:t>ს</a:t>
            </a:r>
            <a:r>
              <a:rPr dirty="0" smtClean="0" sz="1100" spc="-34">
                <a:latin typeface="Sylfaen"/>
                <a:cs typeface="Sylfaen"/>
              </a:rPr>
              <a:t>ა</a:t>
            </a:r>
            <a:r>
              <a:rPr dirty="0" smtClean="0" sz="1100" spc="-34">
                <a:latin typeface="Sylfaen"/>
                <a:cs typeface="Sylfaen"/>
              </a:rPr>
              <a:t>კ</a:t>
            </a:r>
            <a:r>
              <a:rPr dirty="0" smtClean="0" sz="1100" spc="-34">
                <a:latin typeface="Sylfaen"/>
                <a:cs typeface="Sylfaen"/>
              </a:rPr>
              <a:t>უ</a:t>
            </a:r>
            <a:r>
              <a:rPr dirty="0" smtClean="0" sz="1100" spc="-34">
                <a:latin typeface="Sylfaen"/>
                <a:cs typeface="Sylfaen"/>
              </a:rPr>
              <a:t>თ</a:t>
            </a:r>
            <a:r>
              <a:rPr dirty="0" smtClean="0" sz="1100" spc="-34">
                <a:latin typeface="Sylfaen"/>
                <a:cs typeface="Sylfaen"/>
              </a:rPr>
              <a:t>რ</a:t>
            </a:r>
            <a:r>
              <a:rPr dirty="0" smtClean="0" sz="1100" spc="-34">
                <a:latin typeface="Sylfaen"/>
                <a:cs typeface="Sylfaen"/>
              </a:rPr>
              <a:t>ე</a:t>
            </a:r>
            <a:r>
              <a:rPr dirty="0" smtClean="0" sz="1100" spc="-34">
                <a:latin typeface="Sylfaen"/>
                <a:cs typeface="Sylfaen"/>
              </a:rPr>
              <a:t>ბუ</a:t>
            </a:r>
            <a:r>
              <a:rPr dirty="0" smtClean="0" sz="1100" spc="-34">
                <a:latin typeface="Sylfaen"/>
                <a:cs typeface="Sylfaen"/>
              </a:rPr>
              <a:t>ლ</a:t>
            </a:r>
            <a:r>
              <a:rPr dirty="0" smtClean="0" sz="1100" spc="-34">
                <a:latin typeface="Sylfaen"/>
                <a:cs typeface="Sylfaen"/>
              </a:rPr>
              <a:t>ი</a:t>
            </a:r>
            <a:r>
              <a:rPr dirty="0" smtClean="0" sz="1100" spc="-34">
                <a:latin typeface="Sylfaen"/>
                <a:cs typeface="Sylfaen"/>
              </a:rPr>
              <a:t> </a:t>
            </a:r>
            <a:r>
              <a:rPr dirty="0" smtClean="0" sz="1100" spc="-34">
                <a:latin typeface="Sylfaen"/>
                <a:cs typeface="Sylfaen"/>
              </a:rPr>
              <a:t>თ</a:t>
            </a:r>
            <a:r>
              <a:rPr dirty="0" smtClean="0" sz="1100" spc="-34">
                <a:latin typeface="Sylfaen"/>
                <a:cs typeface="Sylfaen"/>
              </a:rPr>
              <a:t>ვი</a:t>
            </a:r>
            <a:r>
              <a:rPr dirty="0" smtClean="0" sz="1100" spc="-34">
                <a:latin typeface="Sylfaen"/>
                <a:cs typeface="Sylfaen"/>
              </a:rPr>
              <a:t>ს</a:t>
            </a:r>
            <a:r>
              <a:rPr dirty="0" smtClean="0" sz="1100" spc="-34">
                <a:latin typeface="Sylfaen"/>
                <a:cs typeface="Sylfaen"/>
              </a:rPr>
              <a:t>ე</a:t>
            </a:r>
            <a:r>
              <a:rPr dirty="0" smtClean="0" sz="1100" spc="-34">
                <a:latin typeface="Sylfaen"/>
                <a:cs typeface="Sylfaen"/>
              </a:rPr>
              <a:t>ბ</a:t>
            </a:r>
            <a:r>
              <a:rPr dirty="0" smtClean="0" sz="1100" spc="-34">
                <a:latin typeface="Sylfaen"/>
                <a:cs typeface="Sylfaen"/>
              </a:rPr>
              <a:t>ა</a:t>
            </a:r>
            <a:r>
              <a:rPr dirty="0" smtClean="0" sz="1100" spc="-34">
                <a:latin typeface="Sylfaen"/>
                <a:cs typeface="Sylfaen"/>
              </a:rPr>
              <a:t> </a:t>
            </a:r>
            <a:r>
              <a:rPr dirty="0" smtClean="0" sz="1100" spc="-34">
                <a:latin typeface="Sylfaen"/>
                <a:cs typeface="Sylfaen"/>
              </a:rPr>
              <a:t>ა</a:t>
            </a:r>
            <a:r>
              <a:rPr dirty="0" smtClean="0" sz="1100" spc="-34">
                <a:latin typeface="Sylfaen"/>
                <a:cs typeface="Sylfaen"/>
              </a:rPr>
              <a:t>ქ</a:t>
            </a:r>
            <a:r>
              <a:rPr dirty="0" smtClean="0" sz="1100" spc="-34">
                <a:latin typeface="Sylfaen"/>
                <a:cs typeface="Sylfaen"/>
              </a:rPr>
              <a:t>ვს</a:t>
            </a:r>
            <a:r>
              <a:rPr dirty="0" smtClean="0" sz="1100" spc="-34">
                <a:latin typeface="Sylfaen"/>
                <a:cs typeface="Sylfaen"/>
              </a:rPr>
              <a:t> </a:t>
            </a:r>
            <a:r>
              <a:rPr dirty="0" smtClean="0" sz="1100" spc="-34">
                <a:latin typeface="Sylfaen"/>
                <a:cs typeface="Sylfaen"/>
              </a:rPr>
              <a:t>მ</a:t>
            </a:r>
            <a:r>
              <a:rPr dirty="0" smtClean="0" sz="1100" spc="-34">
                <a:latin typeface="Sylfaen"/>
                <a:cs typeface="Sylfaen"/>
              </a:rPr>
              <a:t>ი</a:t>
            </a:r>
            <a:r>
              <a:rPr dirty="0" smtClean="0" sz="1100" spc="-34">
                <a:latin typeface="Sylfaen"/>
                <a:cs typeface="Sylfaen"/>
              </a:rPr>
              <a:t>ნ</a:t>
            </a:r>
            <a:r>
              <a:rPr dirty="0" smtClean="0" sz="1100" spc="-34">
                <a:latin typeface="Sylfaen"/>
                <a:cs typeface="Sylfaen"/>
              </a:rPr>
              <a:t>ი</a:t>
            </a:r>
            <a:r>
              <a:rPr dirty="0" smtClean="0" sz="1100" spc="-34">
                <a:latin typeface="Sylfaen"/>
                <a:cs typeface="Sylfaen"/>
              </a:rPr>
              <a:t>ჭ</a:t>
            </a:r>
            <a:r>
              <a:rPr dirty="0" smtClean="0" sz="1100" spc="-34">
                <a:latin typeface="Sylfaen"/>
                <a:cs typeface="Sylfaen"/>
              </a:rPr>
              <a:t>ე</a:t>
            </a:r>
            <a:r>
              <a:rPr dirty="0" smtClean="0" sz="1100" spc="-34">
                <a:latin typeface="Sylfaen"/>
                <a:cs typeface="Sylfaen"/>
              </a:rPr>
              <a:t>ბ</a:t>
            </a:r>
            <a:r>
              <a:rPr dirty="0" smtClean="0" sz="1100" spc="-34">
                <a:latin typeface="Sylfaen"/>
                <a:cs typeface="Sylfaen"/>
              </a:rPr>
              <a:t>უ</a:t>
            </a:r>
            <a:r>
              <a:rPr dirty="0" smtClean="0" sz="1100" spc="-34">
                <a:latin typeface="Sylfaen"/>
                <a:cs typeface="Sylfaen"/>
              </a:rPr>
              <a:t>ლ</a:t>
            </a:r>
            <a:r>
              <a:rPr dirty="0" smtClean="0" sz="1100" spc="-34">
                <a:latin typeface="Sylfaen"/>
                <a:cs typeface="Sylfaen"/>
              </a:rPr>
              <a:t>ი.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73276" y="4121641"/>
            <a:ext cx="550808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3">
                <a:latin typeface="Sylfaen"/>
                <a:cs typeface="Sylfaen"/>
              </a:rPr>
              <a:t>დ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დ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ჰ</a:t>
            </a:r>
            <a:r>
              <a:rPr dirty="0" smtClean="0" sz="1100" spc="-13">
                <a:latin typeface="Sylfaen"/>
                <a:cs typeface="Sylfaen"/>
              </a:rPr>
              <a:t>ო</a:t>
            </a:r>
            <a:r>
              <a:rPr dirty="0" smtClean="0" sz="1100" spc="-13">
                <a:latin typeface="Sylfaen"/>
                <a:cs typeface="Sylfaen"/>
              </a:rPr>
              <a:t>ლ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ნ</a:t>
            </a:r>
            <a:r>
              <a:rPr dirty="0" smtClean="0" sz="1100" spc="-13">
                <a:latin typeface="Sylfaen"/>
                <a:cs typeface="Sylfaen"/>
              </a:rPr>
              <a:t>დ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ლ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მ</a:t>
            </a:r>
            <a:r>
              <a:rPr dirty="0" smtClean="0" sz="1100" spc="-13">
                <a:latin typeface="Sylfaen"/>
                <a:cs typeface="Sylfaen"/>
              </a:rPr>
              <a:t>ხ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ტ</a:t>
            </a:r>
            <a:r>
              <a:rPr dirty="0" smtClean="0" sz="1100" spc="-13">
                <a:latin typeface="Sylfaen"/>
                <a:cs typeface="Sylfaen"/>
              </a:rPr>
              <a:t>ვ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რი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პ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ტ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მ</a:t>
            </a:r>
            <a:r>
              <a:rPr dirty="0" smtClean="0" sz="1100" spc="-13">
                <a:latin typeface="Sylfaen"/>
                <a:cs typeface="Sylfaen"/>
              </a:rPr>
              <a:t>ო</a:t>
            </a:r>
            <a:r>
              <a:rPr dirty="0" smtClean="0" sz="1100" spc="-13">
                <a:latin typeface="Sylfaen"/>
                <a:cs typeface="Sylfaen"/>
              </a:rPr>
              <a:t>ნ</a:t>
            </a:r>
            <a:r>
              <a:rPr dirty="0" smtClean="0" sz="1100" spc="-13">
                <a:latin typeface="Sylfaen"/>
                <a:cs typeface="Sylfaen"/>
              </a:rPr>
              <a:t>დ</a:t>
            </a:r>
            <a:r>
              <a:rPr dirty="0" smtClean="0" sz="1100" spc="-13">
                <a:latin typeface="Sylfaen"/>
                <a:cs typeface="Sylfaen"/>
              </a:rPr>
              <a:t>რ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ნ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.წ.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გ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ო</a:t>
            </a:r>
            <a:r>
              <a:rPr dirty="0" smtClean="0" sz="1100" spc="-13">
                <a:latin typeface="Sylfaen"/>
                <a:cs typeface="Sylfaen"/>
              </a:rPr>
              <a:t>მ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ტ</a:t>
            </a:r>
            <a:r>
              <a:rPr dirty="0" smtClean="0" sz="1100" spc="-13">
                <a:latin typeface="Sylfaen"/>
                <a:cs typeface="Sylfaen"/>
              </a:rPr>
              <a:t>რი</a:t>
            </a:r>
            <a:r>
              <a:rPr dirty="0" smtClean="0" sz="1100" spc="-13">
                <a:latin typeface="Sylfaen"/>
                <a:cs typeface="Sylfaen"/>
              </a:rPr>
              <a:t>უ</a:t>
            </a:r>
            <a:r>
              <a:rPr dirty="0" smtClean="0" sz="1100" spc="-13">
                <a:latin typeface="Sylfaen"/>
                <a:cs typeface="Sylfaen"/>
              </a:rPr>
              <a:t>ლ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ბ</a:t>
            </a:r>
            <a:r>
              <a:rPr dirty="0" smtClean="0" sz="1100" spc="-13">
                <a:latin typeface="Sylfaen"/>
                <a:cs typeface="Sylfaen"/>
              </a:rPr>
              <a:t>ს</a:t>
            </a:r>
            <a:r>
              <a:rPr dirty="0" smtClean="0" sz="1100" spc="-13">
                <a:latin typeface="Sylfaen"/>
                <a:cs typeface="Sylfaen"/>
              </a:rPr>
              <a:t>ტ</a:t>
            </a:r>
            <a:r>
              <a:rPr dirty="0" smtClean="0" sz="1100" spc="-13">
                <a:latin typeface="Sylfaen"/>
                <a:cs typeface="Sylfaen"/>
              </a:rPr>
              <a:t>რა</a:t>
            </a:r>
            <a:r>
              <a:rPr dirty="0" smtClean="0" sz="1100" spc="-13">
                <a:latin typeface="Sylfaen"/>
                <a:cs typeface="Sylfaen"/>
              </a:rPr>
              <a:t>ქ</a:t>
            </a:r>
            <a:r>
              <a:rPr dirty="0" smtClean="0" sz="1100" spc="-13">
                <a:latin typeface="Sylfaen"/>
                <a:cs typeface="Sylfaen"/>
              </a:rPr>
              <a:t>ც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ო</a:t>
            </a:r>
            <a:r>
              <a:rPr dirty="0" smtClean="0" sz="1100" spc="-13">
                <a:latin typeface="Sylfaen"/>
                <a:cs typeface="Sylfaen"/>
              </a:rPr>
              <a:t>ნ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ზ</a:t>
            </a:r>
            <a:r>
              <a:rPr dirty="0" smtClean="0" sz="1100" spc="-13">
                <a:latin typeface="Sylfaen"/>
                <a:cs typeface="Sylfaen"/>
              </a:rPr>
              <a:t>მ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02004" y="4415773"/>
            <a:ext cx="577547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6">
                <a:latin typeface="Sylfaen"/>
                <a:cs typeface="Sylfaen"/>
              </a:rPr>
              <a:t>ფ</a:t>
            </a:r>
            <a:r>
              <a:rPr dirty="0" smtClean="0" sz="1100" spc="6">
                <a:latin typeface="Sylfaen"/>
                <a:cs typeface="Sylfaen"/>
              </a:rPr>
              <a:t>უ</a:t>
            </a:r>
            <a:r>
              <a:rPr dirty="0" smtClean="0" sz="1100" spc="6">
                <a:latin typeface="Sylfaen"/>
                <a:cs typeface="Sylfaen"/>
              </a:rPr>
              <a:t>ძ</a:t>
            </a:r>
            <a:r>
              <a:rPr dirty="0" smtClean="0" sz="1100" spc="6">
                <a:latin typeface="Sylfaen"/>
                <a:cs typeface="Sylfaen"/>
              </a:rPr>
              <a:t>ე</a:t>
            </a:r>
            <a:r>
              <a:rPr dirty="0" smtClean="0" sz="1100" spc="6">
                <a:latin typeface="Sylfaen"/>
                <a:cs typeface="Sylfaen"/>
              </a:rPr>
              <a:t>მ</a:t>
            </a:r>
            <a:r>
              <a:rPr dirty="0" smtClean="0" sz="1100" spc="6">
                <a:latin typeface="Sylfaen"/>
                <a:cs typeface="Sylfaen"/>
              </a:rPr>
              <a:t>დ</a:t>
            </a:r>
            <a:r>
              <a:rPr dirty="0" smtClean="0" sz="1100" spc="6">
                <a:latin typeface="Sylfaen"/>
                <a:cs typeface="Sylfaen"/>
              </a:rPr>
              <a:t>ე</a:t>
            </a:r>
            <a:r>
              <a:rPr dirty="0" smtClean="0" sz="1100" spc="6">
                <a:latin typeface="Sylfaen"/>
                <a:cs typeface="Sylfaen"/>
              </a:rPr>
              <a:t>ბ</a:t>
            </a:r>
            <a:r>
              <a:rPr dirty="0" smtClean="0" sz="1100" spc="6">
                <a:latin typeface="Sylfaen"/>
                <a:cs typeface="Sylfaen"/>
              </a:rPr>
              <a:t>ე</a:t>
            </a:r>
            <a:r>
              <a:rPr dirty="0" smtClean="0" sz="1100" spc="6">
                <a:latin typeface="Sylfaen"/>
                <a:cs typeface="Sylfaen"/>
              </a:rPr>
              <a:t>ლ</a:t>
            </a:r>
            <a:r>
              <a:rPr dirty="0" smtClean="0" sz="1100" spc="6">
                <a:latin typeface="Sylfaen"/>
                <a:cs typeface="Sylfaen"/>
              </a:rPr>
              <a:t>ი</a:t>
            </a:r>
            <a:r>
              <a:rPr dirty="0" smtClean="0" sz="1100" spc="6">
                <a:latin typeface="Sylfaen"/>
                <a:cs typeface="Sylfaen"/>
              </a:rPr>
              <a:t>ა</a:t>
            </a:r>
            <a:r>
              <a:rPr dirty="0" smtClean="0" sz="1100" spc="6">
                <a:latin typeface="Sylfaen"/>
                <a:cs typeface="Sylfaen"/>
              </a:rPr>
              <a:t>.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6">
                <a:latin typeface="Sylfaen"/>
                <a:cs typeface="Sylfaen"/>
              </a:rPr>
              <a:t>შ</a:t>
            </a:r>
            <a:r>
              <a:rPr dirty="0" smtClean="0" sz="1100" spc="6">
                <a:latin typeface="Sylfaen"/>
                <a:cs typeface="Sylfaen"/>
              </a:rPr>
              <a:t>ე</a:t>
            </a:r>
            <a:r>
              <a:rPr dirty="0" smtClean="0" sz="1100" spc="6">
                <a:latin typeface="Sylfaen"/>
                <a:cs typeface="Sylfaen"/>
              </a:rPr>
              <a:t>მ</a:t>
            </a:r>
            <a:r>
              <a:rPr dirty="0" smtClean="0" sz="1100" spc="6">
                <a:latin typeface="Sylfaen"/>
                <a:cs typeface="Sylfaen"/>
              </a:rPr>
              <a:t>ო</a:t>
            </a:r>
            <a:r>
              <a:rPr dirty="0" smtClean="0" sz="1100" spc="6">
                <a:latin typeface="Sylfaen"/>
                <a:cs typeface="Sylfaen"/>
              </a:rPr>
              <a:t>ქ</a:t>
            </a:r>
            <a:r>
              <a:rPr dirty="0" smtClean="0" sz="1100" spc="6">
                <a:latin typeface="Sylfaen"/>
                <a:cs typeface="Sylfaen"/>
              </a:rPr>
              <a:t>მ</a:t>
            </a:r>
            <a:r>
              <a:rPr dirty="0" smtClean="0" sz="1100" spc="6">
                <a:latin typeface="Sylfaen"/>
                <a:cs typeface="Sylfaen"/>
              </a:rPr>
              <a:t>ე</a:t>
            </a:r>
            <a:r>
              <a:rPr dirty="0" smtClean="0" sz="1100" spc="6">
                <a:latin typeface="Sylfaen"/>
                <a:cs typeface="Sylfaen"/>
              </a:rPr>
              <a:t>დ</a:t>
            </a:r>
            <a:r>
              <a:rPr dirty="0" smtClean="0" sz="1100" spc="6">
                <a:latin typeface="Sylfaen"/>
                <a:cs typeface="Sylfaen"/>
              </a:rPr>
              <a:t>ე</a:t>
            </a:r>
            <a:r>
              <a:rPr dirty="0" smtClean="0" sz="1100" spc="6">
                <a:latin typeface="Sylfaen"/>
                <a:cs typeface="Sylfaen"/>
              </a:rPr>
              <a:t>ბ</a:t>
            </a:r>
            <a:r>
              <a:rPr dirty="0" smtClean="0" sz="1100" spc="6">
                <a:latin typeface="Sylfaen"/>
                <a:cs typeface="Sylfaen"/>
              </a:rPr>
              <a:t>ი</a:t>
            </a:r>
            <a:r>
              <a:rPr dirty="0" smtClean="0" sz="1100" spc="6">
                <a:latin typeface="Sylfaen"/>
                <a:cs typeface="Sylfaen"/>
              </a:rPr>
              <a:t>თი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6">
                <a:latin typeface="Sylfaen"/>
                <a:cs typeface="Sylfaen"/>
              </a:rPr>
              <a:t>გ</a:t>
            </a:r>
            <a:r>
              <a:rPr dirty="0" smtClean="0" sz="1100" spc="6">
                <a:latin typeface="Sylfaen"/>
                <a:cs typeface="Sylfaen"/>
              </a:rPr>
              <a:t>ზა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6">
                <a:latin typeface="Sylfaen"/>
                <a:cs typeface="Sylfaen"/>
              </a:rPr>
              <a:t>მ</a:t>
            </a:r>
            <a:r>
              <a:rPr dirty="0" smtClean="0" sz="1100" spc="6">
                <a:latin typeface="Sylfaen"/>
                <a:cs typeface="Sylfaen"/>
              </a:rPr>
              <a:t>ა</a:t>
            </a:r>
            <a:r>
              <a:rPr dirty="0" smtClean="0" sz="1100" spc="6">
                <a:latin typeface="Sylfaen"/>
                <a:cs typeface="Sylfaen"/>
              </a:rPr>
              <a:t>ნ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6">
                <a:latin typeface="Sylfaen"/>
                <a:cs typeface="Sylfaen"/>
              </a:rPr>
              <a:t>ა</a:t>
            </a:r>
            <a:r>
              <a:rPr dirty="0" smtClean="0" sz="1100" spc="6">
                <a:latin typeface="Sylfaen"/>
                <a:cs typeface="Sylfaen"/>
              </a:rPr>
              <a:t>მ</a:t>
            </a:r>
            <a:r>
              <a:rPr dirty="0" smtClean="0" sz="1100" spc="6">
                <a:latin typeface="Sylfaen"/>
                <a:cs typeface="Sylfaen"/>
              </a:rPr>
              <a:t>ს</a:t>
            </a:r>
            <a:r>
              <a:rPr dirty="0" smtClean="0" sz="1100" spc="6">
                <a:latin typeface="Sylfaen"/>
                <a:cs typeface="Sylfaen"/>
              </a:rPr>
              <a:t>ტ</a:t>
            </a:r>
            <a:r>
              <a:rPr dirty="0" smtClean="0" sz="1100" spc="6">
                <a:latin typeface="Sylfaen"/>
                <a:cs typeface="Sylfaen"/>
              </a:rPr>
              <a:t>ე</a:t>
            </a:r>
            <a:r>
              <a:rPr dirty="0" smtClean="0" sz="1100" spc="6">
                <a:latin typeface="Sylfaen"/>
                <a:cs typeface="Sylfaen"/>
              </a:rPr>
              <a:t>რ</a:t>
            </a:r>
            <a:r>
              <a:rPr dirty="0" smtClean="0" sz="1100" spc="6">
                <a:latin typeface="Sylfaen"/>
                <a:cs typeface="Sylfaen"/>
              </a:rPr>
              <a:t>დ</a:t>
            </a:r>
            <a:r>
              <a:rPr dirty="0" smtClean="0" sz="1100" spc="6">
                <a:latin typeface="Sylfaen"/>
                <a:cs typeface="Sylfaen"/>
              </a:rPr>
              <a:t>ა</a:t>
            </a:r>
            <a:r>
              <a:rPr dirty="0" smtClean="0" sz="1100" spc="6">
                <a:latin typeface="Sylfaen"/>
                <a:cs typeface="Sylfaen"/>
              </a:rPr>
              <a:t>მ</a:t>
            </a:r>
            <a:r>
              <a:rPr dirty="0" smtClean="0" sz="1100" spc="6">
                <a:latin typeface="Sylfaen"/>
                <a:cs typeface="Sylfaen"/>
              </a:rPr>
              <a:t>ის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6">
                <a:latin typeface="Sylfaen"/>
                <a:cs typeface="Sylfaen"/>
              </a:rPr>
              <a:t>ს</a:t>
            </a:r>
            <a:r>
              <a:rPr dirty="0" smtClean="0" sz="1100" spc="6">
                <a:latin typeface="Sylfaen"/>
                <a:cs typeface="Sylfaen"/>
              </a:rPr>
              <a:t>ა</a:t>
            </a:r>
            <a:r>
              <a:rPr dirty="0" smtClean="0" sz="1100" spc="6">
                <a:latin typeface="Sylfaen"/>
                <a:cs typeface="Sylfaen"/>
              </a:rPr>
              <a:t>მ</a:t>
            </a:r>
            <a:r>
              <a:rPr dirty="0" smtClean="0" sz="1100" spc="6">
                <a:latin typeface="Sylfaen"/>
                <a:cs typeface="Sylfaen"/>
              </a:rPr>
              <a:t>ხ</a:t>
            </a:r>
            <a:r>
              <a:rPr dirty="0" smtClean="0" sz="1100" spc="6">
                <a:latin typeface="Sylfaen"/>
                <a:cs typeface="Sylfaen"/>
              </a:rPr>
              <a:t>ა</a:t>
            </a:r>
            <a:r>
              <a:rPr dirty="0" smtClean="0" sz="1100" spc="6">
                <a:latin typeface="Sylfaen"/>
                <a:cs typeface="Sylfaen"/>
              </a:rPr>
              <a:t>ტ</a:t>
            </a:r>
            <a:r>
              <a:rPr dirty="0" smtClean="0" sz="1100" spc="6">
                <a:latin typeface="Sylfaen"/>
                <a:cs typeface="Sylfaen"/>
              </a:rPr>
              <a:t>ვ</a:t>
            </a:r>
            <a:r>
              <a:rPr dirty="0" smtClean="0" sz="1100" spc="6">
                <a:latin typeface="Sylfaen"/>
                <a:cs typeface="Sylfaen"/>
              </a:rPr>
              <a:t>რო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6">
                <a:latin typeface="Sylfaen"/>
                <a:cs typeface="Sylfaen"/>
              </a:rPr>
              <a:t>ა</a:t>
            </a:r>
            <a:r>
              <a:rPr dirty="0" smtClean="0" sz="1100" spc="6">
                <a:latin typeface="Sylfaen"/>
                <a:cs typeface="Sylfaen"/>
              </a:rPr>
              <a:t>კ</a:t>
            </a:r>
            <a:r>
              <a:rPr dirty="0" smtClean="0" sz="1100" spc="6">
                <a:latin typeface="Sylfaen"/>
                <a:cs typeface="Sylfaen"/>
              </a:rPr>
              <a:t>ა</a:t>
            </a:r>
            <a:r>
              <a:rPr dirty="0" smtClean="0" sz="1100" spc="6">
                <a:latin typeface="Sylfaen"/>
                <a:cs typeface="Sylfaen"/>
              </a:rPr>
              <a:t>დ</a:t>
            </a:r>
            <a:r>
              <a:rPr dirty="0" smtClean="0" sz="1100" spc="6">
                <a:latin typeface="Sylfaen"/>
                <a:cs typeface="Sylfaen"/>
              </a:rPr>
              <a:t>ე</a:t>
            </a:r>
            <a:r>
              <a:rPr dirty="0" smtClean="0" sz="1100" spc="6">
                <a:latin typeface="Sylfaen"/>
                <a:cs typeface="Sylfaen"/>
              </a:rPr>
              <a:t>მ</a:t>
            </a:r>
            <a:r>
              <a:rPr dirty="0" smtClean="0" sz="1100" spc="6">
                <a:latin typeface="Sylfaen"/>
                <a:cs typeface="Sylfaen"/>
              </a:rPr>
              <a:t>ი</a:t>
            </a:r>
            <a:r>
              <a:rPr dirty="0" smtClean="0" sz="1100" spc="6">
                <a:latin typeface="Sylfaen"/>
                <a:cs typeface="Sylfaen"/>
              </a:rPr>
              <a:t>ა</a:t>
            </a:r>
            <a:r>
              <a:rPr dirty="0" smtClean="0" sz="1100" spc="6">
                <a:latin typeface="Sylfaen"/>
                <a:cs typeface="Sylfaen"/>
              </a:rPr>
              <a:t>ში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6">
                <a:latin typeface="Sylfaen"/>
                <a:cs typeface="Sylfaen"/>
              </a:rPr>
              <a:t>დ</a:t>
            </a:r>
            <a:r>
              <a:rPr dirty="0" smtClean="0" sz="1100" spc="6">
                <a:latin typeface="Sylfaen"/>
                <a:cs typeface="Sylfaen"/>
              </a:rPr>
              <a:t>ა</a:t>
            </a:r>
            <a:r>
              <a:rPr dirty="0" smtClean="0" sz="1100" spc="6">
                <a:latin typeface="Sylfaen"/>
                <a:cs typeface="Sylfaen"/>
              </a:rPr>
              <a:t>იწ</a:t>
            </a:r>
            <a:r>
              <a:rPr dirty="0" smtClean="0" sz="1100" spc="6">
                <a:latin typeface="Sylfaen"/>
                <a:cs typeface="Sylfaen"/>
              </a:rPr>
              <a:t>ყ</a:t>
            </a:r>
            <a:r>
              <a:rPr dirty="0" smtClean="0" sz="1100" spc="6">
                <a:latin typeface="Sylfaen"/>
                <a:cs typeface="Sylfaen"/>
              </a:rPr>
              <a:t>ო.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02004" y="4709905"/>
            <a:ext cx="577673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">
                <a:latin typeface="Sylfaen"/>
                <a:cs typeface="Sylfaen"/>
              </a:rPr>
              <a:t>გ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ტ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ც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ბული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ყ</a:t>
            </a:r>
            <a:r>
              <a:rPr dirty="0" smtClean="0" sz="1100" spc="-2">
                <a:latin typeface="Sylfaen"/>
                <a:cs typeface="Sylfaen"/>
              </a:rPr>
              <a:t>ო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ღ</a:t>
            </a:r>
            <a:r>
              <a:rPr dirty="0" smtClean="0" sz="1100" spc="-2">
                <a:latin typeface="Sylfaen"/>
                <a:cs typeface="Sylfaen"/>
              </a:rPr>
              <a:t>მ</a:t>
            </a:r>
            <a:r>
              <a:rPr dirty="0" smtClean="0" sz="1100" spc="-2">
                <a:latin typeface="Sylfaen"/>
                <a:cs typeface="Sylfaen"/>
              </a:rPr>
              <a:t>ო</a:t>
            </a:r>
            <a:r>
              <a:rPr dirty="0" smtClean="0" sz="1100" spc="-2">
                <a:latin typeface="Sylfaen"/>
                <a:cs typeface="Sylfaen"/>
              </a:rPr>
              <a:t>ს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ვლური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ფ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ლ</a:t>
            </a:r>
            <a:r>
              <a:rPr dirty="0" smtClean="0" sz="1100" spc="-2">
                <a:latin typeface="Sylfaen"/>
                <a:cs typeface="Sylfaen"/>
              </a:rPr>
              <a:t>ო</a:t>
            </a:r>
            <a:r>
              <a:rPr dirty="0" smtClean="0" sz="1100" spc="-2">
                <a:latin typeface="Sylfaen"/>
                <a:cs typeface="Sylfaen"/>
              </a:rPr>
              <a:t>ს</a:t>
            </a:r>
            <a:r>
              <a:rPr dirty="0" smtClean="0" sz="1100" spc="-2">
                <a:latin typeface="Sylfaen"/>
                <a:cs typeface="Sylfaen"/>
              </a:rPr>
              <a:t>ო</a:t>
            </a:r>
            <a:r>
              <a:rPr dirty="0" smtClean="0" sz="1100" spc="-2">
                <a:latin typeface="Sylfaen"/>
                <a:cs typeface="Sylfaen"/>
              </a:rPr>
              <a:t>ფი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თ,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თ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ო</a:t>
            </a:r>
            <a:r>
              <a:rPr dirty="0" smtClean="0" sz="1100" spc="-2">
                <a:latin typeface="Sylfaen"/>
                <a:cs typeface="Sylfaen"/>
              </a:rPr>
              <a:t>ს</a:t>
            </a:r>
            <a:r>
              <a:rPr dirty="0" smtClean="0" sz="1100" spc="-2">
                <a:latin typeface="Sylfaen"/>
                <a:cs typeface="Sylfaen"/>
              </a:rPr>
              <a:t>ოფი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თ,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პ</a:t>
            </a:r>
            <a:r>
              <a:rPr dirty="0" smtClean="0" sz="1100" spc="-2">
                <a:latin typeface="Sylfaen"/>
                <a:cs typeface="Sylfaen"/>
              </a:rPr>
              <a:t>ლ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ტ</a:t>
            </a:r>
            <a:r>
              <a:rPr dirty="0" smtClean="0" sz="1100" spc="-2">
                <a:latin typeface="Sylfaen"/>
                <a:cs typeface="Sylfaen"/>
              </a:rPr>
              <a:t>ო</a:t>
            </a:r>
            <a:r>
              <a:rPr dirty="0" smtClean="0" sz="1100" spc="-2">
                <a:latin typeface="Sylfaen"/>
                <a:cs typeface="Sylfaen"/>
              </a:rPr>
              <a:t>ნ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ზ</a:t>
            </a:r>
            <a:r>
              <a:rPr dirty="0" smtClean="0" sz="1100" spc="-2">
                <a:latin typeface="Sylfaen"/>
                <a:cs typeface="Sylfaen"/>
              </a:rPr>
              <a:t>მ</a:t>
            </a:r>
            <a:r>
              <a:rPr dirty="0" smtClean="0" sz="1100" spc="-2">
                <a:latin typeface="Sylfaen"/>
                <a:cs typeface="Sylfaen"/>
              </a:rPr>
              <a:t>ის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დ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ბ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თ,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215767" y="5004037"/>
            <a:ext cx="42485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6">
                <a:latin typeface="Sylfaen"/>
                <a:cs typeface="Sylfaen"/>
              </a:rPr>
              <a:t>რა</a:t>
            </a:r>
            <a:r>
              <a:rPr dirty="0" smtClean="0" sz="1100" spc="16">
                <a:latin typeface="Sylfaen"/>
                <a:cs typeface="Sylfaen"/>
              </a:rPr>
              <a:t>მ</a:t>
            </a:r>
            <a:r>
              <a:rPr dirty="0" smtClean="0" sz="1100" spc="16">
                <a:latin typeface="Sylfaen"/>
                <a:cs typeface="Sylfaen"/>
              </a:rPr>
              <a:t>ა</a:t>
            </a:r>
            <a:r>
              <a:rPr dirty="0" smtClean="0" sz="1100" spc="16">
                <a:latin typeface="Sylfaen"/>
                <a:cs typeface="Sylfaen"/>
              </a:rPr>
              <a:t>ც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797489" y="5004037"/>
            <a:ext cx="25057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69">
                <a:latin typeface="Sylfaen"/>
                <a:cs typeface="Sylfaen"/>
              </a:rPr>
              <a:t>ი</a:t>
            </a:r>
            <a:r>
              <a:rPr dirty="0" smtClean="0" sz="1100" spc="-69">
                <a:latin typeface="Sylfaen"/>
                <a:cs typeface="Sylfaen"/>
              </a:rPr>
              <a:t>გ</a:t>
            </a:r>
            <a:r>
              <a:rPr dirty="0" smtClean="0" sz="1100" spc="-69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205775" y="5004037"/>
            <a:ext cx="169345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0">
                <a:latin typeface="Sylfaen"/>
                <a:cs typeface="Sylfaen"/>
              </a:rPr>
              <a:t>ჰ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44">
                <a:latin typeface="Sylfaen"/>
                <a:cs typeface="Sylfaen"/>
              </a:rPr>
              <a:t>რ</a:t>
            </a:r>
            <a:r>
              <a:rPr dirty="0" smtClean="0" sz="1100" spc="21">
                <a:latin typeface="Sylfaen"/>
                <a:cs typeface="Sylfaen"/>
              </a:rPr>
              <a:t>მ</a:t>
            </a:r>
            <a:r>
              <a:rPr dirty="0" smtClean="0" sz="1100" spc="66">
                <a:latin typeface="Sylfaen"/>
                <a:cs typeface="Sylfaen"/>
              </a:rPr>
              <a:t>ო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    </a:t>
            </a:r>
            <a:r>
              <a:rPr dirty="0" smtClean="0" sz="1100" spc="-44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4">
                <a:latin typeface="Sylfaen"/>
                <a:cs typeface="Sylfaen"/>
              </a:rPr>
              <a:t>ყ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87">
                <a:latin typeface="Sylfaen"/>
                <a:cs typeface="Sylfaen"/>
              </a:rPr>
              <a:t>რ</a:t>
            </a:r>
            <a:r>
              <a:rPr dirty="0" smtClean="0" sz="1100" spc="25">
                <a:latin typeface="Sylfaen"/>
                <a:cs typeface="Sylfaen"/>
              </a:rPr>
              <a:t>ოს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056521" y="5004037"/>
            <a:ext cx="62310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>
                <a:latin typeface="Sylfaen"/>
                <a:cs typeface="Sylfaen"/>
              </a:rPr>
              <a:t>შ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ც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15767" y="5298423"/>
            <a:ext cx="346594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>
                <a:latin typeface="Sylfaen"/>
                <a:cs typeface="Sylfaen"/>
              </a:rPr>
              <a:t>თ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-51">
                <a:latin typeface="Sylfaen"/>
                <a:cs typeface="Sylfaen"/>
              </a:rPr>
              <a:t>ვი</a:t>
            </a:r>
            <a:r>
              <a:rPr dirty="0" smtClean="0" sz="1100" spc="-58">
                <a:latin typeface="Sylfaen"/>
                <a:cs typeface="Sylfaen"/>
              </a:rPr>
              <a:t>ს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286">
                <a:latin typeface="Sylfaen"/>
                <a:cs typeface="Sylfaen"/>
              </a:rPr>
              <a:t>უ</a:t>
            </a:r>
            <a:r>
              <a:rPr dirty="0" smtClean="0" sz="1100" spc="135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-129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ღ</a:t>
            </a: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236">
                <a:latin typeface="Sylfaen"/>
                <a:cs typeface="Sylfaen"/>
              </a:rPr>
              <a:t> </a:t>
            </a:r>
            <a:r>
              <a:rPr dirty="0" smtClean="0" sz="1100" spc="-23">
                <a:latin typeface="Sylfaen"/>
                <a:cs typeface="Sylfaen"/>
              </a:rPr>
              <a:t>მ</a:t>
            </a:r>
            <a:r>
              <a:rPr dirty="0" smtClean="0" sz="1100" spc="-40">
                <a:latin typeface="Sylfaen"/>
                <a:cs typeface="Sylfaen"/>
              </a:rPr>
              <a:t>ი</a:t>
            </a:r>
            <a:r>
              <a:rPr dirty="0" smtClean="0" sz="1100" spc="-30">
                <a:latin typeface="Sylfaen"/>
                <a:cs typeface="Sylfaen"/>
              </a:rPr>
              <a:t>ი</a:t>
            </a:r>
            <a:r>
              <a:rPr dirty="0" smtClean="0" sz="1100" spc="-21">
                <a:latin typeface="Sylfaen"/>
                <a:cs typeface="Sylfaen"/>
              </a:rPr>
              <a:t>ყ</a:t>
            </a:r>
            <a:r>
              <a:rPr dirty="0" smtClean="0" sz="1100" spc="-27">
                <a:latin typeface="Sylfaen"/>
                <a:cs typeface="Sylfaen"/>
              </a:rPr>
              <a:t>ვ</a:t>
            </a:r>
            <a:r>
              <a:rPr dirty="0" smtClean="0" sz="1100" spc="-33">
                <a:latin typeface="Sylfaen"/>
                <a:cs typeface="Sylfaen"/>
              </a:rPr>
              <a:t>ა</a:t>
            </a:r>
            <a:r>
              <a:rPr dirty="0" smtClean="0" sz="1100" spc="-23">
                <a:latin typeface="Sylfaen"/>
                <a:cs typeface="Sylfaen"/>
              </a:rPr>
              <a:t>ნ</a:t>
            </a:r>
            <a:r>
              <a:rPr dirty="0" smtClean="0" sz="1100" spc="-2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.</a:t>
            </a:r>
            <a:r>
              <a:rPr dirty="0" smtClean="0" sz="1100" spc="-13">
                <a:latin typeface="Sylfaen"/>
                <a:cs typeface="Sylfaen"/>
              </a:rPr>
              <a:t>  </a:t>
            </a:r>
            <a:r>
              <a:rPr dirty="0" smtClean="0" sz="1100" spc="93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148">
                <a:latin typeface="Sylfaen"/>
                <a:cs typeface="Sylfaen"/>
              </a:rPr>
              <a:t> </a:t>
            </a:r>
            <a:r>
              <a:rPr dirty="0" smtClean="0" sz="1100" spc="29">
                <a:latin typeface="Sylfaen"/>
                <a:cs typeface="Sylfaen"/>
              </a:rPr>
              <a:t>შ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21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ც</a:t>
            </a:r>
            <a:r>
              <a:rPr dirty="0" smtClean="0" sz="1100" spc="236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19</a:t>
            </a:r>
            <a:r>
              <a:rPr dirty="0" smtClean="0" sz="1100" spc="-9">
                <a:latin typeface="Sylfaen"/>
                <a:cs typeface="Sylfaen"/>
              </a:rPr>
              <a:t>1</a:t>
            </a:r>
            <a:r>
              <a:rPr dirty="0" smtClean="0" sz="1100" spc="0">
                <a:latin typeface="Sylfaen"/>
                <a:cs typeface="Sylfaen"/>
              </a:rPr>
              <a:t>1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215767" y="5592555"/>
            <a:ext cx="39905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22">
                <a:latin typeface="Sylfaen"/>
                <a:cs typeface="Sylfaen"/>
              </a:rPr>
              <a:t>წ</a:t>
            </a:r>
            <a:r>
              <a:rPr dirty="0" smtClean="0" sz="1100" spc="22">
                <a:latin typeface="Sylfaen"/>
                <a:cs typeface="Sylfaen"/>
              </a:rPr>
              <a:t>ე</a:t>
            </a:r>
            <a:r>
              <a:rPr dirty="0" smtClean="0" sz="1100" spc="22">
                <a:latin typeface="Sylfaen"/>
                <a:cs typeface="Sylfaen"/>
              </a:rPr>
              <a:t>ლ</a:t>
            </a:r>
            <a:r>
              <a:rPr dirty="0" smtClean="0" sz="1100" spc="22">
                <a:latin typeface="Sylfaen"/>
                <a:cs typeface="Sylfaen"/>
              </a:rPr>
              <a:t>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738041" y="5592555"/>
            <a:ext cx="55370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57">
                <a:latin typeface="Sylfaen"/>
                <a:cs typeface="Sylfaen"/>
              </a:rPr>
              <a:t>პ</a:t>
            </a:r>
            <a:r>
              <a:rPr dirty="0" smtClean="0" sz="1100" spc="-57">
                <a:latin typeface="Sylfaen"/>
                <a:cs typeface="Sylfaen"/>
              </a:rPr>
              <a:t>ა</a:t>
            </a:r>
            <a:r>
              <a:rPr dirty="0" smtClean="0" sz="1100" spc="-57">
                <a:latin typeface="Sylfaen"/>
                <a:cs typeface="Sylfaen"/>
              </a:rPr>
              <a:t>რ</a:t>
            </a:r>
            <a:r>
              <a:rPr dirty="0" smtClean="0" sz="1100" spc="-57">
                <a:latin typeface="Sylfaen"/>
                <a:cs typeface="Sylfaen"/>
              </a:rPr>
              <a:t>იზ</a:t>
            </a:r>
            <a:r>
              <a:rPr dirty="0" smtClean="0" sz="1100" spc="-57">
                <a:latin typeface="Sylfaen"/>
                <a:cs typeface="Sylfaen"/>
              </a:rPr>
              <a:t>ში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15807" y="5592555"/>
            <a:ext cx="89146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პი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ოს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207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31614" y="5592555"/>
            <a:ext cx="124647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14">
                <a:latin typeface="Sylfaen"/>
                <a:cs typeface="Sylfaen"/>
              </a:rPr>
              <a:t>ჟ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    </a:t>
            </a:r>
            <a:r>
              <a:rPr dirty="0" smtClean="0" sz="1100" spc="202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73">
                <a:latin typeface="Sylfaen"/>
                <a:cs typeface="Sylfaen"/>
              </a:rPr>
              <a:t>ბ</a:t>
            </a:r>
            <a:r>
              <a:rPr dirty="0" smtClean="0" sz="1100" spc="-89">
                <a:latin typeface="Sylfaen"/>
                <a:cs typeface="Sylfaen"/>
              </a:rPr>
              <a:t>ი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114">
                <a:latin typeface="Sylfaen"/>
                <a:cs typeface="Sylfaen"/>
              </a:rPr>
              <a:t>ტ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97">
                <a:latin typeface="Sylfaen"/>
                <a:cs typeface="Sylfaen"/>
              </a:rPr>
              <a:t>რ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15767" y="5886687"/>
            <a:ext cx="81294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">
                <a:latin typeface="Sylfaen"/>
                <a:cs typeface="Sylfaen"/>
              </a:rPr>
              <a:t>მ</a:t>
            </a:r>
            <a:r>
              <a:rPr dirty="0" smtClean="0" sz="1100" spc="-2">
                <a:latin typeface="Sylfaen"/>
                <a:cs typeface="Sylfaen"/>
              </a:rPr>
              <a:t>ხ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ტ</a:t>
            </a:r>
            <a:r>
              <a:rPr dirty="0" smtClean="0" sz="1100" spc="-2">
                <a:latin typeface="Sylfaen"/>
                <a:cs typeface="Sylfaen"/>
              </a:rPr>
              <a:t>ვ</a:t>
            </a:r>
            <a:r>
              <a:rPr dirty="0" smtClean="0" sz="1100" spc="-2">
                <a:latin typeface="Sylfaen"/>
                <a:cs typeface="Sylfaen"/>
              </a:rPr>
              <a:t>რ</a:t>
            </a:r>
            <a:r>
              <a:rPr dirty="0" smtClean="0" sz="1100" spc="-2">
                <a:latin typeface="Sylfaen"/>
                <a:cs typeface="Sylfaen"/>
              </a:rPr>
              <a:t>ო</a:t>
            </a:r>
            <a:r>
              <a:rPr dirty="0" smtClean="0" sz="1100" spc="-2">
                <a:latin typeface="Sylfaen"/>
                <a:cs typeface="Sylfaen"/>
              </a:rPr>
              <a:t>ბ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43491" y="5886687"/>
            <a:ext cx="151426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ც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ო,</a:t>
            </a:r>
            <a:r>
              <a:rPr dirty="0" smtClean="0" sz="1100" spc="0">
                <a:latin typeface="Sylfaen"/>
                <a:cs typeface="Sylfaen"/>
              </a:rPr>
              <a:t>      </a:t>
            </a:r>
            <a:r>
              <a:rPr dirty="0" smtClean="0" sz="1100" spc="169">
                <a:latin typeface="Sylfaen"/>
                <a:cs typeface="Sylfaen"/>
              </a:rPr>
              <a:t> </a:t>
            </a:r>
            <a:r>
              <a:rPr dirty="0" smtClean="0" sz="1100" spc="-64">
                <a:latin typeface="Sylfaen"/>
                <a:cs typeface="Sylfaen"/>
              </a:rPr>
              <a:t>ხ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31">
                <a:latin typeface="Sylfaen"/>
                <a:cs typeface="Sylfaen"/>
              </a:rPr>
              <a:t>ოვ</a:t>
            </a:r>
            <a:r>
              <a:rPr dirty="0" smtClean="0" sz="1100" spc="17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73658" y="5886687"/>
            <a:ext cx="70540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">
                <a:latin typeface="Sylfaen"/>
                <a:cs typeface="Sylfaen"/>
              </a:rPr>
              <a:t>შ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ს</a:t>
            </a:r>
            <a:r>
              <a:rPr dirty="0" smtClean="0" sz="1100" spc="-3">
                <a:latin typeface="Sylfaen"/>
                <a:cs typeface="Sylfaen"/>
              </a:rPr>
              <a:t>რ</a:t>
            </a:r>
            <a:r>
              <a:rPr dirty="0" smtClean="0" sz="1100" spc="-3">
                <a:latin typeface="Sylfaen"/>
                <a:cs typeface="Sylfaen"/>
              </a:rPr>
              <a:t>უ</a:t>
            </a:r>
            <a:r>
              <a:rPr dirty="0" smtClean="0" sz="1100" spc="-3">
                <a:latin typeface="Sylfaen"/>
                <a:cs typeface="Sylfaen"/>
              </a:rPr>
              <a:t>ლ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15767" y="6180819"/>
            <a:ext cx="346470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72">
                <a:latin typeface="Sylfaen"/>
                <a:cs typeface="Sylfaen"/>
              </a:rPr>
              <a:t>რა</a:t>
            </a:r>
            <a:r>
              <a:rPr dirty="0" smtClean="0" sz="1100" spc="-27">
                <a:latin typeface="Sylfaen"/>
                <a:cs typeface="Sylfaen"/>
              </a:rPr>
              <a:t>თ</a:t>
            </a:r>
            <a:r>
              <a:rPr dirty="0" smtClean="0" sz="1100" spc="-20">
                <a:latin typeface="Sylfaen"/>
                <a:cs typeface="Sylfaen"/>
              </a:rPr>
              <a:t>ე</a:t>
            </a:r>
            <a:r>
              <a:rPr dirty="0" smtClean="0" sz="1100" spc="-53">
                <a:latin typeface="Sylfaen"/>
                <a:cs typeface="Sylfaen"/>
              </a:rPr>
              <a:t>ბი,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75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ბიც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32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ბის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08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42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114">
                <a:latin typeface="Sylfaen"/>
                <a:cs typeface="Sylfaen"/>
              </a:rPr>
              <a:t>ტ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44">
                <a:latin typeface="Sylfaen"/>
                <a:cs typeface="Sylfaen"/>
              </a:rPr>
              <a:t>რ</a:t>
            </a:r>
            <a:r>
              <a:rPr dirty="0" smtClean="0" sz="1100" spc="21">
                <a:latin typeface="Sylfaen"/>
                <a:cs typeface="Sylfaen"/>
              </a:rPr>
              <a:t>მ</a:t>
            </a:r>
            <a:r>
              <a:rPr dirty="0" smtClean="0" sz="1100" spc="66">
                <a:latin typeface="Sylfaen"/>
                <a:cs typeface="Sylfaen"/>
              </a:rPr>
              <a:t>ო</a:t>
            </a:r>
            <a:r>
              <a:rPr dirty="0" smtClean="0" sz="1100" spc="-7">
                <a:latin typeface="Sylfaen"/>
                <a:cs typeface="Sylfaen"/>
              </a:rPr>
              <a:t>რტ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-57">
                <a:latin typeface="Sylfaen"/>
                <a:cs typeface="Sylfaen"/>
              </a:rPr>
              <a:t>ბის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15767" y="6473427"/>
            <a:ext cx="91417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">
                <a:latin typeface="Sylfaen"/>
                <a:cs typeface="Sylfaen"/>
              </a:rPr>
              <a:t>გ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ო</a:t>
            </a:r>
            <a:r>
              <a:rPr dirty="0" smtClean="0" sz="1100" spc="-1">
                <a:latin typeface="Sylfaen"/>
                <a:cs typeface="Sylfaen"/>
              </a:rPr>
              <a:t>მ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ტ</a:t>
            </a:r>
            <a:r>
              <a:rPr dirty="0" smtClean="0" sz="1100" spc="-1">
                <a:latin typeface="Sylfaen"/>
                <a:cs typeface="Sylfaen"/>
              </a:rPr>
              <a:t>რი</a:t>
            </a:r>
            <a:r>
              <a:rPr dirty="0" smtClean="0" sz="1100" spc="-1">
                <a:latin typeface="Sylfaen"/>
                <a:cs typeface="Sylfaen"/>
              </a:rPr>
              <a:t>უ</a:t>
            </a:r>
            <a:r>
              <a:rPr dirty="0" smtClean="0" sz="1100" spc="-1">
                <a:latin typeface="Sylfaen"/>
                <a:cs typeface="Sylfaen"/>
              </a:rPr>
              <a:t>ლ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37399" y="6473427"/>
            <a:ext cx="88655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54">
                <a:latin typeface="Sylfaen"/>
                <a:cs typeface="Sylfaen"/>
              </a:rPr>
              <a:t>ს</a:t>
            </a:r>
            <a:r>
              <a:rPr dirty="0" smtClean="0" sz="1100" spc="-54">
                <a:latin typeface="Sylfaen"/>
                <a:cs typeface="Sylfaen"/>
              </a:rPr>
              <a:t>ტ</a:t>
            </a:r>
            <a:r>
              <a:rPr dirty="0" smtClean="0" sz="1100" spc="-54">
                <a:latin typeface="Sylfaen"/>
                <a:cs typeface="Sylfaen"/>
              </a:rPr>
              <a:t>ი</a:t>
            </a:r>
            <a:r>
              <a:rPr dirty="0" smtClean="0" sz="1100" spc="-54">
                <a:latin typeface="Sylfaen"/>
                <a:cs typeface="Sylfaen"/>
              </a:rPr>
              <a:t>ლ</a:t>
            </a:r>
            <a:r>
              <a:rPr dirty="0" smtClean="0" sz="1100" spc="-54">
                <a:latin typeface="Sylfaen"/>
                <a:cs typeface="Sylfaen"/>
              </a:rPr>
              <a:t>ი</a:t>
            </a:r>
            <a:r>
              <a:rPr dirty="0" smtClean="0" sz="1100" spc="-54">
                <a:latin typeface="Sylfaen"/>
                <a:cs typeface="Sylfaen"/>
              </a:rPr>
              <a:t>ზ</a:t>
            </a:r>
            <a:r>
              <a:rPr dirty="0" smtClean="0" sz="1100" spc="-54">
                <a:latin typeface="Sylfaen"/>
                <a:cs typeface="Sylfaen"/>
              </a:rPr>
              <a:t>ა</a:t>
            </a:r>
            <a:r>
              <a:rPr dirty="0" smtClean="0" sz="1100" spc="-54">
                <a:latin typeface="Sylfaen"/>
                <a:cs typeface="Sylfaen"/>
              </a:rPr>
              <a:t>ც</a:t>
            </a:r>
            <a:r>
              <a:rPr dirty="0" smtClean="0" sz="1100" spc="-54">
                <a:latin typeface="Sylfaen"/>
                <a:cs typeface="Sylfaen"/>
              </a:rPr>
              <a:t>ი</a:t>
            </a:r>
            <a:r>
              <a:rPr dirty="0" smtClean="0" sz="1100" spc="-54">
                <a:latin typeface="Sylfaen"/>
                <a:cs typeface="Sylfaen"/>
              </a:rPr>
              <a:t>ა</a:t>
            </a:r>
            <a:r>
              <a:rPr dirty="0" smtClean="0" sz="1100" spc="-54">
                <a:latin typeface="Sylfaen"/>
                <a:cs typeface="Sylfaen"/>
              </a:rPr>
              <a:t>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30148" y="6473427"/>
            <a:ext cx="105018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3">
                <a:latin typeface="Sylfaen"/>
                <a:cs typeface="Sylfaen"/>
              </a:rPr>
              <a:t>წა</a:t>
            </a:r>
            <a:r>
              <a:rPr dirty="0" smtClean="0" sz="1100" spc="3">
                <a:latin typeface="Sylfaen"/>
                <a:cs typeface="Sylfaen"/>
              </a:rPr>
              <a:t>რ</a:t>
            </a:r>
            <a:r>
              <a:rPr dirty="0" smtClean="0" sz="1100" spc="3">
                <a:latin typeface="Sylfaen"/>
                <a:cs typeface="Sylfaen"/>
              </a:rPr>
              <a:t>მ</a:t>
            </a:r>
            <a:r>
              <a:rPr dirty="0" smtClean="0" sz="1100" spc="3">
                <a:latin typeface="Sylfaen"/>
                <a:cs typeface="Sylfaen"/>
              </a:rPr>
              <a:t>ო</a:t>
            </a:r>
            <a:r>
              <a:rPr dirty="0" smtClean="0" sz="1100" spc="3">
                <a:latin typeface="Sylfaen"/>
                <a:cs typeface="Sylfaen"/>
              </a:rPr>
              <a:t>ა</a:t>
            </a:r>
            <a:r>
              <a:rPr dirty="0" smtClean="0" sz="1100" spc="3">
                <a:latin typeface="Sylfaen"/>
                <a:cs typeface="Sylfaen"/>
              </a:rPr>
              <a:t>დ</a:t>
            </a:r>
            <a:r>
              <a:rPr dirty="0" smtClean="0" sz="1100" spc="3">
                <a:latin typeface="Sylfaen"/>
                <a:cs typeface="Sylfaen"/>
              </a:rPr>
              <a:t>გ</a:t>
            </a:r>
            <a:r>
              <a:rPr dirty="0" smtClean="0" sz="1100" spc="3">
                <a:latin typeface="Sylfaen"/>
                <a:cs typeface="Sylfaen"/>
              </a:rPr>
              <a:t>ე</a:t>
            </a:r>
            <a:r>
              <a:rPr dirty="0" smtClean="0" sz="1100" spc="3">
                <a:latin typeface="Sylfaen"/>
                <a:cs typeface="Sylfaen"/>
              </a:rPr>
              <a:t>ნ</a:t>
            </a:r>
            <a:r>
              <a:rPr dirty="0" smtClean="0" sz="1100" spc="3">
                <a:latin typeface="Sylfaen"/>
                <a:cs typeface="Sylfaen"/>
              </a:rPr>
              <a:t>დ</a:t>
            </a:r>
            <a:r>
              <a:rPr dirty="0" smtClean="0" sz="1100" spc="3">
                <a:latin typeface="Sylfaen"/>
                <a:cs typeface="Sylfaen"/>
              </a:rPr>
              <a:t>ა</a:t>
            </a:r>
            <a:r>
              <a:rPr dirty="0" smtClean="0" sz="1100" spc="3">
                <a:latin typeface="Sylfaen"/>
                <a:cs typeface="Sylfaen"/>
              </a:rPr>
              <a:t>;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15767" y="6767559"/>
            <a:ext cx="346484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შ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ში,</a:t>
            </a:r>
            <a:r>
              <a:rPr dirty="0" smtClean="0" sz="1100" spc="261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95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მ</a:t>
            </a:r>
            <a:r>
              <a:rPr dirty="0" smtClean="0" sz="1100" spc="-22">
                <a:latin typeface="Sylfaen"/>
                <a:cs typeface="Sylfaen"/>
              </a:rPr>
              <a:t>ი</a:t>
            </a:r>
            <a:r>
              <a:rPr dirty="0" smtClean="0" sz="1100" spc="-6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რ</a:t>
            </a:r>
            <a:r>
              <a:rPr dirty="0" smtClean="0" sz="1100" spc="-5">
                <a:latin typeface="Sylfaen"/>
                <a:cs typeface="Sylfaen"/>
              </a:rPr>
              <a:t>  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ჩ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66">
                <a:latin typeface="Sylfaen"/>
                <a:cs typeface="Sylfaen"/>
              </a:rPr>
              <a:t>ო</a:t>
            </a:r>
            <a:r>
              <a:rPr dirty="0" smtClean="0" sz="1100" spc="9">
                <a:latin typeface="Sylfaen"/>
                <a:cs typeface="Sylfaen"/>
              </a:rPr>
              <a:t>ყ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79">
                <a:latin typeface="Sylfaen"/>
                <a:cs typeface="Sylfaen"/>
              </a:rPr>
              <a:t>ი</a:t>
            </a:r>
            <a:r>
              <a:rPr dirty="0" smtClean="0" sz="1100" spc="-83">
                <a:latin typeface="Sylfaen"/>
                <a:cs typeface="Sylfaen"/>
              </a:rPr>
              <a:t>ბ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130">
                <a:latin typeface="Sylfaen"/>
                <a:cs typeface="Sylfaen"/>
              </a:rPr>
              <a:t>ბ</a:t>
            </a:r>
            <a:r>
              <a:rPr dirty="0" smtClean="0" sz="1100" spc="-204">
                <a:latin typeface="Sylfaen"/>
                <a:cs typeface="Sylfaen"/>
              </a:rPr>
              <a:t>უ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კ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ნ</a:t>
            </a:r>
            <a:r>
              <a:rPr dirty="0" smtClean="0" sz="1100" spc="4">
                <a:latin typeface="Sylfaen"/>
                <a:cs typeface="Sylfaen"/>
              </a:rPr>
              <a:t>ც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ფ</a:t>
            </a:r>
            <a:r>
              <a:rPr dirty="0" smtClean="0" sz="1100" spc="4">
                <a:latin typeface="Sylfaen"/>
                <a:cs typeface="Sylfaen"/>
              </a:rPr>
              <a:t>ც</a:t>
            </a:r>
            <a:r>
              <a:rPr dirty="0" smtClean="0" sz="1100" spc="0">
                <a:latin typeface="Sylfaen"/>
                <a:cs typeface="Sylfaen"/>
              </a:rPr>
              <a:t>იის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15767" y="7061691"/>
            <a:ext cx="346667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ხ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1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წ</a:t>
            </a:r>
            <a:r>
              <a:rPr dirty="0" smtClean="0" sz="1100" spc="4">
                <a:latin typeface="Sylfaen"/>
                <a:cs typeface="Sylfaen"/>
              </a:rPr>
              <a:t>ყ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57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42">
                <a:latin typeface="Sylfaen"/>
                <a:cs typeface="Sylfaen"/>
              </a:rPr>
              <a:t>წ</a:t>
            </a:r>
            <a:r>
              <a:rPr dirty="0" smtClean="0" sz="1100" spc="68">
                <a:latin typeface="Sylfaen"/>
                <a:cs typeface="Sylfaen"/>
              </a:rPr>
              <a:t>ორ</a:t>
            </a:r>
            <a:r>
              <a:rPr dirty="0" smtClean="0" sz="1100" spc="39">
                <a:latin typeface="Sylfaen"/>
                <a:cs typeface="Sylfaen"/>
              </a:rPr>
              <a:t>კ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72">
                <a:latin typeface="Sylfaen"/>
                <a:cs typeface="Sylfaen"/>
              </a:rPr>
              <a:t>თ</a:t>
            </a:r>
            <a:r>
              <a:rPr dirty="0" smtClean="0" sz="1100" spc="-51">
                <a:latin typeface="Sylfaen"/>
                <a:cs typeface="Sylfaen"/>
              </a:rPr>
              <a:t>ხ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79">
                <a:latin typeface="Sylfaen"/>
                <a:cs typeface="Sylfaen"/>
              </a:rPr>
              <a:t>დ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66">
                <a:latin typeface="Sylfaen"/>
                <a:cs typeface="Sylfaen"/>
              </a:rPr>
              <a:t>ბ</a:t>
            </a:r>
            <a:r>
              <a:rPr dirty="0" smtClean="0" sz="1100" spc="-67">
                <a:latin typeface="Sylfaen"/>
                <a:cs typeface="Sylfaen"/>
              </a:rPr>
              <a:t>ი</a:t>
            </a:r>
            <a:r>
              <a:rPr dirty="0" smtClean="0" sz="1100" spc="-64">
                <a:latin typeface="Sylfaen"/>
                <a:cs typeface="Sylfaen"/>
              </a:rPr>
              <a:t>ს</a:t>
            </a:r>
            <a:r>
              <a:rPr dirty="0" smtClean="0" sz="1100" spc="9">
                <a:latin typeface="Sylfaen"/>
                <a:cs typeface="Sylfaen"/>
              </a:rPr>
              <a:t>გ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21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-134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შ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9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-4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7356204"/>
            <a:ext cx="577589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70">
                <a:latin typeface="Sylfaen"/>
                <a:cs typeface="Sylfaen"/>
              </a:rPr>
              <a:t>დ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ბ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130">
                <a:latin typeface="Sylfaen"/>
                <a:cs typeface="Sylfaen"/>
              </a:rPr>
              <a:t>ბ</a:t>
            </a:r>
            <a:r>
              <a:rPr dirty="0" smtClean="0" sz="1100" spc="-204">
                <a:latin typeface="Sylfaen"/>
                <a:cs typeface="Sylfaen"/>
              </a:rPr>
              <a:t>უ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19">
                <a:latin typeface="Sylfaen"/>
                <a:cs typeface="Sylfaen"/>
              </a:rPr>
              <a:t> </a:t>
            </a:r>
            <a:r>
              <a:rPr dirty="0" smtClean="0" sz="1100" spc="-45">
                <a:latin typeface="Sylfaen"/>
                <a:cs typeface="Sylfaen"/>
              </a:rPr>
              <a:t>კ</a:t>
            </a:r>
            <a:r>
              <a:rPr dirty="0" smtClean="0" sz="1100" spc="-72">
                <a:latin typeface="Sylfaen"/>
                <a:cs typeface="Sylfaen"/>
              </a:rPr>
              <a:t>ო</a:t>
            </a:r>
            <a:r>
              <a:rPr dirty="0" smtClean="0" sz="1100" spc="-39">
                <a:latin typeface="Sylfaen"/>
                <a:cs typeface="Sylfaen"/>
              </a:rPr>
              <a:t>მ</a:t>
            </a:r>
            <a:r>
              <a:rPr dirty="0" smtClean="0" sz="1100" spc="-52">
                <a:latin typeface="Sylfaen"/>
                <a:cs typeface="Sylfaen"/>
              </a:rPr>
              <a:t>პ</a:t>
            </a:r>
            <a:r>
              <a:rPr dirty="0" smtClean="0" sz="1100" spc="-62">
                <a:latin typeface="Sylfaen"/>
                <a:cs typeface="Sylfaen"/>
              </a:rPr>
              <a:t>ო</a:t>
            </a:r>
            <a:r>
              <a:rPr dirty="0" smtClean="0" sz="1100" spc="-60">
                <a:latin typeface="Sylfaen"/>
                <a:cs typeface="Sylfaen"/>
              </a:rPr>
              <a:t>ზ</a:t>
            </a:r>
            <a:r>
              <a:rPr dirty="0" smtClean="0" sz="1100" spc="-59">
                <a:latin typeface="Sylfaen"/>
                <a:cs typeface="Sylfaen"/>
              </a:rPr>
              <a:t>ი</a:t>
            </a:r>
            <a:r>
              <a:rPr dirty="0" smtClean="0" sz="1100" spc="-47">
                <a:latin typeface="Sylfaen"/>
                <a:cs typeface="Sylfaen"/>
              </a:rPr>
              <a:t>ც</a:t>
            </a:r>
            <a:r>
              <a:rPr dirty="0" smtClean="0" sz="1100" spc="-59">
                <a:latin typeface="Sylfaen"/>
                <a:cs typeface="Sylfaen"/>
              </a:rPr>
              <a:t>ი</a:t>
            </a:r>
            <a:r>
              <a:rPr dirty="0" smtClean="0" sz="1100" spc="-37">
                <a:latin typeface="Sylfaen"/>
                <a:cs typeface="Sylfaen"/>
              </a:rPr>
              <a:t>ე</a:t>
            </a:r>
            <a:r>
              <a:rPr dirty="0" smtClean="0" sz="1100" spc="-45">
                <a:latin typeface="Sylfaen"/>
                <a:cs typeface="Sylfaen"/>
              </a:rPr>
              <a:t>ბის</a:t>
            </a:r>
            <a:r>
              <a:rPr dirty="0" smtClean="0" sz="1100" spc="-21">
                <a:latin typeface="Sylfaen"/>
                <a:cs typeface="Sylfaen"/>
              </a:rPr>
              <a:t> </a:t>
            </a:r>
            <a:r>
              <a:rPr dirty="0" smtClean="0" sz="1100" spc="182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ხ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ტ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272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46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ფ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23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“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37">
                <a:latin typeface="Sylfaen"/>
                <a:cs typeface="Sylfaen"/>
              </a:rPr>
              <a:t>ო</a:t>
            </a:r>
            <a:r>
              <a:rPr dirty="0" smtClean="0" sz="1100" spc="16">
                <a:latin typeface="Sylfaen"/>
                <a:cs typeface="Sylfaen"/>
              </a:rPr>
              <a:t>პ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114">
                <a:latin typeface="Sylfaen"/>
                <a:cs typeface="Sylfaen"/>
              </a:rPr>
              <a:t>ტ</a:t>
            </a:r>
            <a:r>
              <a:rPr dirty="0" smtClean="0" sz="1100" spc="-55">
                <a:latin typeface="Sylfaen"/>
                <a:cs typeface="Sylfaen"/>
              </a:rPr>
              <a:t>ი</a:t>
            </a:r>
            <a:r>
              <a:rPr dirty="0" smtClean="0" sz="1100" spc="-50">
                <a:latin typeface="Sylfaen"/>
                <a:cs typeface="Sylfaen"/>
              </a:rPr>
              <a:t>კ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0">
                <a:latin typeface="Sylfaen"/>
                <a:cs typeface="Sylfaen"/>
              </a:rPr>
              <a:t>რი“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14">
                <a:latin typeface="Sylfaen"/>
                <a:cs typeface="Sylfaen"/>
              </a:rPr>
              <a:t> 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6">
                <a:latin typeface="Sylfaen"/>
                <a:cs typeface="Sylfaen"/>
              </a:rPr>
              <a:t>წო</a:t>
            </a:r>
            <a:r>
              <a:rPr dirty="0" smtClean="0" sz="1100" spc="-14">
                <a:latin typeface="Sylfaen"/>
                <a:cs typeface="Sylfaen"/>
              </a:rPr>
              <a:t>დ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7650336"/>
            <a:ext cx="5780501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7">
                <a:latin typeface="Sylfaen"/>
                <a:cs typeface="Sylfaen"/>
              </a:rPr>
              <a:t>„</a:t>
            </a:r>
            <a:r>
              <a:rPr dirty="0" smtClean="0" sz="1100" spc="-7">
                <a:latin typeface="Sylfaen"/>
                <a:cs typeface="Sylfaen"/>
              </a:rPr>
              <a:t>ნ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მ</a:t>
            </a:r>
            <a:r>
              <a:rPr dirty="0" smtClean="0" sz="1100" spc="-7">
                <a:latin typeface="Sylfaen"/>
                <a:cs typeface="Sylfaen"/>
              </a:rPr>
              <a:t>დ</a:t>
            </a:r>
            <a:r>
              <a:rPr dirty="0" smtClean="0" sz="1100" spc="-7">
                <a:latin typeface="Sylfaen"/>
                <a:cs typeface="Sylfaen"/>
              </a:rPr>
              <a:t>ვ</a:t>
            </a:r>
            <a:r>
              <a:rPr dirty="0" smtClean="0" sz="1100" spc="-7">
                <a:latin typeface="Sylfaen"/>
                <a:cs typeface="Sylfaen"/>
              </a:rPr>
              <a:t>ი</a:t>
            </a:r>
            <a:r>
              <a:rPr dirty="0" smtClean="0" sz="1100" spc="-7">
                <a:latin typeface="Sylfaen"/>
                <a:cs typeface="Sylfaen"/>
              </a:rPr>
              <a:t>ლ</a:t>
            </a:r>
            <a:r>
              <a:rPr dirty="0" smtClean="0" sz="1100" spc="-7">
                <a:latin typeface="Sylfaen"/>
                <a:cs typeface="Sylfaen"/>
              </a:rPr>
              <a:t>ი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თ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ნ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მ</a:t>
            </a:r>
            <a:r>
              <a:rPr dirty="0" smtClean="0" sz="1100" spc="-7">
                <a:latin typeface="Sylfaen"/>
                <a:cs typeface="Sylfaen"/>
              </a:rPr>
              <a:t>ე</a:t>
            </a:r>
            <a:r>
              <a:rPr dirty="0" smtClean="0" sz="1100" spc="-7">
                <a:latin typeface="Sylfaen"/>
                <a:cs typeface="Sylfaen"/>
              </a:rPr>
              <a:t>დ</a:t>
            </a:r>
            <a:r>
              <a:rPr dirty="0" smtClean="0" sz="1100" spc="-7">
                <a:latin typeface="Sylfaen"/>
                <a:cs typeface="Sylfaen"/>
              </a:rPr>
              <a:t>რ</a:t>
            </a:r>
            <a:r>
              <a:rPr dirty="0" smtClean="0" sz="1100" spc="-7">
                <a:latin typeface="Sylfaen"/>
                <a:cs typeface="Sylfaen"/>
              </a:rPr>
              <a:t>ო</a:t>
            </a:r>
            <a:r>
              <a:rPr dirty="0" smtClean="0" sz="1100" spc="-7">
                <a:latin typeface="Sylfaen"/>
                <a:cs typeface="Sylfaen"/>
              </a:rPr>
              <a:t>ვე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მ</a:t>
            </a:r>
            <a:r>
              <a:rPr dirty="0" smtClean="0" sz="1100" spc="-7">
                <a:latin typeface="Sylfaen"/>
                <a:cs typeface="Sylfaen"/>
              </a:rPr>
              <a:t>ხ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ტ</a:t>
            </a:r>
            <a:r>
              <a:rPr dirty="0" smtClean="0" sz="1100" spc="-7">
                <a:latin typeface="Sylfaen"/>
                <a:cs typeface="Sylfaen"/>
              </a:rPr>
              <a:t>ვ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რი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ც</a:t>
            </a:r>
            <a:r>
              <a:rPr dirty="0" smtClean="0" sz="1100" spc="-7">
                <a:latin typeface="Sylfaen"/>
                <a:cs typeface="Sylfaen"/>
              </a:rPr>
              <a:t>ნ</a:t>
            </a:r>
            <a:r>
              <a:rPr dirty="0" smtClean="0" sz="1100" spc="-7">
                <a:latin typeface="Sylfaen"/>
                <a:cs typeface="Sylfaen"/>
              </a:rPr>
              <a:t>ო</a:t>
            </a:r>
            <a:r>
              <a:rPr dirty="0" smtClean="0" sz="1100" spc="-7">
                <a:latin typeface="Sylfaen"/>
                <a:cs typeface="Sylfaen"/>
              </a:rPr>
              <a:t>ბ</a:t>
            </a:r>
            <a:r>
              <a:rPr dirty="0" smtClean="0" sz="1100" spc="-7">
                <a:latin typeface="Sylfaen"/>
                <a:cs typeface="Sylfaen"/>
              </a:rPr>
              <a:t>ი</a:t>
            </a:r>
            <a:r>
              <a:rPr dirty="0" smtClean="0" sz="1100" spc="-7">
                <a:latin typeface="Sylfaen"/>
                <a:cs typeface="Sylfaen"/>
              </a:rPr>
              <a:t>ე</a:t>
            </a:r>
            <a:r>
              <a:rPr dirty="0" smtClean="0" sz="1100" spc="-7">
                <a:latin typeface="Sylfaen"/>
                <a:cs typeface="Sylfaen"/>
              </a:rPr>
              <a:t>რ</a:t>
            </a:r>
            <a:r>
              <a:rPr dirty="0" smtClean="0" sz="1100" spc="-7">
                <a:latin typeface="Sylfaen"/>
                <a:cs typeface="Sylfaen"/>
              </a:rPr>
              <a:t>ე</a:t>
            </a:r>
            <a:r>
              <a:rPr dirty="0" smtClean="0" sz="1100" spc="-7">
                <a:latin typeface="Sylfaen"/>
                <a:cs typeface="Sylfaen"/>
              </a:rPr>
              <a:t>ბ</a:t>
            </a:r>
            <a:r>
              <a:rPr dirty="0" smtClean="0" sz="1100" spc="-7">
                <a:latin typeface="Sylfaen"/>
                <a:cs typeface="Sylfaen"/>
              </a:rPr>
              <a:t>ს</a:t>
            </a:r>
            <a:r>
              <a:rPr dirty="0" smtClean="0" sz="1100" spc="-7">
                <a:latin typeface="Sylfaen"/>
                <a:cs typeface="Sylfaen"/>
              </a:rPr>
              <a:t>,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რომ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მ</a:t>
            </a:r>
            <a:r>
              <a:rPr dirty="0" smtClean="0" sz="1100" spc="-7">
                <a:latin typeface="Sylfaen"/>
                <a:cs typeface="Sylfaen"/>
              </a:rPr>
              <a:t>შვ</a:t>
            </a:r>
            <a:r>
              <a:rPr dirty="0" smtClean="0" sz="1100" spc="-7">
                <a:latin typeface="Sylfaen"/>
                <a:cs typeface="Sylfaen"/>
              </a:rPr>
              <a:t>ე</a:t>
            </a:r>
            <a:r>
              <a:rPr dirty="0" smtClean="0" sz="1100" spc="-7">
                <a:latin typeface="Sylfaen"/>
                <a:cs typeface="Sylfaen"/>
              </a:rPr>
              <a:t>ნ</a:t>
            </a:r>
            <a:r>
              <a:rPr dirty="0" smtClean="0" sz="1100" spc="-7">
                <a:latin typeface="Sylfaen"/>
                <a:cs typeface="Sylfaen"/>
              </a:rPr>
              <a:t>ი</a:t>
            </a:r>
            <a:r>
              <a:rPr dirty="0" smtClean="0" sz="1100" spc="-7">
                <a:latin typeface="Sylfaen"/>
                <a:cs typeface="Sylfaen"/>
              </a:rPr>
              <a:t>ე</a:t>
            </a:r>
            <a:r>
              <a:rPr dirty="0" smtClean="0" sz="1100" spc="-7">
                <a:latin typeface="Sylfaen"/>
                <a:cs typeface="Sylfaen"/>
              </a:rPr>
              <a:t>რ</a:t>
            </a:r>
            <a:r>
              <a:rPr dirty="0" smtClean="0" sz="1100" spc="-7">
                <a:latin typeface="Sylfaen"/>
                <a:cs typeface="Sylfaen"/>
              </a:rPr>
              <a:t>ე</a:t>
            </a:r>
            <a:r>
              <a:rPr dirty="0" smtClean="0" sz="1100" spc="-7">
                <a:latin typeface="Sylfaen"/>
                <a:cs typeface="Sylfaen"/>
              </a:rPr>
              <a:t>ბის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გ</a:t>
            </a:r>
            <a:r>
              <a:rPr dirty="0" smtClean="0" sz="1100" spc="-7">
                <a:latin typeface="Sylfaen"/>
                <a:cs typeface="Sylfaen"/>
              </a:rPr>
              <a:t>რ</a:t>
            </a:r>
            <a:r>
              <a:rPr dirty="0" smtClean="0" sz="1100" spc="-7">
                <a:latin typeface="Sylfaen"/>
                <a:cs typeface="Sylfaen"/>
              </a:rPr>
              <a:t>ძ</a:t>
            </a:r>
            <a:r>
              <a:rPr dirty="0" smtClean="0" sz="1100" spc="-7">
                <a:latin typeface="Sylfaen"/>
                <a:cs typeface="Sylfaen"/>
              </a:rPr>
              <a:t>ნ</a:t>
            </a:r>
            <a:r>
              <a:rPr dirty="0" smtClean="0" sz="1100" spc="-7">
                <a:latin typeface="Sylfaen"/>
                <a:cs typeface="Sylfaen"/>
              </a:rPr>
              <a:t>ო</a:t>
            </a:r>
            <a:r>
              <a:rPr dirty="0" smtClean="0" sz="1100" spc="-7">
                <a:latin typeface="Sylfaen"/>
                <a:cs typeface="Sylfaen"/>
              </a:rPr>
              <a:t>ბა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-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კ</a:t>
            </a:r>
            <a:r>
              <a:rPr dirty="0" smtClean="0" sz="1100" spc="-7">
                <a:latin typeface="Sylfaen"/>
                <a:cs typeface="Sylfaen"/>
              </a:rPr>
              <a:t>ო</a:t>
            </a:r>
            <a:r>
              <a:rPr dirty="0" smtClean="0" sz="1100" spc="-7">
                <a:latin typeface="Sylfaen"/>
                <a:cs typeface="Sylfaen"/>
              </a:rPr>
              <a:t>ს</a:t>
            </a:r>
            <a:r>
              <a:rPr dirty="0" smtClean="0" sz="1100" spc="-7">
                <a:latin typeface="Sylfaen"/>
                <a:cs typeface="Sylfaen"/>
              </a:rPr>
              <a:t>მ</a:t>
            </a:r>
            <a:r>
              <a:rPr dirty="0" smtClean="0" sz="1100" spc="-7">
                <a:latin typeface="Sylfaen"/>
                <a:cs typeface="Sylfaen"/>
              </a:rPr>
              <a:t>ი</a:t>
            </a:r>
            <a:r>
              <a:rPr dirty="0" smtClean="0" sz="1100" spc="-7">
                <a:latin typeface="Sylfaen"/>
                <a:cs typeface="Sylfaen"/>
              </a:rPr>
              <a:t>უ</a:t>
            </a:r>
            <a:r>
              <a:rPr dirty="0" smtClean="0" sz="1100" spc="-7">
                <a:latin typeface="Sylfaen"/>
                <a:cs typeface="Sylfaen"/>
              </a:rPr>
              <a:t>რ</a:t>
            </a:r>
            <a:r>
              <a:rPr dirty="0" smtClean="0" sz="1100" spc="-7">
                <a:latin typeface="Sylfaen"/>
                <a:cs typeface="Sylfaen"/>
              </a:rPr>
              <a:t>ი</a:t>
            </a:r>
            <a:r>
              <a:rPr dirty="0" smtClean="0" sz="1100" spc="-7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7944468"/>
            <a:ext cx="5775470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5">
                <a:latin typeface="Sylfaen"/>
                <a:cs typeface="Sylfaen"/>
              </a:rPr>
              <a:t>უ</a:t>
            </a:r>
            <a:r>
              <a:rPr dirty="0" smtClean="0" sz="1100" spc="-15">
                <a:latin typeface="Sylfaen"/>
                <a:cs typeface="Sylfaen"/>
              </a:rPr>
              <a:t>ნ</a:t>
            </a:r>
            <a:r>
              <a:rPr dirty="0" smtClean="0" sz="1100" spc="-15">
                <a:latin typeface="Sylfaen"/>
                <a:cs typeface="Sylfaen"/>
              </a:rPr>
              <a:t>ივე</a:t>
            </a:r>
            <a:r>
              <a:rPr dirty="0" smtClean="0" sz="1100" spc="-15">
                <a:latin typeface="Sylfaen"/>
                <a:cs typeface="Sylfaen"/>
              </a:rPr>
              <a:t>რ</a:t>
            </a:r>
            <a:r>
              <a:rPr dirty="0" smtClean="0" sz="1100" spc="-15">
                <a:latin typeface="Sylfaen"/>
                <a:cs typeface="Sylfaen"/>
              </a:rPr>
              <a:t>ს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ლ</a:t>
            </a:r>
            <a:r>
              <a:rPr dirty="0" smtClean="0" sz="1100" spc="-15">
                <a:latin typeface="Sylfaen"/>
                <a:cs typeface="Sylfaen"/>
              </a:rPr>
              <a:t>უ</a:t>
            </a:r>
            <a:r>
              <a:rPr dirty="0" smtClean="0" sz="1100" spc="-15">
                <a:latin typeface="Sylfaen"/>
                <a:cs typeface="Sylfaen"/>
              </a:rPr>
              <a:t>რი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წა</a:t>
            </a:r>
            <a:r>
              <a:rPr dirty="0" smtClean="0" sz="1100" spc="-15">
                <a:latin typeface="Sylfaen"/>
                <a:cs typeface="Sylfaen"/>
              </a:rPr>
              <a:t>რ</a:t>
            </a:r>
            <a:r>
              <a:rPr dirty="0" smtClean="0" sz="1100" spc="-15">
                <a:latin typeface="Sylfaen"/>
                <a:cs typeface="Sylfaen"/>
              </a:rPr>
              <a:t>მ</a:t>
            </a:r>
            <a:r>
              <a:rPr dirty="0" smtClean="0" sz="1100" spc="-15">
                <a:latin typeface="Sylfaen"/>
                <a:cs typeface="Sylfaen"/>
              </a:rPr>
              <a:t>ო</a:t>
            </a:r>
            <a:r>
              <a:rPr dirty="0" smtClean="0" sz="1100" spc="-15">
                <a:latin typeface="Sylfaen"/>
                <a:cs typeface="Sylfaen"/>
              </a:rPr>
              <a:t>შ</a:t>
            </a:r>
            <a:r>
              <a:rPr dirty="0" smtClean="0" sz="1100" spc="-15">
                <a:latin typeface="Sylfaen"/>
                <a:cs typeface="Sylfaen"/>
              </a:rPr>
              <a:t>ო</a:t>
            </a:r>
            <a:r>
              <a:rPr dirty="0" smtClean="0" sz="1100" spc="-15">
                <a:latin typeface="Sylfaen"/>
                <a:cs typeface="Sylfaen"/>
              </a:rPr>
              <a:t>ბ</a:t>
            </a:r>
            <a:r>
              <a:rPr dirty="0" smtClean="0" sz="1100" spc="-15">
                <a:latin typeface="Sylfaen"/>
                <a:cs typeface="Sylfaen"/>
              </a:rPr>
              <a:t>ი</a:t>
            </a:r>
            <a:r>
              <a:rPr dirty="0" smtClean="0" sz="1100" spc="-15">
                <a:latin typeface="Sylfaen"/>
                <a:cs typeface="Sylfaen"/>
              </a:rPr>
              <a:t>ს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.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ს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თ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ღ</a:t>
            </a:r>
            <a:r>
              <a:rPr dirty="0" smtClean="0" sz="1100" spc="-15">
                <a:latin typeface="Sylfaen"/>
                <a:cs typeface="Sylfaen"/>
              </a:rPr>
              <a:t>ი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რ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ბ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ს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ის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ბ</a:t>
            </a:r>
            <a:r>
              <a:rPr dirty="0" smtClean="0" sz="1100" spc="-15">
                <a:latin typeface="Sylfaen"/>
                <a:cs typeface="Sylfaen"/>
              </a:rPr>
              <a:t>ს</a:t>
            </a:r>
            <a:r>
              <a:rPr dirty="0" smtClean="0" sz="1100" spc="-15">
                <a:latin typeface="Sylfaen"/>
                <a:cs typeface="Sylfaen"/>
              </a:rPr>
              <a:t>ტ</a:t>
            </a:r>
            <a:r>
              <a:rPr dirty="0" smtClean="0" sz="1100" spc="-15">
                <a:latin typeface="Sylfaen"/>
                <a:cs typeface="Sylfaen"/>
              </a:rPr>
              <a:t>რ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ქ</a:t>
            </a:r>
            <a:r>
              <a:rPr dirty="0" smtClean="0" sz="1100" spc="-15">
                <a:latin typeface="Sylfaen"/>
                <a:cs typeface="Sylfaen"/>
              </a:rPr>
              <a:t>ტ</a:t>
            </a:r>
            <a:r>
              <a:rPr dirty="0" smtClean="0" sz="1100" spc="-15">
                <a:latin typeface="Sylfaen"/>
                <a:cs typeface="Sylfaen"/>
              </a:rPr>
              <a:t>უ</a:t>
            </a:r>
            <a:r>
              <a:rPr dirty="0" smtClean="0" sz="1100" spc="-15">
                <a:latin typeface="Sylfaen"/>
                <a:cs typeface="Sylfaen"/>
              </a:rPr>
              <a:t>ლ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პ</a:t>
            </a:r>
            <a:r>
              <a:rPr dirty="0" smtClean="0" sz="1100" spc="-15">
                <a:latin typeface="Sylfaen"/>
                <a:cs typeface="Sylfaen"/>
              </a:rPr>
              <a:t>ლ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ს</a:t>
            </a:r>
            <a:r>
              <a:rPr dirty="0" smtClean="0" sz="1100" spc="-15">
                <a:latin typeface="Sylfaen"/>
                <a:cs typeface="Sylfaen"/>
              </a:rPr>
              <a:t>ტ</a:t>
            </a:r>
            <a:r>
              <a:rPr dirty="0" smtClean="0" sz="1100" spc="-15">
                <a:latin typeface="Sylfaen"/>
                <a:cs typeface="Sylfaen"/>
              </a:rPr>
              <a:t>ი</a:t>
            </a:r>
            <a:r>
              <a:rPr dirty="0" smtClean="0" sz="1100" spc="-15">
                <a:latin typeface="Sylfaen"/>
                <a:cs typeface="Sylfaen"/>
              </a:rPr>
              <a:t>ც</a:t>
            </a:r>
            <a:r>
              <a:rPr dirty="0" smtClean="0" sz="1100" spc="-15">
                <a:latin typeface="Sylfaen"/>
                <a:cs typeface="Sylfaen"/>
              </a:rPr>
              <a:t>ი</a:t>
            </a:r>
            <a:r>
              <a:rPr dirty="0" smtClean="0" sz="1100" spc="-15">
                <a:latin typeface="Sylfaen"/>
                <a:cs typeface="Sylfaen"/>
              </a:rPr>
              <a:t>ზ</a:t>
            </a:r>
            <a:r>
              <a:rPr dirty="0" smtClean="0" sz="1100" spc="-15">
                <a:latin typeface="Sylfaen"/>
                <a:cs typeface="Sylfaen"/>
              </a:rPr>
              <a:t>მ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მ</a:t>
            </a:r>
            <a:r>
              <a:rPr dirty="0" smtClean="0" sz="1100" spc="-15">
                <a:latin typeface="Sylfaen"/>
                <a:cs typeface="Sylfaen"/>
              </a:rPr>
              <a:t>დ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მ</a:t>
            </a:r>
            <a:r>
              <a:rPr dirty="0" smtClean="0" sz="1100" spc="-15">
                <a:latin typeface="Sylfaen"/>
                <a:cs typeface="Sylfaen"/>
              </a:rPr>
              <a:t>ი</a:t>
            </a:r>
            <a:r>
              <a:rPr dirty="0" smtClean="0" sz="1100" spc="-15">
                <a:latin typeface="Sylfaen"/>
                <a:cs typeface="Sylfaen"/>
              </a:rPr>
              <a:t>ჰ</a:t>
            </a:r>
            <a:r>
              <a:rPr dirty="0" smtClean="0" sz="1100" spc="-15">
                <a:latin typeface="Sylfaen"/>
                <a:cs typeface="Sylfaen"/>
              </a:rPr>
              <a:t>ყ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ვ</a:t>
            </a:r>
            <a:r>
              <a:rPr dirty="0" smtClean="0" sz="1100" spc="-15">
                <a:latin typeface="Sylfaen"/>
                <a:cs typeface="Sylfaen"/>
              </a:rPr>
              <a:t>ს</a:t>
            </a:r>
            <a:r>
              <a:rPr dirty="0" smtClean="0" sz="1100" spc="-15">
                <a:latin typeface="Sylfaen"/>
                <a:cs typeface="Sylfaen"/>
              </a:rPr>
              <a:t>“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8238600"/>
            <a:ext cx="1469631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0">
                <a:latin typeface="Sylfaen"/>
                <a:cs typeface="Sylfaen"/>
              </a:rPr>
              <a:t>-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მ</a:t>
            </a:r>
            <a:r>
              <a:rPr dirty="0" smtClean="0" sz="1100" spc="-10">
                <a:latin typeface="Sylfaen"/>
                <a:cs typeface="Sylfaen"/>
              </a:rPr>
              <a:t>ბ</a:t>
            </a:r>
            <a:r>
              <a:rPr dirty="0" smtClean="0" sz="1100" spc="-10">
                <a:latin typeface="Sylfaen"/>
                <a:cs typeface="Sylfaen"/>
              </a:rPr>
              <a:t>ო</a:t>
            </a:r>
            <a:r>
              <a:rPr dirty="0" smtClean="0" sz="1100" spc="-10">
                <a:latin typeface="Sylfaen"/>
                <a:cs typeface="Sylfaen"/>
              </a:rPr>
              <a:t>ბ</a:t>
            </a:r>
            <a:r>
              <a:rPr dirty="0" smtClean="0" sz="1100" spc="-10">
                <a:latin typeface="Sylfaen"/>
                <a:cs typeface="Sylfaen"/>
              </a:rPr>
              <a:t>დ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მ</a:t>
            </a:r>
            <a:r>
              <a:rPr dirty="0" smtClean="0" sz="1100" spc="-10">
                <a:latin typeface="Sylfaen"/>
                <a:cs typeface="Sylfaen"/>
              </a:rPr>
              <a:t>ო</a:t>
            </a:r>
            <a:r>
              <a:rPr dirty="0" smtClean="0" sz="1100" spc="-10">
                <a:latin typeface="Sylfaen"/>
                <a:cs typeface="Sylfaen"/>
              </a:rPr>
              <a:t>ნ</a:t>
            </a:r>
            <a:r>
              <a:rPr dirty="0" smtClean="0" sz="1100" spc="-10">
                <a:latin typeface="Sylfaen"/>
                <a:cs typeface="Sylfaen"/>
              </a:rPr>
              <a:t>დ</a:t>
            </a:r>
            <a:r>
              <a:rPr dirty="0" smtClean="0" sz="1100" spc="-10">
                <a:latin typeface="Sylfaen"/>
                <a:cs typeface="Sylfaen"/>
              </a:rPr>
              <a:t>რ</a:t>
            </a:r>
            <a:r>
              <a:rPr dirty="0" smtClean="0" sz="1100" spc="-10">
                <a:latin typeface="Sylfaen"/>
                <a:cs typeface="Sylfaen"/>
              </a:rPr>
              <a:t>ი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ნ</a:t>
            </a:r>
            <a:r>
              <a:rPr dirty="0" smtClean="0" sz="1100" spc="-10">
                <a:latin typeface="Sylfaen"/>
                <a:cs typeface="Sylfaen"/>
              </a:rPr>
              <a:t>ი.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3276" y="8532732"/>
            <a:ext cx="5504448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7">
                <a:latin typeface="Sylfaen"/>
                <a:cs typeface="Sylfaen"/>
              </a:rPr>
              <a:t>პირვ</a:t>
            </a:r>
            <a:r>
              <a:rPr dirty="0" smtClean="0" sz="1100" spc="7">
                <a:latin typeface="Sylfaen"/>
                <a:cs typeface="Sylfaen"/>
              </a:rPr>
              <a:t>ე</a:t>
            </a:r>
            <a:r>
              <a:rPr dirty="0" smtClean="0" sz="1100" spc="7">
                <a:latin typeface="Sylfaen"/>
                <a:cs typeface="Sylfaen"/>
              </a:rPr>
              <a:t>ლ</a:t>
            </a:r>
            <a:r>
              <a:rPr dirty="0" smtClean="0" sz="1100" spc="7">
                <a:latin typeface="Sylfaen"/>
                <a:cs typeface="Sylfaen"/>
              </a:rPr>
              <a:t>ი</a:t>
            </a:r>
            <a:r>
              <a:rPr dirty="0" smtClean="0" sz="1100" spc="7">
                <a:latin typeface="Sylfaen"/>
                <a:cs typeface="Sylfaen"/>
              </a:rPr>
              <a:t> </a:t>
            </a:r>
            <a:r>
              <a:rPr dirty="0" smtClean="0" sz="1100" spc="7">
                <a:latin typeface="Sylfaen"/>
                <a:cs typeface="Sylfaen"/>
              </a:rPr>
              <a:t>მ</a:t>
            </a:r>
            <a:r>
              <a:rPr dirty="0" smtClean="0" sz="1100" spc="7">
                <a:latin typeface="Sylfaen"/>
                <a:cs typeface="Sylfaen"/>
              </a:rPr>
              <a:t>ს</a:t>
            </a:r>
            <a:r>
              <a:rPr dirty="0" smtClean="0" sz="1100" spc="7">
                <a:latin typeface="Sylfaen"/>
                <a:cs typeface="Sylfaen"/>
              </a:rPr>
              <a:t>ო</a:t>
            </a:r>
            <a:r>
              <a:rPr dirty="0" smtClean="0" sz="1100" spc="7">
                <a:latin typeface="Sylfaen"/>
                <a:cs typeface="Sylfaen"/>
              </a:rPr>
              <a:t>ფ</a:t>
            </a:r>
            <a:r>
              <a:rPr dirty="0" smtClean="0" sz="1100" spc="7">
                <a:latin typeface="Sylfaen"/>
                <a:cs typeface="Sylfaen"/>
              </a:rPr>
              <a:t>ლ</a:t>
            </a:r>
            <a:r>
              <a:rPr dirty="0" smtClean="0" sz="1100" spc="7">
                <a:latin typeface="Sylfaen"/>
                <a:cs typeface="Sylfaen"/>
              </a:rPr>
              <a:t>ი</a:t>
            </a:r>
            <a:r>
              <a:rPr dirty="0" smtClean="0" sz="1100" spc="7">
                <a:latin typeface="Sylfaen"/>
                <a:cs typeface="Sylfaen"/>
              </a:rPr>
              <a:t>ო</a:t>
            </a:r>
            <a:r>
              <a:rPr dirty="0" smtClean="0" sz="1100" spc="7">
                <a:latin typeface="Sylfaen"/>
                <a:cs typeface="Sylfaen"/>
              </a:rPr>
              <a:t> </a:t>
            </a:r>
            <a:r>
              <a:rPr dirty="0" smtClean="0" sz="1100" spc="7">
                <a:latin typeface="Sylfaen"/>
                <a:cs typeface="Sylfaen"/>
              </a:rPr>
              <a:t> </a:t>
            </a:r>
            <a:r>
              <a:rPr dirty="0" smtClean="0" sz="1100" spc="7">
                <a:latin typeface="Sylfaen"/>
                <a:cs typeface="Sylfaen"/>
              </a:rPr>
              <a:t>ო</a:t>
            </a:r>
            <a:r>
              <a:rPr dirty="0" smtClean="0" sz="1100" spc="7">
                <a:latin typeface="Sylfaen"/>
                <a:cs typeface="Sylfaen"/>
              </a:rPr>
              <a:t>მ</a:t>
            </a:r>
            <a:r>
              <a:rPr dirty="0" smtClean="0" sz="1100" spc="7">
                <a:latin typeface="Sylfaen"/>
                <a:cs typeface="Sylfaen"/>
              </a:rPr>
              <a:t>ის</a:t>
            </a:r>
            <a:r>
              <a:rPr dirty="0" smtClean="0" sz="1100" spc="7">
                <a:latin typeface="Sylfaen"/>
                <a:cs typeface="Sylfaen"/>
              </a:rPr>
              <a:t> </a:t>
            </a:r>
            <a:r>
              <a:rPr dirty="0" smtClean="0" sz="1100" spc="7">
                <a:latin typeface="Sylfaen"/>
                <a:cs typeface="Sylfaen"/>
              </a:rPr>
              <a:t>დ</a:t>
            </a:r>
            <a:r>
              <a:rPr dirty="0" smtClean="0" sz="1100" spc="7">
                <a:latin typeface="Sylfaen"/>
                <a:cs typeface="Sylfaen"/>
              </a:rPr>
              <a:t>რ</a:t>
            </a:r>
            <a:r>
              <a:rPr dirty="0" smtClean="0" sz="1100" spc="7">
                <a:latin typeface="Sylfaen"/>
                <a:cs typeface="Sylfaen"/>
              </a:rPr>
              <a:t>ოს</a:t>
            </a:r>
            <a:r>
              <a:rPr dirty="0" smtClean="0" sz="1100" spc="7">
                <a:latin typeface="Sylfaen"/>
                <a:cs typeface="Sylfaen"/>
              </a:rPr>
              <a:t> </a:t>
            </a:r>
            <a:r>
              <a:rPr dirty="0" smtClean="0" sz="1100" spc="7">
                <a:latin typeface="Sylfaen"/>
                <a:cs typeface="Sylfaen"/>
              </a:rPr>
              <a:t> </a:t>
            </a:r>
            <a:r>
              <a:rPr dirty="0" smtClean="0" sz="1100" spc="7">
                <a:latin typeface="Sylfaen"/>
                <a:cs typeface="Sylfaen"/>
              </a:rPr>
              <a:t>მ</a:t>
            </a:r>
            <a:r>
              <a:rPr dirty="0" smtClean="0" sz="1100" spc="7">
                <a:latin typeface="Sylfaen"/>
                <a:cs typeface="Sylfaen"/>
              </a:rPr>
              <a:t>ხ</a:t>
            </a:r>
            <a:r>
              <a:rPr dirty="0" smtClean="0" sz="1100" spc="7">
                <a:latin typeface="Sylfaen"/>
                <a:cs typeface="Sylfaen"/>
              </a:rPr>
              <a:t>ა</a:t>
            </a:r>
            <a:r>
              <a:rPr dirty="0" smtClean="0" sz="1100" spc="7">
                <a:latin typeface="Sylfaen"/>
                <a:cs typeface="Sylfaen"/>
              </a:rPr>
              <a:t>ტ</a:t>
            </a:r>
            <a:r>
              <a:rPr dirty="0" smtClean="0" sz="1100" spc="7">
                <a:latin typeface="Sylfaen"/>
                <a:cs typeface="Sylfaen"/>
              </a:rPr>
              <a:t>ვა</a:t>
            </a:r>
            <a:r>
              <a:rPr dirty="0" smtClean="0" sz="1100" spc="7">
                <a:latin typeface="Sylfaen"/>
                <a:cs typeface="Sylfaen"/>
              </a:rPr>
              <a:t>რ</a:t>
            </a:r>
            <a:r>
              <a:rPr dirty="0" smtClean="0" sz="1100" spc="7">
                <a:latin typeface="Sylfaen"/>
                <a:cs typeface="Sylfaen"/>
              </a:rPr>
              <a:t>ი</a:t>
            </a:r>
            <a:r>
              <a:rPr dirty="0" smtClean="0" sz="1100" spc="7">
                <a:latin typeface="Sylfaen"/>
                <a:cs typeface="Sylfaen"/>
              </a:rPr>
              <a:t> </a:t>
            </a:r>
            <a:r>
              <a:rPr dirty="0" smtClean="0" sz="1100" spc="7">
                <a:latin typeface="Sylfaen"/>
                <a:cs typeface="Sylfaen"/>
              </a:rPr>
              <a:t>ა</a:t>
            </a:r>
            <a:r>
              <a:rPr dirty="0" smtClean="0" sz="1100" spc="7">
                <a:latin typeface="Sylfaen"/>
                <a:cs typeface="Sylfaen"/>
              </a:rPr>
              <a:t>მ</a:t>
            </a:r>
            <a:r>
              <a:rPr dirty="0" smtClean="0" sz="1100" spc="7">
                <a:latin typeface="Sylfaen"/>
                <a:cs typeface="Sylfaen"/>
              </a:rPr>
              <a:t>ს</a:t>
            </a:r>
            <a:r>
              <a:rPr dirty="0" smtClean="0" sz="1100" spc="7">
                <a:latin typeface="Sylfaen"/>
                <a:cs typeface="Sylfaen"/>
              </a:rPr>
              <a:t>ტ</a:t>
            </a:r>
            <a:r>
              <a:rPr dirty="0" smtClean="0" sz="1100" spc="7">
                <a:latin typeface="Sylfaen"/>
                <a:cs typeface="Sylfaen"/>
              </a:rPr>
              <a:t>ე</a:t>
            </a:r>
            <a:r>
              <a:rPr dirty="0" smtClean="0" sz="1100" spc="7">
                <a:latin typeface="Sylfaen"/>
                <a:cs typeface="Sylfaen"/>
              </a:rPr>
              <a:t>რ</a:t>
            </a:r>
            <a:r>
              <a:rPr dirty="0" smtClean="0" sz="1100" spc="7">
                <a:latin typeface="Sylfaen"/>
                <a:cs typeface="Sylfaen"/>
              </a:rPr>
              <a:t>დ</a:t>
            </a:r>
            <a:r>
              <a:rPr dirty="0" smtClean="0" sz="1100" spc="7">
                <a:latin typeface="Sylfaen"/>
                <a:cs typeface="Sylfaen"/>
              </a:rPr>
              <a:t>ა</a:t>
            </a:r>
            <a:r>
              <a:rPr dirty="0" smtClean="0" sz="1100" spc="7">
                <a:latin typeface="Sylfaen"/>
                <a:cs typeface="Sylfaen"/>
              </a:rPr>
              <a:t>მ</a:t>
            </a:r>
            <a:r>
              <a:rPr dirty="0" smtClean="0" sz="1100" spc="7">
                <a:latin typeface="Sylfaen"/>
                <a:cs typeface="Sylfaen"/>
              </a:rPr>
              <a:t>ში</a:t>
            </a:r>
            <a:r>
              <a:rPr dirty="0" smtClean="0" sz="1100" spc="7">
                <a:latin typeface="Sylfaen"/>
                <a:cs typeface="Sylfaen"/>
              </a:rPr>
              <a:t> </a:t>
            </a:r>
            <a:r>
              <a:rPr dirty="0" smtClean="0" sz="1100" spc="7">
                <a:latin typeface="Sylfaen"/>
                <a:cs typeface="Sylfaen"/>
              </a:rPr>
              <a:t>დ</a:t>
            </a:r>
            <a:r>
              <a:rPr dirty="0" smtClean="0" sz="1100" spc="7">
                <a:latin typeface="Sylfaen"/>
                <a:cs typeface="Sylfaen"/>
              </a:rPr>
              <a:t>ა</a:t>
            </a:r>
            <a:r>
              <a:rPr dirty="0" smtClean="0" sz="1100" spc="7">
                <a:latin typeface="Sylfaen"/>
                <a:cs typeface="Sylfaen"/>
              </a:rPr>
              <a:t>ბრუ</a:t>
            </a:r>
            <a:r>
              <a:rPr dirty="0" smtClean="0" sz="1100" spc="7">
                <a:latin typeface="Sylfaen"/>
                <a:cs typeface="Sylfaen"/>
              </a:rPr>
              <a:t>ნ</a:t>
            </a:r>
            <a:r>
              <a:rPr dirty="0" smtClean="0" sz="1100" spc="7">
                <a:latin typeface="Sylfaen"/>
                <a:cs typeface="Sylfaen"/>
              </a:rPr>
              <a:t>დ</a:t>
            </a:r>
            <a:r>
              <a:rPr dirty="0" smtClean="0" sz="1100" spc="7">
                <a:latin typeface="Sylfaen"/>
                <a:cs typeface="Sylfaen"/>
              </a:rPr>
              <a:t>ა</a:t>
            </a:r>
            <a:r>
              <a:rPr dirty="0" smtClean="0" sz="1100" spc="7">
                <a:latin typeface="Sylfaen"/>
                <a:cs typeface="Sylfaen"/>
              </a:rPr>
              <a:t> </a:t>
            </a:r>
            <a:r>
              <a:rPr dirty="0" smtClean="0" sz="1100" spc="7">
                <a:latin typeface="Sylfaen"/>
                <a:cs typeface="Sylfaen"/>
              </a:rPr>
              <a:t>დ</a:t>
            </a:r>
            <a:r>
              <a:rPr dirty="0" smtClean="0" sz="1100" spc="7">
                <a:latin typeface="Sylfaen"/>
                <a:cs typeface="Sylfaen"/>
              </a:rPr>
              <a:t>ა</a:t>
            </a:r>
            <a:r>
              <a:rPr dirty="0" smtClean="0" sz="1100" spc="7">
                <a:latin typeface="Sylfaen"/>
                <a:cs typeface="Sylfaen"/>
              </a:rPr>
              <a:t> </a:t>
            </a:r>
            <a:r>
              <a:rPr dirty="0" smtClean="0" sz="1100" spc="7">
                <a:latin typeface="Sylfaen"/>
                <a:cs typeface="Sylfaen"/>
              </a:rPr>
              <a:t>შ</a:t>
            </a:r>
            <a:r>
              <a:rPr dirty="0" smtClean="0" sz="1100" spc="7">
                <a:latin typeface="Sylfaen"/>
                <a:cs typeface="Sylfaen"/>
              </a:rPr>
              <a:t>ე</a:t>
            </a:r>
            <a:r>
              <a:rPr dirty="0" smtClean="0" sz="1100" spc="7">
                <a:latin typeface="Sylfaen"/>
                <a:cs typeface="Sylfaen"/>
              </a:rPr>
              <a:t>მ</a:t>
            </a:r>
            <a:r>
              <a:rPr dirty="0" smtClean="0" sz="1100" spc="7">
                <a:latin typeface="Sylfaen"/>
                <a:cs typeface="Sylfaen"/>
              </a:rPr>
              <a:t>ოი</a:t>
            </a:r>
            <a:r>
              <a:rPr dirty="0" smtClean="0" sz="1100" spc="7">
                <a:latin typeface="Sylfaen"/>
                <a:cs typeface="Sylfaen"/>
              </a:rPr>
              <a:t>კ</a:t>
            </a:r>
            <a:r>
              <a:rPr dirty="0" smtClean="0" sz="1100" spc="7">
                <a:latin typeface="Sylfaen"/>
                <a:cs typeface="Sylfaen"/>
              </a:rPr>
              <a:t>რ</a:t>
            </a:r>
            <a:r>
              <a:rPr dirty="0" smtClean="0" sz="1100" spc="7">
                <a:latin typeface="Sylfaen"/>
                <a:cs typeface="Sylfaen"/>
              </a:rPr>
              <a:t>ი</a:t>
            </a:r>
            <a:r>
              <a:rPr dirty="0" smtClean="0" sz="1100" spc="7">
                <a:latin typeface="Sylfaen"/>
                <a:cs typeface="Sylfaen"/>
              </a:rPr>
              <a:t>ბ</a:t>
            </a:r>
            <a:r>
              <a:rPr dirty="0" smtClean="0" sz="1100" spc="7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8826864"/>
            <a:ext cx="5775189" cy="752601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6">
                <a:latin typeface="Sylfaen"/>
                <a:cs typeface="Sylfaen"/>
              </a:rPr>
              <a:t>თ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ვი</a:t>
            </a:r>
            <a:r>
              <a:rPr dirty="0" smtClean="0" sz="1100" spc="-6">
                <a:latin typeface="Sylfaen"/>
                <a:cs typeface="Sylfaen"/>
              </a:rPr>
              <a:t>ს</a:t>
            </a:r>
            <a:r>
              <a:rPr dirty="0" smtClean="0" sz="1100" spc="-6">
                <a:latin typeface="Sylfaen"/>
                <a:cs typeface="Sylfaen"/>
              </a:rPr>
              <a:t>ი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მ</a:t>
            </a:r>
            <a:r>
              <a:rPr dirty="0" smtClean="0" sz="1100" spc="-6">
                <a:latin typeface="Sylfaen"/>
                <a:cs typeface="Sylfaen"/>
              </a:rPr>
              <a:t>ი</a:t>
            </a:r>
            <a:r>
              <a:rPr dirty="0" smtClean="0" sz="1100" spc="-6">
                <a:latin typeface="Sylfaen"/>
                <a:cs typeface="Sylfaen"/>
              </a:rPr>
              <a:t>მ</a:t>
            </a:r>
            <a:r>
              <a:rPr dirty="0" smtClean="0" sz="1100" spc="-6">
                <a:latin typeface="Sylfaen"/>
                <a:cs typeface="Sylfaen"/>
              </a:rPr>
              <a:t>დ</a:t>
            </a:r>
            <a:r>
              <a:rPr dirty="0" smtClean="0" sz="1100" spc="-6">
                <a:latin typeface="Sylfaen"/>
                <a:cs typeface="Sylfaen"/>
              </a:rPr>
              <a:t>ე</a:t>
            </a:r>
            <a:r>
              <a:rPr dirty="0" smtClean="0" sz="1100" spc="-6">
                <a:latin typeface="Sylfaen"/>
                <a:cs typeface="Sylfaen"/>
              </a:rPr>
              <a:t>ვრ</a:t>
            </a:r>
            <a:r>
              <a:rPr dirty="0" smtClean="0" sz="1100" spc="-6">
                <a:latin typeface="Sylfaen"/>
                <a:cs typeface="Sylfaen"/>
              </a:rPr>
              <a:t>ე</a:t>
            </a:r>
            <a:r>
              <a:rPr dirty="0" smtClean="0" sz="1100" spc="-6">
                <a:latin typeface="Sylfaen"/>
                <a:cs typeface="Sylfaen"/>
              </a:rPr>
              <a:t>ბი,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რ</a:t>
            </a:r>
            <a:r>
              <a:rPr dirty="0" smtClean="0" sz="1100" spc="-6">
                <a:latin typeface="Sylfaen"/>
                <a:cs typeface="Sylfaen"/>
              </a:rPr>
              <a:t>ო</a:t>
            </a:r>
            <a:r>
              <a:rPr dirty="0" smtClean="0" sz="1100" spc="-6">
                <a:latin typeface="Sylfaen"/>
                <a:cs typeface="Sylfaen"/>
              </a:rPr>
              <a:t>მ</a:t>
            </a:r>
            <a:r>
              <a:rPr dirty="0" smtClean="0" sz="1100" spc="-6">
                <a:latin typeface="Sylfaen"/>
                <a:cs typeface="Sylfaen"/>
              </a:rPr>
              <a:t>ე</a:t>
            </a:r>
            <a:r>
              <a:rPr dirty="0" smtClean="0" sz="1100" spc="-6">
                <a:latin typeface="Sylfaen"/>
                <a:cs typeface="Sylfaen"/>
              </a:rPr>
              <a:t>ლ</a:t>
            </a:r>
            <a:r>
              <a:rPr dirty="0" smtClean="0" sz="1100" spc="-6">
                <a:latin typeface="Sylfaen"/>
                <a:cs typeface="Sylfaen"/>
              </a:rPr>
              <a:t>თ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შ</a:t>
            </a:r>
            <a:r>
              <a:rPr dirty="0" smtClean="0" sz="1100" spc="-6">
                <a:latin typeface="Sylfaen"/>
                <a:cs typeface="Sylfaen"/>
              </a:rPr>
              <a:t>ო</a:t>
            </a:r>
            <a:r>
              <a:rPr dirty="0" smtClean="0" sz="1100" spc="-6">
                <a:latin typeface="Sylfaen"/>
                <a:cs typeface="Sylfaen"/>
              </a:rPr>
              <a:t>რის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რ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მ</a:t>
            </a:r>
            <a:r>
              <a:rPr dirty="0" smtClean="0" sz="1100" spc="-6">
                <a:latin typeface="Sylfaen"/>
                <a:cs typeface="Sylfaen"/>
              </a:rPr>
              <a:t>დ</a:t>
            </a:r>
            <a:r>
              <a:rPr dirty="0" smtClean="0" sz="1100" spc="-6">
                <a:latin typeface="Sylfaen"/>
                <a:cs typeface="Sylfaen"/>
              </a:rPr>
              <a:t>ე</a:t>
            </a:r>
            <a:r>
              <a:rPr dirty="0" smtClean="0" sz="1100" spc="-6">
                <a:latin typeface="Sylfaen"/>
                <a:cs typeface="Sylfaen"/>
              </a:rPr>
              <a:t>ნ</a:t>
            </a:r>
            <a:r>
              <a:rPr dirty="0" smtClean="0" sz="1100" spc="-6">
                <a:latin typeface="Sylfaen"/>
                <a:cs typeface="Sylfaen"/>
              </a:rPr>
              <a:t>ი</a:t>
            </a:r>
            <a:r>
              <a:rPr dirty="0" smtClean="0" sz="1100" spc="-6">
                <a:latin typeface="Sylfaen"/>
                <a:cs typeface="Sylfaen"/>
              </a:rPr>
              <a:t>მ</a:t>
            </a:r>
            <a:r>
              <a:rPr dirty="0" smtClean="0" sz="1100" spc="-6">
                <a:latin typeface="Sylfaen"/>
                <a:cs typeface="Sylfaen"/>
              </a:rPr>
              <a:t>ე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არ</a:t>
            </a:r>
            <a:r>
              <a:rPr dirty="0" smtClean="0" sz="1100" spc="-6">
                <a:latin typeface="Sylfaen"/>
                <a:cs typeface="Sylfaen"/>
              </a:rPr>
              <a:t>ქ</a:t>
            </a:r>
            <a:r>
              <a:rPr dirty="0" smtClean="0" sz="1100" spc="-6">
                <a:latin typeface="Sylfaen"/>
                <a:cs typeface="Sylfaen"/>
              </a:rPr>
              <a:t>ი</a:t>
            </a:r>
            <a:r>
              <a:rPr dirty="0" smtClean="0" sz="1100" spc="-6">
                <a:latin typeface="Sylfaen"/>
                <a:cs typeface="Sylfaen"/>
              </a:rPr>
              <a:t>ტ</a:t>
            </a:r>
            <a:r>
              <a:rPr dirty="0" smtClean="0" sz="1100" spc="-6">
                <a:latin typeface="Sylfaen"/>
                <a:cs typeface="Sylfaen"/>
              </a:rPr>
              <a:t>ე</a:t>
            </a:r>
            <a:r>
              <a:rPr dirty="0" smtClean="0" sz="1100" spc="-6">
                <a:latin typeface="Sylfaen"/>
                <a:cs typeface="Sylfaen"/>
              </a:rPr>
              <a:t>ქ</a:t>
            </a:r>
            <a:r>
              <a:rPr dirty="0" smtClean="0" sz="1100" spc="-6">
                <a:latin typeface="Sylfaen"/>
                <a:cs typeface="Sylfaen"/>
              </a:rPr>
              <a:t>ტ</a:t>
            </a:r>
            <a:r>
              <a:rPr dirty="0" smtClean="0" sz="1100" spc="-6">
                <a:latin typeface="Sylfaen"/>
                <a:cs typeface="Sylfaen"/>
              </a:rPr>
              <a:t>ო</a:t>
            </a:r>
            <a:r>
              <a:rPr dirty="0" smtClean="0" sz="1100" spc="-6">
                <a:latin typeface="Sylfaen"/>
                <a:cs typeface="Sylfaen"/>
              </a:rPr>
              <a:t>რი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დ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დ</a:t>
            </a:r>
            <a:r>
              <a:rPr dirty="0" smtClean="0" sz="1100" spc="-6">
                <a:latin typeface="Sylfaen"/>
                <a:cs typeface="Sylfaen"/>
              </a:rPr>
              <a:t>ი</a:t>
            </a:r>
            <a:r>
              <a:rPr dirty="0" smtClean="0" sz="1100" spc="-6">
                <a:latin typeface="Sylfaen"/>
                <a:cs typeface="Sylfaen"/>
              </a:rPr>
              <a:t>ზ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ი</a:t>
            </a:r>
            <a:r>
              <a:rPr dirty="0" smtClean="0" sz="1100" spc="-6">
                <a:latin typeface="Sylfaen"/>
                <a:cs typeface="Sylfaen"/>
              </a:rPr>
              <a:t>ნ</a:t>
            </a:r>
            <a:r>
              <a:rPr dirty="0" smtClean="0" sz="1100" spc="-6">
                <a:latin typeface="Sylfaen"/>
                <a:cs typeface="Sylfaen"/>
              </a:rPr>
              <a:t>ე</a:t>
            </a:r>
            <a:r>
              <a:rPr dirty="0" smtClean="0" sz="1100" spc="-6">
                <a:latin typeface="Sylfaen"/>
                <a:cs typeface="Sylfaen"/>
              </a:rPr>
              <a:t>რ</a:t>
            </a:r>
            <a:r>
              <a:rPr dirty="0" smtClean="0" sz="1100" spc="-6">
                <a:latin typeface="Sylfaen"/>
                <a:cs typeface="Sylfaen"/>
              </a:rPr>
              <a:t>ი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ი</a:t>
            </a:r>
            <a:r>
              <a:rPr dirty="0" smtClean="0" sz="1100" spc="-6">
                <a:latin typeface="Sylfaen"/>
                <a:cs typeface="Sylfaen"/>
              </a:rPr>
              <a:t>ყ</a:t>
            </a:r>
            <a:r>
              <a:rPr dirty="0" smtClean="0" sz="1100" spc="-6">
                <a:latin typeface="Sylfaen"/>
                <a:cs typeface="Sylfaen"/>
              </a:rPr>
              <a:t>ო.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1</a:t>
            </a:r>
            <a:r>
              <a:rPr dirty="0" smtClean="0" sz="1100" spc="-6">
                <a:latin typeface="Sylfaen"/>
                <a:cs typeface="Sylfaen"/>
              </a:rPr>
              <a:t>916</a:t>
            </a:r>
            <a:endParaRPr sz="1100">
              <a:latin typeface="Sylfaen"/>
              <a:cs typeface="Sylfaen"/>
            </a:endParaRPr>
          </a:p>
          <a:p>
            <a:pPr marL="12700" marR="159">
              <a:lnSpc>
                <a:spcPts val="2320"/>
              </a:lnSpc>
              <a:spcBef>
                <a:spcPts val="193"/>
              </a:spcBef>
            </a:pPr>
            <a:r>
              <a:rPr dirty="0" smtClean="0" sz="1100" spc="-5">
                <a:latin typeface="Sylfaen"/>
                <a:cs typeface="Sylfaen"/>
              </a:rPr>
              <a:t>წ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ლ</a:t>
            </a:r>
            <a:r>
              <a:rPr dirty="0" smtClean="0" sz="1100" spc="-5">
                <a:latin typeface="Sylfaen"/>
                <a:cs typeface="Sylfaen"/>
              </a:rPr>
              <a:t>ს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მ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თ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დ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რ</a:t>
            </a:r>
            <a:r>
              <a:rPr dirty="0" smtClean="0" sz="1100" spc="-5">
                <a:latin typeface="Sylfaen"/>
                <a:cs typeface="Sylfaen"/>
              </a:rPr>
              <a:t>ს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ს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ჟ</a:t>
            </a:r>
            <a:r>
              <a:rPr dirty="0" smtClean="0" sz="1100" spc="-5">
                <a:latin typeface="Sylfaen"/>
                <a:cs typeface="Sylfaen"/>
              </a:rPr>
              <a:t>უ</a:t>
            </a:r>
            <a:r>
              <a:rPr dirty="0" smtClean="0" sz="1100" spc="-5">
                <a:latin typeface="Sylfaen"/>
                <a:cs typeface="Sylfaen"/>
              </a:rPr>
              <a:t>რ</a:t>
            </a:r>
            <a:r>
              <a:rPr dirty="0" smtClean="0" sz="1100" spc="-5">
                <a:latin typeface="Sylfaen"/>
                <a:cs typeface="Sylfaen"/>
              </a:rPr>
              <a:t>ნ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ლ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„</a:t>
            </a:r>
            <a:r>
              <a:rPr dirty="0" smtClean="0" sz="1100" spc="-5">
                <a:latin typeface="Sylfaen"/>
                <a:cs typeface="Sylfaen"/>
              </a:rPr>
              <a:t>ს</a:t>
            </a:r>
            <a:r>
              <a:rPr dirty="0" smtClean="0" sz="1100" spc="-5">
                <a:latin typeface="Sylfaen"/>
                <a:cs typeface="Sylfaen"/>
              </a:rPr>
              <a:t>ტ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ლ</a:t>
            </a:r>
            <a:r>
              <a:rPr dirty="0" smtClean="0" sz="1100" spc="-5">
                <a:latin typeface="Sylfaen"/>
                <a:cs typeface="Sylfaen"/>
              </a:rPr>
              <a:t>ი“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(</a:t>
            </a:r>
            <a:r>
              <a:rPr dirty="0" smtClean="0" sz="1100" spc="-5">
                <a:latin typeface="Sylfaen"/>
                <a:cs typeface="Sylfaen"/>
              </a:rPr>
              <a:t>“</a:t>
            </a:r>
            <a:r>
              <a:rPr dirty="0" smtClean="0" sz="1100" spc="22">
                <a:latin typeface="Times New Roman"/>
                <a:cs typeface="Times New Roman"/>
              </a:rPr>
              <a:t>D</a:t>
            </a:r>
            <a:r>
              <a:rPr dirty="0" smtClean="0" sz="1100" spc="22">
                <a:latin typeface="Times New Roman"/>
                <a:cs typeface="Times New Roman"/>
              </a:rPr>
              <a:t>e</a:t>
            </a:r>
            <a:r>
              <a:rPr dirty="0" smtClean="0" sz="1100" spc="22">
                <a:latin typeface="Times New Roman"/>
                <a:cs typeface="Times New Roman"/>
              </a:rPr>
              <a:t> </a:t>
            </a:r>
            <a:r>
              <a:rPr dirty="0" smtClean="0" sz="1100" spc="22">
                <a:latin typeface="Times New Roman"/>
                <a:cs typeface="Times New Roman"/>
              </a:rPr>
              <a:t>S</a:t>
            </a:r>
            <a:r>
              <a:rPr dirty="0" smtClean="0" sz="1100" spc="22">
                <a:latin typeface="Times New Roman"/>
                <a:cs typeface="Times New Roman"/>
              </a:rPr>
              <a:t>t</a:t>
            </a:r>
            <a:r>
              <a:rPr dirty="0" smtClean="0" sz="1100" spc="22">
                <a:latin typeface="Times New Roman"/>
                <a:cs typeface="Times New Roman"/>
              </a:rPr>
              <a:t>i</a:t>
            </a:r>
            <a:r>
              <a:rPr dirty="0" smtClean="0" sz="1100" spc="22">
                <a:latin typeface="Times New Roman"/>
                <a:cs typeface="Times New Roman"/>
              </a:rPr>
              <a:t>j</a:t>
            </a:r>
            <a:r>
              <a:rPr dirty="0" smtClean="0" sz="1100" spc="22">
                <a:latin typeface="Times New Roman"/>
                <a:cs typeface="Times New Roman"/>
              </a:rPr>
              <a:t>l</a:t>
            </a:r>
            <a:r>
              <a:rPr dirty="0" smtClean="0" sz="1100" spc="22">
                <a:latin typeface="Times New Roman"/>
                <a:cs typeface="Times New Roman"/>
              </a:rPr>
              <a:t>”</a:t>
            </a:r>
            <a:r>
              <a:rPr dirty="0" smtClean="0" sz="1100" spc="-5">
                <a:latin typeface="Sylfaen"/>
                <a:cs typeface="Sylfaen"/>
              </a:rPr>
              <a:t>)</a:t>
            </a:r>
            <a:r>
              <a:rPr dirty="0" smtClean="0" sz="1100" spc="-5">
                <a:latin typeface="Sylfaen"/>
                <a:cs typeface="Sylfaen"/>
              </a:rPr>
              <a:t>,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ს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ხ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ლ</a:t>
            </a:r>
            <a:r>
              <a:rPr dirty="0" smtClean="0" sz="1100" spc="-5">
                <a:latin typeface="Sylfaen"/>
                <a:cs typeface="Sylfaen"/>
              </a:rPr>
              <a:t>წ</a:t>
            </a:r>
            <a:r>
              <a:rPr dirty="0" smtClean="0" sz="1100" spc="-5">
                <a:latin typeface="Sylfaen"/>
                <a:cs typeface="Sylfaen"/>
              </a:rPr>
              <a:t>ო</a:t>
            </a:r>
            <a:r>
              <a:rPr dirty="0" smtClean="0" sz="1100" spc="-5">
                <a:latin typeface="Sylfaen"/>
                <a:cs typeface="Sylfaen"/>
              </a:rPr>
              <a:t>დ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ბის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მ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ხ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დ</a:t>
            </a:r>
            <a:r>
              <a:rPr dirty="0" smtClean="0" sz="1100" spc="-5">
                <a:latin typeface="Sylfaen"/>
                <a:cs typeface="Sylfaen"/>
              </a:rPr>
              <a:t>ვით</a:t>
            </a:r>
            <a:r>
              <a:rPr dirty="0" smtClean="0" sz="1100" spc="-5">
                <a:latin typeface="Sylfaen"/>
                <a:cs typeface="Sylfaen"/>
              </a:rPr>
              <a:t>,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მ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ჯ</a:t>
            </a:r>
            <a:r>
              <a:rPr dirty="0" smtClean="0" sz="1100" spc="-5">
                <a:latin typeface="Sylfaen"/>
                <a:cs typeface="Sylfaen"/>
              </a:rPr>
              <a:t>გ</a:t>
            </a:r>
            <a:r>
              <a:rPr dirty="0" smtClean="0" sz="1100" spc="-5">
                <a:latin typeface="Sylfaen"/>
                <a:cs typeface="Sylfaen"/>
              </a:rPr>
              <a:t>უ</a:t>
            </a:r>
            <a:r>
              <a:rPr dirty="0" smtClean="0" sz="1100" spc="-5">
                <a:latin typeface="Sylfaen"/>
                <a:cs typeface="Sylfaen"/>
              </a:rPr>
              <a:t>ფს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ხ</a:t>
            </a:r>
            <a:r>
              <a:rPr dirty="0" smtClean="0" sz="1100" spc="-5">
                <a:latin typeface="Sylfaen"/>
                <a:cs typeface="Sylfaen"/>
              </a:rPr>
              <a:t>შირ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დ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ს</a:t>
            </a:r>
            <a:r>
              <a:rPr dirty="0" smtClean="0" sz="1100" spc="-5">
                <a:latin typeface="Sylfaen"/>
                <a:cs typeface="Sylfaen"/>
              </a:rPr>
              <a:t>ტ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ლ</a:t>
            </a:r>
            <a:r>
              <a:rPr dirty="0" smtClean="0" sz="1100" spc="-5">
                <a:latin typeface="Sylfaen"/>
                <a:cs typeface="Sylfaen"/>
              </a:rPr>
              <a:t>ის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ჯ</a:t>
            </a:r>
            <a:r>
              <a:rPr dirty="0" smtClean="0" sz="1100" spc="-5">
                <a:latin typeface="Sylfaen"/>
                <a:cs typeface="Sylfaen"/>
              </a:rPr>
              <a:t>გ</a:t>
            </a:r>
            <a:r>
              <a:rPr dirty="0" smtClean="0" sz="1100" spc="-5">
                <a:latin typeface="Sylfaen"/>
                <a:cs typeface="Sylfaen"/>
              </a:rPr>
              <a:t>უ</a:t>
            </a:r>
            <a:r>
              <a:rPr dirty="0" smtClean="0" sz="1100" spc="-5">
                <a:latin typeface="Sylfaen"/>
                <a:cs typeface="Sylfaen"/>
              </a:rPr>
              <a:t>ფს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უ</a:t>
            </a:r>
            <a:r>
              <a:rPr dirty="0" smtClean="0" sz="1100" spc="-5">
                <a:latin typeface="Sylfaen"/>
                <a:cs typeface="Sylfaen"/>
              </a:rPr>
              <a:t>წ</a:t>
            </a:r>
            <a:r>
              <a:rPr dirty="0" smtClean="0" sz="1100" spc="-5">
                <a:latin typeface="Sylfaen"/>
                <a:cs typeface="Sylfaen"/>
              </a:rPr>
              <a:t>ო</a:t>
            </a:r>
            <a:r>
              <a:rPr dirty="0" smtClean="0" sz="1100" spc="-5">
                <a:latin typeface="Sylfaen"/>
                <a:cs typeface="Sylfaen"/>
              </a:rPr>
              <a:t>დ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ბ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ნ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(</a:t>
            </a:r>
            <a:r>
              <a:rPr dirty="0" smtClean="0" sz="1100" spc="-5">
                <a:latin typeface="Sylfaen"/>
                <a:cs typeface="Sylfaen"/>
              </a:rPr>
              <a:t>თ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ო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ვ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ნ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დ</a:t>
            </a:r>
            <a:r>
              <a:rPr dirty="0" smtClean="0" sz="1100" spc="-5">
                <a:latin typeface="Sylfaen"/>
                <a:cs typeface="Sylfaen"/>
              </a:rPr>
              <a:t>უ</a:t>
            </a:r>
            <a:r>
              <a:rPr dirty="0" smtClean="0" sz="1100" spc="-5">
                <a:latin typeface="Sylfaen"/>
                <a:cs typeface="Sylfaen"/>
              </a:rPr>
              <a:t>ს</a:t>
            </a:r>
            <a:r>
              <a:rPr dirty="0" smtClean="0" sz="1100" spc="-5">
                <a:latin typeface="Sylfaen"/>
                <a:cs typeface="Sylfaen"/>
              </a:rPr>
              <a:t>ბურგი</a:t>
            </a:r>
            <a:r>
              <a:rPr dirty="0" smtClean="0" sz="1100" spc="-5">
                <a:latin typeface="Sylfaen"/>
                <a:cs typeface="Sylfaen"/>
              </a:rPr>
              <a:t>,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ჟ</a:t>
            </a:r>
            <a:r>
              <a:rPr dirty="0" smtClean="0" sz="1100" spc="-5">
                <a:latin typeface="Sylfaen"/>
                <a:cs typeface="Sylfaen"/>
              </a:rPr>
              <a:t>ო</a:t>
            </a:r>
            <a:r>
              <a:rPr dirty="0" smtClean="0" sz="1100" spc="-5">
                <a:latin typeface="Sylfaen"/>
                <a:cs typeface="Sylfaen"/>
              </a:rPr>
              <a:t>რჟ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ვა</a:t>
            </a:r>
            <a:r>
              <a:rPr dirty="0" smtClean="0" sz="1100" spc="-5">
                <a:latin typeface="Sylfaen"/>
                <a:cs typeface="Sylfaen"/>
              </a:rPr>
              <a:t>ნ</a:t>
            </a:r>
            <a:r>
              <a:rPr dirty="0" smtClean="0" sz="1100" spc="-5">
                <a:latin typeface="Sylfaen"/>
                <a:cs typeface="Sylfaen"/>
              </a:rPr>
              <a:t>ტ</a:t>
            </a:r>
            <a:r>
              <a:rPr dirty="0" smtClean="0" sz="1100" spc="-5">
                <a:latin typeface="Sylfaen"/>
                <a:cs typeface="Sylfaen"/>
              </a:rPr>
              <a:t>ო</a:t>
            </a:r>
            <a:r>
              <a:rPr dirty="0" smtClean="0" sz="1100" spc="-5">
                <a:latin typeface="Sylfaen"/>
                <a:cs typeface="Sylfaen"/>
              </a:rPr>
              <a:t>ნ</a:t>
            </a:r>
            <a:r>
              <a:rPr dirty="0" smtClean="0" sz="1100" spc="-5">
                <a:latin typeface="Sylfaen"/>
                <a:cs typeface="Sylfaen"/>
              </a:rPr>
              <a:t>გ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რ</a:t>
            </a:r>
            <a:r>
              <a:rPr dirty="0" smtClean="0" sz="1100" spc="-5">
                <a:latin typeface="Sylfaen"/>
                <a:cs typeface="Sylfaen"/>
              </a:rPr>
              <a:t>ლ</a:t>
            </a:r>
            <a:r>
              <a:rPr dirty="0" smtClean="0" sz="1100" spc="-5">
                <a:latin typeface="Sylfaen"/>
                <a:cs typeface="Sylfaen"/>
              </a:rPr>
              <a:t>ო</a:t>
            </a:r>
            <a:r>
              <a:rPr dirty="0" smtClean="0" sz="1100" spc="-5">
                <a:latin typeface="Sylfaen"/>
                <a:cs typeface="Sylfaen"/>
              </a:rPr>
              <a:t>ო,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ბ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რტ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ვ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ნ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493002" y="9916160"/>
            <a:ext cx="189640" cy="165608"/>
          </a:xfrm>
          <a:prstGeom prst="rect">
            <a:avLst/>
          </a:prstGeom>
        </p:spPr>
        <p:txBody>
          <a:bodyPr wrap="square" lIns="0" tIns="7651" rIns="0" bIns="0" rtlCol="0">
            <a:noAutofit/>
          </a:bodyPr>
          <a:lstStyle/>
          <a:p>
            <a:pPr marL="12700">
              <a:lnSpc>
                <a:spcPts val="1205"/>
              </a:lnSpc>
            </a:pPr>
            <a:r>
              <a:rPr dirty="0" smtClean="0" sz="1100" spc="4">
                <a:latin typeface="Calibri"/>
                <a:cs typeface="Calibri"/>
              </a:rPr>
              <a:t>29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object 63"/>
          <p:cNvSpPr/>
          <p:nvPr/>
        </p:nvSpPr>
        <p:spPr>
          <a:xfrm>
            <a:off x="4200525" y="1540509"/>
            <a:ext cx="2426334" cy="2428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 txBox="1"/>
          <p:nvPr/>
        </p:nvSpPr>
        <p:spPr>
          <a:xfrm>
            <a:off x="902004" y="951340"/>
            <a:ext cx="577867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4">
                <a:latin typeface="Sylfaen"/>
                <a:cs typeface="Sylfaen"/>
              </a:rPr>
              <a:t>დ</a:t>
            </a:r>
            <a:r>
              <a:rPr dirty="0" smtClean="0" sz="1100" spc="-14">
                <a:latin typeface="Sylfaen"/>
                <a:cs typeface="Sylfaen"/>
              </a:rPr>
              <a:t>ე</a:t>
            </a:r>
            <a:r>
              <a:rPr dirty="0" smtClean="0" sz="1100" spc="-14">
                <a:latin typeface="Sylfaen"/>
                <a:cs typeface="Sylfaen"/>
              </a:rPr>
              <a:t>რ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ლ</a:t>
            </a:r>
            <a:r>
              <a:rPr dirty="0" smtClean="0" sz="1100" spc="-14">
                <a:latin typeface="Sylfaen"/>
                <a:cs typeface="Sylfaen"/>
              </a:rPr>
              <a:t>ე</a:t>
            </a:r>
            <a:r>
              <a:rPr dirty="0" smtClean="0" sz="1100" spc="-14">
                <a:latin typeface="Sylfaen"/>
                <a:cs typeface="Sylfaen"/>
              </a:rPr>
              <a:t>კ</a:t>
            </a:r>
            <a:r>
              <a:rPr dirty="0" smtClean="0" sz="1100" spc="-14">
                <a:latin typeface="Sylfaen"/>
                <a:cs typeface="Sylfaen"/>
              </a:rPr>
              <a:t>ი,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ი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კ</a:t>
            </a:r>
            <a:r>
              <a:rPr dirty="0" smtClean="0" sz="1100" spc="-14">
                <a:latin typeface="Sylfaen"/>
                <a:cs typeface="Sylfaen"/>
              </a:rPr>
              <a:t>ობ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უ</a:t>
            </a:r>
            <a:r>
              <a:rPr dirty="0" smtClean="0" sz="1100" spc="-14">
                <a:latin typeface="Sylfaen"/>
                <a:cs typeface="Sylfaen"/>
              </a:rPr>
              <a:t>დ</a:t>
            </a:r>
            <a:r>
              <a:rPr dirty="0" smtClean="0" sz="1100" spc="-14">
                <a:latin typeface="Sylfaen"/>
                <a:cs typeface="Sylfaen"/>
              </a:rPr>
              <a:t>ი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დ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ს</a:t>
            </a:r>
            <a:r>
              <a:rPr dirty="0" smtClean="0" sz="1100" spc="-14">
                <a:latin typeface="Sylfaen"/>
                <a:cs typeface="Sylfaen"/>
              </a:rPr>
              <a:t>ხ</a:t>
            </a:r>
            <a:r>
              <a:rPr dirty="0" smtClean="0" sz="1100" spc="-14">
                <a:latin typeface="Sylfaen"/>
                <a:cs typeface="Sylfaen"/>
              </a:rPr>
              <a:t>ვ.).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მ</a:t>
            </a:r>
            <a:r>
              <a:rPr dirty="0" smtClean="0" sz="1100" spc="-14">
                <a:latin typeface="Sylfaen"/>
                <a:cs typeface="Sylfaen"/>
              </a:rPr>
              <a:t>ხ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ტ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რ</a:t>
            </a:r>
            <a:r>
              <a:rPr dirty="0" smtClean="0" sz="1100" spc="-14">
                <a:latin typeface="Sylfaen"/>
                <a:cs typeface="Sylfaen"/>
              </a:rPr>
              <a:t>მ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ზ</a:t>
            </a:r>
            <a:r>
              <a:rPr dirty="0" smtClean="0" sz="1100" spc="-14">
                <a:latin typeface="Sylfaen"/>
                <a:cs typeface="Sylfaen"/>
              </a:rPr>
              <a:t>ე</a:t>
            </a:r>
            <a:r>
              <a:rPr dirty="0" smtClean="0" sz="1100" spc="-14">
                <a:latin typeface="Sylfaen"/>
                <a:cs typeface="Sylfaen"/>
              </a:rPr>
              <a:t>გ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ვლ</a:t>
            </a:r>
            <a:r>
              <a:rPr dirty="0" smtClean="0" sz="1100" spc="-14">
                <a:latin typeface="Sylfaen"/>
                <a:cs typeface="Sylfaen"/>
              </a:rPr>
              <a:t>ე</a:t>
            </a:r>
            <a:r>
              <a:rPr dirty="0" smtClean="0" sz="1100" spc="-14">
                <a:latin typeface="Sylfaen"/>
                <a:cs typeface="Sylfaen"/>
              </a:rPr>
              <a:t>ნ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ი</a:t>
            </a:r>
            <a:r>
              <a:rPr dirty="0" smtClean="0" sz="1100" spc="-14">
                <a:latin typeface="Sylfaen"/>
                <a:cs typeface="Sylfaen"/>
              </a:rPr>
              <a:t>ქ</a:t>
            </a:r>
            <a:r>
              <a:rPr dirty="0" smtClean="0" sz="1100" spc="-14">
                <a:latin typeface="Sylfaen"/>
                <a:cs typeface="Sylfaen"/>
              </a:rPr>
              <a:t>ო</a:t>
            </a:r>
            <a:r>
              <a:rPr dirty="0" smtClean="0" sz="1100" spc="-14">
                <a:latin typeface="Sylfaen"/>
                <a:cs typeface="Sylfaen"/>
              </a:rPr>
              <a:t>ნ</a:t>
            </a:r>
            <a:r>
              <a:rPr dirty="0" smtClean="0" sz="1100" spc="-14">
                <a:latin typeface="Sylfaen"/>
                <a:cs typeface="Sylfaen"/>
              </a:rPr>
              <a:t>ია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ს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წ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რ</a:t>
            </a:r>
            <a:r>
              <a:rPr dirty="0" smtClean="0" sz="1100" spc="-14">
                <a:latin typeface="Sylfaen"/>
                <a:cs typeface="Sylfaen"/>
              </a:rPr>
              <a:t>მ</a:t>
            </a:r>
            <a:r>
              <a:rPr dirty="0" smtClean="0" sz="1100" spc="-14">
                <a:latin typeface="Sylfaen"/>
                <a:cs typeface="Sylfaen"/>
              </a:rPr>
              <a:t>ო</a:t>
            </a:r>
            <a:r>
              <a:rPr dirty="0" smtClean="0" sz="1100" spc="-14">
                <a:latin typeface="Sylfaen"/>
                <a:cs typeface="Sylfaen"/>
              </a:rPr>
              <a:t>ო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დ</a:t>
            </a:r>
            <a:r>
              <a:rPr dirty="0" smtClean="0" sz="1100" spc="-14">
                <a:latin typeface="Sylfaen"/>
                <a:cs typeface="Sylfaen"/>
              </a:rPr>
              <a:t>იზ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ი</a:t>
            </a:r>
            <a:r>
              <a:rPr dirty="0" smtClean="0" sz="1100" spc="-14">
                <a:latin typeface="Sylfaen"/>
                <a:cs typeface="Sylfaen"/>
              </a:rPr>
              <a:t>ნ</a:t>
            </a:r>
            <a:r>
              <a:rPr dirty="0" smtClean="0" sz="1100" spc="-14">
                <a:latin typeface="Sylfaen"/>
                <a:cs typeface="Sylfaen"/>
              </a:rPr>
              <a:t>ზ</a:t>
            </a:r>
            <a:r>
              <a:rPr dirty="0" smtClean="0" sz="1100" spc="-14">
                <a:latin typeface="Sylfaen"/>
                <a:cs typeface="Sylfaen"/>
              </a:rPr>
              <a:t>ე</a:t>
            </a:r>
            <a:r>
              <a:rPr dirty="0" smtClean="0" sz="1100" spc="-14">
                <a:latin typeface="Sylfaen"/>
                <a:cs typeface="Sylfaen"/>
              </a:rPr>
              <a:t>,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წი</a:t>
            </a:r>
            <a:r>
              <a:rPr dirty="0" smtClean="0" sz="1100" spc="-14">
                <a:latin typeface="Sylfaen"/>
                <a:cs typeface="Sylfaen"/>
              </a:rPr>
              <a:t>გ</a:t>
            </a:r>
            <a:r>
              <a:rPr dirty="0" smtClean="0" sz="1100" spc="-14">
                <a:latin typeface="Sylfaen"/>
                <a:cs typeface="Sylfaen"/>
              </a:rPr>
              <a:t>ნ</a:t>
            </a:r>
            <a:r>
              <a:rPr dirty="0" smtClean="0" sz="1100" spc="-14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902004" y="1245472"/>
            <a:ext cx="577819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">
                <a:latin typeface="Sylfaen"/>
                <a:cs typeface="Sylfaen"/>
              </a:rPr>
              <a:t>გ</a:t>
            </a:r>
            <a:r>
              <a:rPr dirty="0" smtClean="0" sz="1100" spc="1">
                <a:latin typeface="Sylfaen"/>
                <a:cs typeface="Sylfaen"/>
              </a:rPr>
              <a:t>რ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ფი</a:t>
            </a:r>
            <a:r>
              <a:rPr dirty="0" smtClean="0" sz="1100" spc="1">
                <a:latin typeface="Sylfaen"/>
                <a:cs typeface="Sylfaen"/>
              </a:rPr>
              <a:t>კ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ს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დ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გ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მ</a:t>
            </a:r>
            <a:r>
              <a:rPr dirty="0" smtClean="0" sz="1100" spc="1">
                <a:latin typeface="Sylfaen"/>
                <a:cs typeface="Sylfaen"/>
              </a:rPr>
              <a:t>ო</a:t>
            </a:r>
            <a:r>
              <a:rPr dirty="0" smtClean="0" sz="1100" spc="1">
                <a:latin typeface="Sylfaen"/>
                <a:cs typeface="Sylfaen"/>
              </a:rPr>
              <a:t>ყ</a:t>
            </a:r>
            <a:r>
              <a:rPr dirty="0" smtClean="0" sz="1100" spc="1">
                <a:latin typeface="Sylfaen"/>
                <a:cs typeface="Sylfaen"/>
              </a:rPr>
              <a:t>ე</a:t>
            </a:r>
            <a:r>
              <a:rPr dirty="0" smtClean="0" sz="1100" spc="1">
                <a:latin typeface="Sylfaen"/>
                <a:cs typeface="Sylfaen"/>
              </a:rPr>
              <a:t>ნ</a:t>
            </a:r>
            <a:r>
              <a:rPr dirty="0" smtClean="0" sz="1100" spc="1">
                <a:latin typeface="Sylfaen"/>
                <a:cs typeface="Sylfaen"/>
              </a:rPr>
              <a:t>ე</a:t>
            </a:r>
            <a:r>
              <a:rPr dirty="0" smtClean="0" sz="1100" spc="1">
                <a:latin typeface="Sylfaen"/>
                <a:cs typeface="Sylfaen"/>
              </a:rPr>
              <a:t>ბით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ხ</a:t>
            </a:r>
            <a:r>
              <a:rPr dirty="0" smtClean="0" sz="1100" spc="1">
                <a:latin typeface="Sylfaen"/>
                <a:cs typeface="Sylfaen"/>
              </a:rPr>
              <a:t>ე</a:t>
            </a:r>
            <a:r>
              <a:rPr dirty="0" smtClean="0" sz="1100" spc="1">
                <a:latin typeface="Sylfaen"/>
                <a:cs typeface="Sylfaen"/>
              </a:rPr>
              <a:t>ლ</a:t>
            </a:r>
            <a:r>
              <a:rPr dirty="0" smtClean="0" sz="1100" spc="1">
                <a:latin typeface="Sylfaen"/>
                <a:cs typeface="Sylfaen"/>
              </a:rPr>
              <a:t>ოვ</a:t>
            </a:r>
            <a:r>
              <a:rPr dirty="0" smtClean="0" sz="1100" spc="1">
                <a:latin typeface="Sylfaen"/>
                <a:cs typeface="Sylfaen"/>
              </a:rPr>
              <a:t>ნ</a:t>
            </a:r>
            <a:r>
              <a:rPr dirty="0" smtClean="0" sz="1100" spc="1">
                <a:latin typeface="Sylfaen"/>
                <a:cs typeface="Sylfaen"/>
              </a:rPr>
              <a:t>ე</a:t>
            </a:r>
            <a:r>
              <a:rPr dirty="0" smtClean="0" sz="1100" spc="1">
                <a:latin typeface="Sylfaen"/>
                <a:cs typeface="Sylfaen"/>
              </a:rPr>
              <a:t>ბ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ზ</a:t>
            </a:r>
            <a:r>
              <a:rPr dirty="0" smtClean="0" sz="1100" spc="1">
                <a:latin typeface="Sylfaen"/>
                <a:cs typeface="Sylfaen"/>
              </a:rPr>
              <a:t>ე</a:t>
            </a:r>
            <a:r>
              <a:rPr dirty="0" smtClean="0" sz="1100" spc="1">
                <a:latin typeface="Sylfaen"/>
                <a:cs typeface="Sylfaen"/>
              </a:rPr>
              <a:t>,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რ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დ</a:t>
            </a:r>
            <a:r>
              <a:rPr dirty="0" smtClean="0" sz="1100" spc="1">
                <a:latin typeface="Sylfaen"/>
                <a:cs typeface="Sylfaen"/>
              </a:rPr>
              <a:t>გ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ნ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ც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მ</a:t>
            </a:r>
            <a:r>
              <a:rPr dirty="0" smtClean="0" sz="1100" spc="1">
                <a:latin typeface="Sylfaen"/>
                <a:cs typeface="Sylfaen"/>
              </a:rPr>
              <a:t>ი</a:t>
            </a:r>
            <a:r>
              <a:rPr dirty="0" smtClean="0" sz="1100" spc="1">
                <a:latin typeface="Sylfaen"/>
                <a:cs typeface="Sylfaen"/>
              </a:rPr>
              <a:t>ს</a:t>
            </a:r>
            <a:r>
              <a:rPr dirty="0" smtClean="0" sz="1100" spc="1">
                <a:latin typeface="Sylfaen"/>
                <a:cs typeface="Sylfaen"/>
              </a:rPr>
              <a:t>ი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ს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დ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ფ</a:t>
            </a:r>
            <a:r>
              <a:rPr dirty="0" smtClean="0" sz="1100" spc="1">
                <a:latin typeface="Sylfaen"/>
                <a:cs typeface="Sylfaen"/>
              </a:rPr>
              <a:t>ო</a:t>
            </a:r>
            <a:r>
              <a:rPr dirty="0" smtClean="0" sz="1100" spc="1">
                <a:latin typeface="Sylfaen"/>
                <a:cs typeface="Sylfaen"/>
              </a:rPr>
              <a:t>რ</a:t>
            </a:r>
            <a:r>
              <a:rPr dirty="0" smtClean="0" sz="1100" spc="1">
                <a:latin typeface="Sylfaen"/>
                <a:cs typeface="Sylfaen"/>
              </a:rPr>
              <a:t>მ</a:t>
            </a:r>
            <a:r>
              <a:rPr dirty="0" smtClean="0" sz="1100" spc="1">
                <a:latin typeface="Sylfaen"/>
                <a:cs typeface="Sylfaen"/>
              </a:rPr>
              <a:t>ე</a:t>
            </a:r>
            <a:r>
              <a:rPr dirty="0" smtClean="0" sz="1100" spc="1">
                <a:latin typeface="Sylfaen"/>
                <a:cs typeface="Sylfaen"/>
              </a:rPr>
              <a:t>ბი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შ</a:t>
            </a:r>
            <a:r>
              <a:rPr dirty="0" smtClean="0" sz="1100" spc="1">
                <a:latin typeface="Sylfaen"/>
                <a:cs typeface="Sylfaen"/>
              </a:rPr>
              <a:t>ე</a:t>
            </a:r>
            <a:r>
              <a:rPr dirty="0" smtClean="0" sz="1100" spc="1">
                <a:latin typeface="Sylfaen"/>
                <a:cs typeface="Sylfaen"/>
              </a:rPr>
              <a:t>ე</a:t>
            </a:r>
            <a:r>
              <a:rPr dirty="0" smtClean="0" sz="1100" spc="1">
                <a:latin typeface="Sylfaen"/>
                <a:cs typeface="Sylfaen"/>
              </a:rPr>
              <a:t>ს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ბ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მ</a:t>
            </a:r>
            <a:r>
              <a:rPr dirty="0" smtClean="0" sz="1100" spc="1">
                <a:latin typeface="Sylfaen"/>
                <a:cs typeface="Sylfaen"/>
              </a:rPr>
              <a:t>ე</a:t>
            </a:r>
            <a:r>
              <a:rPr dirty="0" smtClean="0" sz="1100" spc="1">
                <a:latin typeface="Sylfaen"/>
                <a:cs typeface="Sylfaen"/>
              </a:rPr>
              <a:t>ბ</a:t>
            </a:r>
            <a:r>
              <a:rPr dirty="0" smtClean="0" sz="1100" spc="1">
                <a:latin typeface="Sylfaen"/>
                <a:cs typeface="Sylfaen"/>
              </a:rPr>
              <a:t>ო</a:t>
            </a:r>
            <a:r>
              <a:rPr dirty="0" smtClean="0" sz="1100" spc="1">
                <a:latin typeface="Sylfaen"/>
                <a:cs typeface="Sylfaen"/>
              </a:rPr>
              <a:t>დ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902004" y="1539604"/>
            <a:ext cx="94292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3">
                <a:latin typeface="Sylfaen"/>
                <a:cs typeface="Sylfaen"/>
              </a:rPr>
              <a:t>თ</a:t>
            </a:r>
            <a:r>
              <a:rPr dirty="0" smtClean="0" sz="1100" spc="3">
                <a:latin typeface="Sylfaen"/>
                <a:cs typeface="Sylfaen"/>
              </a:rPr>
              <a:t>ა</a:t>
            </a:r>
            <a:r>
              <a:rPr dirty="0" smtClean="0" sz="1100" spc="3">
                <a:latin typeface="Sylfaen"/>
                <a:cs typeface="Sylfaen"/>
              </a:rPr>
              <a:t>ნ</a:t>
            </a:r>
            <a:r>
              <a:rPr dirty="0" smtClean="0" sz="1100" spc="3">
                <a:latin typeface="Sylfaen"/>
                <a:cs typeface="Sylfaen"/>
              </a:rPr>
              <a:t>ა</a:t>
            </a:r>
            <a:r>
              <a:rPr dirty="0" smtClean="0" sz="1100" spc="3">
                <a:latin typeface="Sylfaen"/>
                <a:cs typeface="Sylfaen"/>
              </a:rPr>
              <a:t>მ</a:t>
            </a:r>
            <a:r>
              <a:rPr dirty="0" smtClean="0" sz="1100" spc="3">
                <a:latin typeface="Sylfaen"/>
                <a:cs typeface="Sylfaen"/>
              </a:rPr>
              <a:t>ე</a:t>
            </a:r>
            <a:r>
              <a:rPr dirty="0" smtClean="0" sz="1100" spc="3">
                <a:latin typeface="Sylfaen"/>
                <a:cs typeface="Sylfaen"/>
              </a:rPr>
              <a:t>დ</a:t>
            </a:r>
            <a:r>
              <a:rPr dirty="0" smtClean="0" sz="1100" spc="3">
                <a:latin typeface="Sylfaen"/>
                <a:cs typeface="Sylfaen"/>
              </a:rPr>
              <a:t>რო</a:t>
            </a:r>
            <a:r>
              <a:rPr dirty="0" smtClean="0" sz="1100" spc="3">
                <a:latin typeface="Sylfaen"/>
                <a:cs typeface="Sylfaen"/>
              </a:rPr>
              <a:t>ვ</a:t>
            </a:r>
            <a:r>
              <a:rPr dirty="0" smtClean="0" sz="1100" spc="3">
                <a:latin typeface="Sylfaen"/>
                <a:cs typeface="Sylfaen"/>
              </a:rPr>
              <a:t>ე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207201" y="1539604"/>
            <a:ext cx="46312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1">
                <a:latin typeface="Sylfaen"/>
                <a:cs typeface="Sylfaen"/>
              </a:rPr>
              <a:t>ყ</a:t>
            </a:r>
            <a:r>
              <a:rPr dirty="0" smtClean="0" sz="1100" spc="11">
                <a:latin typeface="Sylfaen"/>
                <a:cs typeface="Sylfaen"/>
              </a:rPr>
              <a:t>ო</a:t>
            </a:r>
            <a:r>
              <a:rPr dirty="0" smtClean="0" sz="1100" spc="11">
                <a:latin typeface="Sylfaen"/>
                <a:cs typeface="Sylfaen"/>
              </a:rPr>
              <a:t>ფის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032885" y="1539604"/>
            <a:ext cx="108663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">
                <a:latin typeface="Sylfaen"/>
                <a:cs typeface="Sylfaen"/>
              </a:rPr>
              <a:t>ლ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კ</a:t>
            </a:r>
            <a:r>
              <a:rPr dirty="0" smtClean="0" sz="1100" spc="-2">
                <a:latin typeface="Sylfaen"/>
                <a:cs typeface="Sylfaen"/>
              </a:rPr>
              <a:t>ო</a:t>
            </a:r>
            <a:r>
              <a:rPr dirty="0" smtClean="0" sz="1100" spc="-2">
                <a:latin typeface="Sylfaen"/>
                <a:cs typeface="Sylfaen"/>
              </a:rPr>
              <a:t>ნ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უ</a:t>
            </a:r>
            <a:r>
              <a:rPr dirty="0" smtClean="0" sz="1100" spc="-2">
                <a:latin typeface="Sylfaen"/>
                <a:cs typeface="Sylfaen"/>
              </a:rPr>
              <a:t>რ</a:t>
            </a:r>
            <a:r>
              <a:rPr dirty="0" smtClean="0" sz="1100" spc="-2">
                <a:latin typeface="Sylfaen"/>
                <a:cs typeface="Sylfaen"/>
              </a:rPr>
              <a:t>ო</a:t>
            </a:r>
            <a:r>
              <a:rPr dirty="0" smtClean="0" sz="1100" spc="-2">
                <a:latin typeface="Sylfaen"/>
                <a:cs typeface="Sylfaen"/>
              </a:rPr>
              <a:t>ბ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ს</a:t>
            </a:r>
            <a:r>
              <a:rPr dirty="0" smtClean="0" sz="1100" spc="-2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902004" y="1833736"/>
            <a:ext cx="321834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2">
                <a:latin typeface="Sylfaen"/>
                <a:cs typeface="Sylfaen"/>
              </a:rPr>
              <a:t>მ</a:t>
            </a:r>
            <a:r>
              <a:rPr dirty="0" smtClean="0" sz="1100" spc="-33">
                <a:latin typeface="Sylfaen"/>
                <a:cs typeface="Sylfaen"/>
              </a:rPr>
              <a:t>ო</a:t>
            </a:r>
            <a:r>
              <a:rPr dirty="0" smtClean="0" sz="1100" spc="-12">
                <a:latin typeface="Sylfaen"/>
                <a:cs typeface="Sylfaen"/>
              </a:rPr>
              <a:t>ნ</a:t>
            </a:r>
            <a:r>
              <a:rPr dirty="0" smtClean="0" sz="1100" spc="-23">
                <a:latin typeface="Sylfaen"/>
                <a:cs typeface="Sylfaen"/>
              </a:rPr>
              <a:t>დ</a:t>
            </a:r>
            <a:r>
              <a:rPr dirty="0" smtClean="0" sz="1100" spc="-32">
                <a:latin typeface="Sylfaen"/>
                <a:cs typeface="Sylfaen"/>
              </a:rPr>
              <a:t>რ</a:t>
            </a:r>
            <a:r>
              <a:rPr dirty="0" smtClean="0" sz="1100" spc="-18">
                <a:latin typeface="Sylfaen"/>
                <a:cs typeface="Sylfaen"/>
              </a:rPr>
              <a:t>ი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ნ</a:t>
            </a:r>
            <a:r>
              <a:rPr dirty="0" smtClean="0" sz="1100" spc="-18">
                <a:latin typeface="Sylfaen"/>
                <a:cs typeface="Sylfaen"/>
              </a:rPr>
              <a:t>ი</a:t>
            </a:r>
            <a:r>
              <a:rPr dirty="0" smtClean="0" sz="1100" spc="-8">
                <a:latin typeface="Sylfaen"/>
                <a:cs typeface="Sylfaen"/>
              </a:rPr>
              <a:t>  </a:t>
            </a:r>
            <a:r>
              <a:rPr dirty="0" smtClean="0" sz="1100" spc="167">
                <a:latin typeface="Sylfaen"/>
                <a:cs typeface="Sylfaen"/>
              </a:rPr>
              <a:t> </a:t>
            </a:r>
            <a:r>
              <a:rPr dirty="0" smtClean="0" sz="1100" spc="-61">
                <a:latin typeface="Sylfaen"/>
                <a:cs typeface="Sylfaen"/>
              </a:rPr>
              <a:t>მ</a:t>
            </a:r>
            <a:r>
              <a:rPr dirty="0" smtClean="0" sz="1100" spc="-73">
                <a:latin typeface="Sylfaen"/>
                <a:cs typeface="Sylfaen"/>
              </a:rPr>
              <a:t>ი</a:t>
            </a:r>
            <a:r>
              <a:rPr dirty="0" smtClean="0" sz="1100" spc="-106">
                <a:latin typeface="Sylfaen"/>
                <a:cs typeface="Sylfaen"/>
              </a:rPr>
              <a:t>ზ</a:t>
            </a:r>
            <a:r>
              <a:rPr dirty="0" smtClean="0" sz="1100" spc="-61">
                <a:latin typeface="Sylfaen"/>
                <a:cs typeface="Sylfaen"/>
              </a:rPr>
              <a:t>ნ</a:t>
            </a:r>
            <a:r>
              <a:rPr dirty="0" smtClean="0" sz="1100" spc="-65">
                <a:latin typeface="Sylfaen"/>
                <a:cs typeface="Sylfaen"/>
              </a:rPr>
              <a:t>ა</a:t>
            </a:r>
            <a:r>
              <a:rPr dirty="0" smtClean="0" sz="1100" spc="-111">
                <a:latin typeface="Sylfaen"/>
                <a:cs typeface="Sylfaen"/>
              </a:rPr>
              <a:t>დ</a:t>
            </a:r>
            <a:r>
              <a:rPr dirty="0" smtClean="0" sz="1100" spc="-32">
                <a:latin typeface="Sylfaen"/>
                <a:cs typeface="Sylfaen"/>
              </a:rPr>
              <a:t>  </a:t>
            </a:r>
            <a:r>
              <a:rPr dirty="0" smtClean="0" sz="1100" spc="192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1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18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შ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8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„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21">
                <a:latin typeface="Sylfaen"/>
                <a:cs typeface="Sylfaen"/>
              </a:rPr>
              <a:t>ფ</a:t>
            </a:r>
            <a:r>
              <a:rPr dirty="0" smtClean="0" sz="1100" spc="16">
                <a:latin typeface="Sylfaen"/>
                <a:cs typeface="Sylfaen"/>
              </a:rPr>
              <a:t>თ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902004" y="2127868"/>
            <a:ext cx="135022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ფორ</a:t>
            </a:r>
            <a:r>
              <a:rPr dirty="0" smtClean="0" sz="1100" spc="-4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    </a:t>
            </a:r>
            <a:r>
              <a:rPr dirty="0" smtClean="0" sz="1100" spc="262">
                <a:latin typeface="Sylfaen"/>
                <a:cs typeface="Sylfaen"/>
              </a:rPr>
              <a:t> 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74">
                <a:latin typeface="Sylfaen"/>
                <a:cs typeface="Sylfaen"/>
              </a:rPr>
              <a:t>ხ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440366" y="2127868"/>
            <a:ext cx="113935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პ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ტ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“</a:t>
            </a:r>
            <a:r>
              <a:rPr dirty="0" smtClean="0" sz="1100" spc="0">
                <a:latin typeface="Sylfaen"/>
                <a:cs typeface="Sylfaen"/>
              </a:rPr>
              <a:t>     </a:t>
            </a:r>
            <a:r>
              <a:rPr dirty="0" smtClean="0" sz="1100" spc="168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768136" y="2127868"/>
            <a:ext cx="35082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">
                <a:latin typeface="Sylfaen"/>
                <a:cs typeface="Sylfaen"/>
              </a:rPr>
              <a:t>მ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თი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902004" y="2420476"/>
            <a:ext cx="83636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3">
                <a:latin typeface="Sylfaen"/>
                <a:cs typeface="Sylfaen"/>
              </a:rPr>
              <a:t>ს</a:t>
            </a:r>
            <a:r>
              <a:rPr dirty="0" smtClean="0" sz="1100" spc="-33">
                <a:latin typeface="Sylfaen"/>
                <a:cs typeface="Sylfaen"/>
              </a:rPr>
              <a:t>ა</a:t>
            </a:r>
            <a:r>
              <a:rPr dirty="0" smtClean="0" sz="1100" spc="-33">
                <a:latin typeface="Sylfaen"/>
                <a:cs typeface="Sylfaen"/>
              </a:rPr>
              <a:t>შ</a:t>
            </a:r>
            <a:r>
              <a:rPr dirty="0" smtClean="0" sz="1100" spc="-33">
                <a:latin typeface="Sylfaen"/>
                <a:cs typeface="Sylfaen"/>
              </a:rPr>
              <a:t>უ</a:t>
            </a:r>
            <a:r>
              <a:rPr dirty="0" smtClean="0" sz="1100" spc="-33">
                <a:latin typeface="Sylfaen"/>
                <a:cs typeface="Sylfaen"/>
              </a:rPr>
              <a:t>ა</a:t>
            </a:r>
            <a:r>
              <a:rPr dirty="0" smtClean="0" sz="1100" spc="-33">
                <a:latin typeface="Sylfaen"/>
                <a:cs typeface="Sylfaen"/>
              </a:rPr>
              <a:t>ლ</a:t>
            </a:r>
            <a:r>
              <a:rPr dirty="0" smtClean="0" sz="1100" spc="-33">
                <a:latin typeface="Sylfaen"/>
                <a:cs typeface="Sylfaen"/>
              </a:rPr>
              <a:t>ე</a:t>
            </a:r>
            <a:r>
              <a:rPr dirty="0" smtClean="0" sz="1100" spc="-33">
                <a:latin typeface="Sylfaen"/>
                <a:cs typeface="Sylfaen"/>
              </a:rPr>
              <a:t>ბ</a:t>
            </a:r>
            <a:r>
              <a:rPr dirty="0" smtClean="0" sz="1100" spc="-33">
                <a:latin typeface="Sylfaen"/>
                <a:cs typeface="Sylfaen"/>
              </a:rPr>
              <a:t>ი</a:t>
            </a:r>
            <a:r>
              <a:rPr dirty="0" smtClean="0" sz="1100" spc="-33">
                <a:latin typeface="Sylfaen"/>
                <a:cs typeface="Sylfaen"/>
              </a:rPr>
              <a:t>თ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845310" y="2420476"/>
            <a:ext cx="9955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>
                <a:latin typeface="Sylfaen"/>
                <a:cs typeface="Sylfaen"/>
              </a:rPr>
              <a:t>-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051050" y="2420476"/>
            <a:ext cx="94446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22">
                <a:latin typeface="Sylfaen"/>
                <a:cs typeface="Sylfaen"/>
              </a:rPr>
              <a:t>წო</a:t>
            </a:r>
            <a:r>
              <a:rPr dirty="0" smtClean="0" sz="1100" spc="22">
                <a:latin typeface="Sylfaen"/>
                <a:cs typeface="Sylfaen"/>
              </a:rPr>
              <a:t>ნ</a:t>
            </a:r>
            <a:r>
              <a:rPr dirty="0" smtClean="0" sz="1100" spc="22">
                <a:latin typeface="Sylfaen"/>
                <a:cs typeface="Sylfaen"/>
              </a:rPr>
              <a:t>ა</a:t>
            </a:r>
            <a:r>
              <a:rPr dirty="0" smtClean="0" sz="1100" spc="22">
                <a:latin typeface="Sylfaen"/>
                <a:cs typeface="Sylfaen"/>
              </a:rPr>
              <a:t>ს</a:t>
            </a:r>
            <a:r>
              <a:rPr dirty="0" smtClean="0" sz="1100" spc="22">
                <a:latin typeface="Sylfaen"/>
                <a:cs typeface="Sylfaen"/>
              </a:rPr>
              <a:t>წორ</a:t>
            </a:r>
            <a:r>
              <a:rPr dirty="0" smtClean="0" sz="1100" spc="22">
                <a:latin typeface="Sylfaen"/>
                <a:cs typeface="Sylfaen"/>
              </a:rPr>
              <a:t>ო</a:t>
            </a:r>
            <a:r>
              <a:rPr dirty="0" smtClean="0" sz="1100" spc="22">
                <a:latin typeface="Sylfaen"/>
                <a:cs typeface="Sylfaen"/>
              </a:rPr>
              <a:t>ბა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102049" y="2420476"/>
            <a:ext cx="21972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">
                <a:latin typeface="Sylfaen"/>
                <a:cs typeface="Sylfaen"/>
              </a:rPr>
              <a:t>დ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427892" y="2420476"/>
            <a:ext cx="69222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7">
                <a:latin typeface="Sylfaen"/>
                <a:cs typeface="Sylfaen"/>
              </a:rPr>
              <a:t>ჰა</a:t>
            </a:r>
            <a:r>
              <a:rPr dirty="0" smtClean="0" sz="1100" spc="7">
                <a:latin typeface="Sylfaen"/>
                <a:cs typeface="Sylfaen"/>
              </a:rPr>
              <a:t>რ</a:t>
            </a:r>
            <a:r>
              <a:rPr dirty="0" smtClean="0" sz="1100" spc="7">
                <a:latin typeface="Sylfaen"/>
                <a:cs typeface="Sylfaen"/>
              </a:rPr>
              <a:t>მ</a:t>
            </a:r>
            <a:r>
              <a:rPr dirty="0" smtClean="0" sz="1100" spc="7">
                <a:latin typeface="Sylfaen"/>
                <a:cs typeface="Sylfaen"/>
              </a:rPr>
              <a:t>ო</a:t>
            </a:r>
            <a:r>
              <a:rPr dirty="0" smtClean="0" sz="1100" spc="7">
                <a:latin typeface="Sylfaen"/>
                <a:cs typeface="Sylfaen"/>
              </a:rPr>
              <a:t>ნ</a:t>
            </a:r>
            <a:r>
              <a:rPr dirty="0" smtClean="0" sz="1100" spc="7">
                <a:latin typeface="Sylfaen"/>
                <a:cs typeface="Sylfaen"/>
              </a:rPr>
              <a:t>ი</a:t>
            </a:r>
            <a:r>
              <a:rPr dirty="0" smtClean="0" sz="1100" spc="7">
                <a:latin typeface="Sylfaen"/>
                <a:cs typeface="Sylfaen"/>
              </a:rPr>
              <a:t>ა</a:t>
            </a:r>
            <a:r>
              <a:rPr dirty="0" smtClean="0" sz="1100" spc="7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902004" y="2714608"/>
            <a:ext cx="148131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107">
                <a:latin typeface="Sylfaen"/>
                <a:cs typeface="Sylfaen"/>
              </a:rPr>
              <a:t>ბისტ</a:t>
            </a:r>
            <a:r>
              <a:rPr dirty="0" smtClean="0" sz="1100" spc="-144">
                <a:latin typeface="Sylfaen"/>
                <a:cs typeface="Sylfaen"/>
              </a:rPr>
              <a:t>უ</a:t>
            </a:r>
            <a:r>
              <a:rPr dirty="0" smtClean="0" sz="1100" spc="0">
                <a:latin typeface="Sylfaen"/>
                <a:cs typeface="Sylfaen"/>
              </a:rPr>
              <a:t>რი</a:t>
            </a:r>
            <a:r>
              <a:rPr dirty="0" smtClean="0" sz="1100" spc="0">
                <a:latin typeface="Sylfaen"/>
                <a:cs typeface="Sylfaen"/>
              </a:rPr>
              <a:t>    </a:t>
            </a:r>
            <a:r>
              <a:rPr dirty="0" smtClean="0" sz="1100" spc="29">
                <a:latin typeface="Sylfaen"/>
                <a:cs typeface="Sylfaen"/>
              </a:rPr>
              <a:t> </a:t>
            </a:r>
            <a:r>
              <a:rPr dirty="0" smtClean="0" sz="1100" spc="91">
                <a:latin typeface="Sylfaen"/>
                <a:cs typeface="Sylfaen"/>
              </a:rPr>
              <a:t>ფო</a:t>
            </a:r>
            <a:r>
              <a:rPr dirty="0" smtClean="0" sz="1100" spc="80">
                <a:latin typeface="Sylfaen"/>
                <a:cs typeface="Sylfaen"/>
              </a:rPr>
              <a:t>რ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76">
                <a:latin typeface="Sylfaen"/>
                <a:cs typeface="Sylfaen"/>
              </a:rPr>
              <a:t>ბი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513976" y="2714608"/>
            <a:ext cx="24510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">
                <a:latin typeface="Sylfaen"/>
                <a:cs typeface="Sylfaen"/>
              </a:rPr>
              <a:t>მ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ნ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891275" y="2714608"/>
            <a:ext cx="122768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7">
                <a:latin typeface="Sylfaen"/>
                <a:cs typeface="Sylfaen"/>
              </a:rPr>
              <a:t>თ</a:t>
            </a:r>
            <a:r>
              <a:rPr dirty="0" smtClean="0" sz="1100" spc="-27">
                <a:latin typeface="Sylfaen"/>
                <a:cs typeface="Sylfaen"/>
              </a:rPr>
              <a:t>ა</a:t>
            </a:r>
            <a:r>
              <a:rPr dirty="0" smtClean="0" sz="1100" spc="-27">
                <a:latin typeface="Sylfaen"/>
                <a:cs typeface="Sylfaen"/>
              </a:rPr>
              <a:t>ნ</a:t>
            </a:r>
            <a:r>
              <a:rPr dirty="0" smtClean="0" sz="1100" spc="-27">
                <a:latin typeface="Sylfaen"/>
                <a:cs typeface="Sylfaen"/>
              </a:rPr>
              <a:t>მ</a:t>
            </a:r>
            <a:r>
              <a:rPr dirty="0" smtClean="0" sz="1100" spc="-27">
                <a:latin typeface="Sylfaen"/>
                <a:cs typeface="Sylfaen"/>
              </a:rPr>
              <a:t>ი</a:t>
            </a:r>
            <a:r>
              <a:rPr dirty="0" smtClean="0" sz="1100" spc="-27">
                <a:latin typeface="Sylfaen"/>
                <a:cs typeface="Sylfaen"/>
              </a:rPr>
              <a:t>მ</a:t>
            </a:r>
            <a:r>
              <a:rPr dirty="0" smtClean="0" sz="1100" spc="-27">
                <a:latin typeface="Sylfaen"/>
                <a:cs typeface="Sylfaen"/>
              </a:rPr>
              <a:t>დ</a:t>
            </a:r>
            <a:r>
              <a:rPr dirty="0" smtClean="0" sz="1100" spc="-27">
                <a:latin typeface="Sylfaen"/>
                <a:cs typeface="Sylfaen"/>
              </a:rPr>
              <a:t>ე</a:t>
            </a:r>
            <a:r>
              <a:rPr dirty="0" smtClean="0" sz="1100" spc="-27">
                <a:latin typeface="Sylfaen"/>
                <a:cs typeface="Sylfaen"/>
              </a:rPr>
              <a:t>ვრ</a:t>
            </a:r>
            <a:r>
              <a:rPr dirty="0" smtClean="0" sz="1100" spc="-27">
                <a:latin typeface="Sylfaen"/>
                <a:cs typeface="Sylfaen"/>
              </a:rPr>
              <a:t>უ</a:t>
            </a:r>
            <a:r>
              <a:rPr dirty="0" smtClean="0" sz="1100" spc="-27">
                <a:latin typeface="Sylfaen"/>
                <a:cs typeface="Sylfaen"/>
              </a:rPr>
              <a:t>ლ</a:t>
            </a:r>
            <a:r>
              <a:rPr dirty="0" smtClean="0" sz="1100" spc="-27">
                <a:latin typeface="Sylfaen"/>
                <a:cs typeface="Sylfaen"/>
              </a:rPr>
              <a:t>ა</a:t>
            </a:r>
            <a:r>
              <a:rPr dirty="0" smtClean="0" sz="1100" spc="-27">
                <a:latin typeface="Sylfaen"/>
                <a:cs typeface="Sylfaen"/>
              </a:rPr>
              <a:t>დ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02004" y="3008740"/>
            <a:ext cx="128755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-1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57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66">
                <a:latin typeface="Sylfaen"/>
                <a:cs typeface="Sylfaen"/>
              </a:rPr>
              <a:t>ც</a:t>
            </a:r>
            <a:r>
              <a:rPr dirty="0" smtClean="0" sz="1100" spc="97">
                <a:latin typeface="Sylfaen"/>
                <a:cs typeface="Sylfaen"/>
              </a:rPr>
              <a:t>რ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257255" y="3008740"/>
            <a:ext cx="186142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9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30">
                <a:latin typeface="Sylfaen"/>
                <a:cs typeface="Sylfaen"/>
              </a:rPr>
              <a:t>ო</a:t>
            </a:r>
            <a:r>
              <a:rPr dirty="0" smtClean="0" sz="1100" spc="16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114">
                <a:latin typeface="Sylfaen"/>
                <a:cs typeface="Sylfaen"/>
              </a:rPr>
              <a:t>ტ</a:t>
            </a:r>
            <a:r>
              <a:rPr dirty="0" smtClean="0" sz="1100" spc="87">
                <a:latin typeface="Sylfaen"/>
                <a:cs typeface="Sylfaen"/>
              </a:rPr>
              <a:t>რ</a:t>
            </a:r>
            <a:r>
              <a:rPr dirty="0" smtClean="0" sz="1100" spc="-159">
                <a:latin typeface="Sylfaen"/>
                <a:cs typeface="Sylfaen"/>
              </a:rPr>
              <a:t>ი</a:t>
            </a:r>
            <a:r>
              <a:rPr dirty="0" smtClean="0" sz="1100" spc="-218">
                <a:latin typeface="Sylfaen"/>
                <a:cs typeface="Sylfaen"/>
              </a:rPr>
              <a:t>უ</a:t>
            </a:r>
            <a:r>
              <a:rPr dirty="0" smtClean="0" sz="1100" spc="135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89">
                <a:latin typeface="Sylfaen"/>
                <a:cs typeface="Sylfaen"/>
              </a:rPr>
              <a:t> </a:t>
            </a:r>
            <a:r>
              <a:rPr dirty="0" smtClean="0" sz="1100" spc="-41">
                <a:latin typeface="Sylfaen"/>
                <a:cs typeface="Sylfaen"/>
              </a:rPr>
              <a:t>ს</a:t>
            </a:r>
            <a:r>
              <a:rPr dirty="0" smtClean="0" sz="1100" spc="-32">
                <a:latin typeface="Sylfaen"/>
                <a:cs typeface="Sylfaen"/>
              </a:rPr>
              <a:t>ტ</a:t>
            </a:r>
            <a:r>
              <a:rPr dirty="0" smtClean="0" sz="1100" spc="-34">
                <a:latin typeface="Sylfaen"/>
                <a:cs typeface="Sylfaen"/>
              </a:rPr>
              <a:t>ი</a:t>
            </a:r>
            <a:r>
              <a:rPr dirty="0" smtClean="0" sz="1100" spc="-38">
                <a:latin typeface="Sylfaen"/>
                <a:cs typeface="Sylfaen"/>
              </a:rPr>
              <a:t>ლ</a:t>
            </a:r>
            <a:r>
              <a:rPr dirty="0" smtClean="0" sz="1100" spc="-28">
                <a:latin typeface="Sylfaen"/>
                <a:cs typeface="Sylfaen"/>
              </a:rPr>
              <a:t>ა</a:t>
            </a:r>
            <a:r>
              <a:rPr dirty="0" smtClean="0" sz="1100" spc="-37">
                <a:latin typeface="Sylfaen"/>
                <a:cs typeface="Sylfaen"/>
              </a:rPr>
              <a:t>დ</a:t>
            </a:r>
            <a:r>
              <a:rPr dirty="0" smtClean="0" sz="1100" spc="-10">
                <a:latin typeface="Sylfaen"/>
                <a:cs typeface="Sylfaen"/>
              </a:rPr>
              <a:t>  </a:t>
            </a:r>
            <a:r>
              <a:rPr dirty="0" smtClean="0" sz="1100" spc="141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02004" y="3303253"/>
            <a:ext cx="48359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3">
                <a:latin typeface="Sylfaen"/>
                <a:cs typeface="Sylfaen"/>
              </a:rPr>
              <a:t>თ</a:t>
            </a:r>
            <a:r>
              <a:rPr dirty="0" smtClean="0" sz="1100" spc="-43">
                <a:latin typeface="Sylfaen"/>
                <a:cs typeface="Sylfaen"/>
              </a:rPr>
              <a:t>ა</a:t>
            </a:r>
            <a:r>
              <a:rPr dirty="0" smtClean="0" sz="1100" spc="-43">
                <a:latin typeface="Sylfaen"/>
                <a:cs typeface="Sylfaen"/>
              </a:rPr>
              <a:t>ვი</a:t>
            </a:r>
            <a:r>
              <a:rPr dirty="0" smtClean="0" sz="1100" spc="-43">
                <a:latin typeface="Sylfaen"/>
                <a:cs typeface="Sylfaen"/>
              </a:rPr>
              <a:t>ს</a:t>
            </a:r>
            <a:r>
              <a:rPr dirty="0" smtClean="0" sz="1100" spc="-43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543316" y="3303253"/>
            <a:ext cx="66166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6">
                <a:latin typeface="Sylfaen"/>
                <a:cs typeface="Sylfaen"/>
              </a:rPr>
              <a:t>ს</a:t>
            </a:r>
            <a:r>
              <a:rPr dirty="0" smtClean="0" sz="1100" spc="-46">
                <a:latin typeface="Sylfaen"/>
                <a:cs typeface="Sylfaen"/>
              </a:rPr>
              <a:t>უ</a:t>
            </a:r>
            <a:r>
              <a:rPr dirty="0" smtClean="0" sz="1100" spc="-46">
                <a:latin typeface="Sylfaen"/>
                <a:cs typeface="Sylfaen"/>
              </a:rPr>
              <a:t>რ</a:t>
            </a:r>
            <a:r>
              <a:rPr dirty="0" smtClean="0" sz="1100" spc="-46">
                <a:latin typeface="Sylfaen"/>
                <a:cs typeface="Sylfaen"/>
              </a:rPr>
              <a:t>ა</a:t>
            </a:r>
            <a:r>
              <a:rPr dirty="0" smtClean="0" sz="1100" spc="-46">
                <a:latin typeface="Sylfaen"/>
                <a:cs typeface="Sylfaen"/>
              </a:rPr>
              <a:t>თ</a:t>
            </a:r>
            <a:r>
              <a:rPr dirty="0" smtClean="0" sz="1100" spc="-46">
                <a:latin typeface="Sylfaen"/>
                <a:cs typeface="Sylfaen"/>
              </a:rPr>
              <a:t>ე</a:t>
            </a:r>
            <a:r>
              <a:rPr dirty="0" smtClean="0" sz="1100" spc="-46">
                <a:latin typeface="Sylfaen"/>
                <a:cs typeface="Sylfaen"/>
              </a:rPr>
              <a:t>ბი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362972" y="3303253"/>
            <a:ext cx="95610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">
                <a:latin typeface="Sylfaen"/>
                <a:cs typeface="Sylfaen"/>
              </a:rPr>
              <a:t>ს</a:t>
            </a:r>
            <a:r>
              <a:rPr dirty="0" smtClean="0" sz="1100" spc="-2">
                <a:latin typeface="Sylfaen"/>
                <a:cs typeface="Sylfaen"/>
              </a:rPr>
              <a:t>იბრ</a:t>
            </a:r>
            <a:r>
              <a:rPr dirty="0" smtClean="0" sz="1100" spc="-2">
                <a:latin typeface="Sylfaen"/>
                <a:cs typeface="Sylfaen"/>
              </a:rPr>
              <a:t>ტ</a:t>
            </a:r>
            <a:r>
              <a:rPr dirty="0" smtClean="0" sz="1100" spc="-2">
                <a:latin typeface="Sylfaen"/>
                <a:cs typeface="Sylfaen"/>
              </a:rPr>
              <a:t>ყ</a:t>
            </a:r>
            <a:r>
              <a:rPr dirty="0" smtClean="0" sz="1100" spc="-2">
                <a:latin typeface="Sylfaen"/>
                <a:cs typeface="Sylfaen"/>
              </a:rPr>
              <a:t>ო</a:t>
            </a:r>
            <a:r>
              <a:rPr dirty="0" smtClean="0" sz="1100" spc="-2">
                <a:latin typeface="Sylfaen"/>
                <a:cs typeface="Sylfaen"/>
              </a:rPr>
              <a:t>ბრივ,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476784" y="3303253"/>
            <a:ext cx="64189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9">
                <a:latin typeface="Sylfaen"/>
                <a:cs typeface="Sylfaen"/>
              </a:rPr>
              <a:t>ს</a:t>
            </a:r>
            <a:r>
              <a:rPr dirty="0" smtClean="0" sz="1100" spc="-39">
                <a:latin typeface="Sylfaen"/>
                <a:cs typeface="Sylfaen"/>
              </a:rPr>
              <a:t>ქ</a:t>
            </a:r>
            <a:r>
              <a:rPr dirty="0" smtClean="0" sz="1100" spc="-39">
                <a:latin typeface="Sylfaen"/>
                <a:cs typeface="Sylfaen"/>
              </a:rPr>
              <a:t>ე</a:t>
            </a:r>
            <a:r>
              <a:rPr dirty="0" smtClean="0" sz="1100" spc="-39">
                <a:latin typeface="Sylfaen"/>
                <a:cs typeface="Sylfaen"/>
              </a:rPr>
              <a:t>მ</a:t>
            </a:r>
            <a:r>
              <a:rPr dirty="0" smtClean="0" sz="1100" spc="-39">
                <a:latin typeface="Sylfaen"/>
                <a:cs typeface="Sylfaen"/>
              </a:rPr>
              <a:t>ა</a:t>
            </a:r>
            <a:r>
              <a:rPr dirty="0" smtClean="0" sz="1100" spc="-39">
                <a:latin typeface="Sylfaen"/>
                <a:cs typeface="Sylfaen"/>
              </a:rPr>
              <a:t>ტ</a:t>
            </a:r>
            <a:r>
              <a:rPr dirty="0" smtClean="0" sz="1100" spc="-39">
                <a:latin typeface="Sylfaen"/>
                <a:cs typeface="Sylfaen"/>
              </a:rPr>
              <a:t>უ</a:t>
            </a:r>
            <a:r>
              <a:rPr dirty="0" smtClean="0" sz="1100" spc="-39">
                <a:latin typeface="Sylfaen"/>
                <a:cs typeface="Sylfaen"/>
              </a:rPr>
              <a:t>რ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02004" y="3597385"/>
            <a:ext cx="117033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7">
                <a:latin typeface="Sylfaen"/>
                <a:cs typeface="Sylfaen"/>
              </a:rPr>
              <a:t>კ</a:t>
            </a:r>
            <a:r>
              <a:rPr dirty="0" smtClean="0" sz="1100" spc="-37">
                <a:latin typeface="Sylfaen"/>
                <a:cs typeface="Sylfaen"/>
              </a:rPr>
              <a:t>ო</a:t>
            </a:r>
            <a:r>
              <a:rPr dirty="0" smtClean="0" sz="1100" spc="-37">
                <a:latin typeface="Sylfaen"/>
                <a:cs typeface="Sylfaen"/>
              </a:rPr>
              <a:t>მ</a:t>
            </a:r>
            <a:r>
              <a:rPr dirty="0" smtClean="0" sz="1100" spc="-37">
                <a:latin typeface="Sylfaen"/>
                <a:cs typeface="Sylfaen"/>
              </a:rPr>
              <a:t>პ</a:t>
            </a:r>
            <a:r>
              <a:rPr dirty="0" smtClean="0" sz="1100" spc="-37">
                <a:latin typeface="Sylfaen"/>
                <a:cs typeface="Sylfaen"/>
              </a:rPr>
              <a:t>ო</a:t>
            </a:r>
            <a:r>
              <a:rPr dirty="0" smtClean="0" sz="1100" spc="-37">
                <a:latin typeface="Sylfaen"/>
                <a:cs typeface="Sylfaen"/>
              </a:rPr>
              <a:t>ზ</a:t>
            </a:r>
            <a:r>
              <a:rPr dirty="0" smtClean="0" sz="1100" spc="-37">
                <a:latin typeface="Sylfaen"/>
                <a:cs typeface="Sylfaen"/>
              </a:rPr>
              <a:t>ი</a:t>
            </a:r>
            <a:r>
              <a:rPr dirty="0" smtClean="0" sz="1100" spc="-37">
                <a:latin typeface="Sylfaen"/>
                <a:cs typeface="Sylfaen"/>
              </a:rPr>
              <a:t>ც</a:t>
            </a:r>
            <a:r>
              <a:rPr dirty="0" smtClean="0" sz="1100" spc="-37">
                <a:latin typeface="Sylfaen"/>
                <a:cs typeface="Sylfaen"/>
              </a:rPr>
              <a:t>ი</a:t>
            </a:r>
            <a:r>
              <a:rPr dirty="0" smtClean="0" sz="1100" spc="-37">
                <a:latin typeface="Sylfaen"/>
                <a:cs typeface="Sylfaen"/>
              </a:rPr>
              <a:t>ე</a:t>
            </a:r>
            <a:r>
              <a:rPr dirty="0" smtClean="0" sz="1100" spc="-37">
                <a:latin typeface="Sylfaen"/>
                <a:cs typeface="Sylfaen"/>
              </a:rPr>
              <a:t>ბ</a:t>
            </a:r>
            <a:r>
              <a:rPr dirty="0" smtClean="0" sz="1100" spc="-37">
                <a:latin typeface="Sylfaen"/>
                <a:cs typeface="Sylfaen"/>
              </a:rPr>
              <a:t>ა</a:t>
            </a:r>
            <a:r>
              <a:rPr dirty="0" smtClean="0" sz="1100" spc="-37">
                <a:latin typeface="Sylfaen"/>
                <a:cs typeface="Sylfaen"/>
              </a:rPr>
              <a:t>მ</a:t>
            </a:r>
            <a:r>
              <a:rPr dirty="0" smtClean="0" sz="1100" spc="-37">
                <a:latin typeface="Sylfaen"/>
                <a:cs typeface="Sylfaen"/>
              </a:rPr>
              <a:t>დ</a:t>
            </a:r>
            <a:r>
              <a:rPr dirty="0" smtClean="0" sz="1100" spc="-37">
                <a:latin typeface="Sylfaen"/>
                <a:cs typeface="Sylfaen"/>
              </a:rPr>
              <a:t>ე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227391" y="3597385"/>
            <a:ext cx="64946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ყ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: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237103" y="3597385"/>
            <a:ext cx="57914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0">
                <a:latin typeface="Sylfaen"/>
                <a:cs typeface="Sylfaen"/>
              </a:rPr>
              <a:t>„</a:t>
            </a:r>
            <a:r>
              <a:rPr dirty="0" smtClean="0" sz="1100" spc="10">
                <a:latin typeface="Sylfaen"/>
                <a:cs typeface="Sylfaen"/>
              </a:rPr>
              <a:t>ტ</a:t>
            </a:r>
            <a:r>
              <a:rPr dirty="0" smtClean="0" sz="1100" spc="10">
                <a:latin typeface="Sylfaen"/>
                <a:cs typeface="Sylfaen"/>
              </a:rPr>
              <a:t>ა</a:t>
            </a:r>
            <a:r>
              <a:rPr dirty="0" smtClean="0" sz="1100" spc="10">
                <a:latin typeface="Sylfaen"/>
                <a:cs typeface="Sylfaen"/>
              </a:rPr>
              <a:t>ბ</a:t>
            </a:r>
            <a:r>
              <a:rPr dirty="0" smtClean="0" sz="1100" spc="10">
                <a:latin typeface="Sylfaen"/>
                <a:cs typeface="Sylfaen"/>
              </a:rPr>
              <a:t>ლ</a:t>
            </a:r>
            <a:r>
              <a:rPr dirty="0" smtClean="0" sz="1100" spc="10">
                <a:latin typeface="Sylfaen"/>
                <a:cs typeface="Sylfaen"/>
              </a:rPr>
              <a:t>ო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971925" y="3597385"/>
            <a:ext cx="14906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">
                <a:latin typeface="Sylfaen"/>
                <a:cs typeface="Sylfaen"/>
              </a:rPr>
              <a:t>I</a:t>
            </a:r>
            <a:r>
              <a:rPr dirty="0" smtClean="0" sz="1100" spc="-2">
                <a:latin typeface="Sylfaen"/>
                <a:cs typeface="Sylfaen"/>
              </a:rPr>
              <a:t>“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02004" y="3891517"/>
            <a:ext cx="132654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80">
                <a:latin typeface="Sylfaen"/>
                <a:cs typeface="Sylfaen"/>
              </a:rPr>
              <a:t>(</a:t>
            </a:r>
            <a:r>
              <a:rPr dirty="0" smtClean="0" sz="1100" spc="-80">
                <a:latin typeface="Sylfaen"/>
                <a:cs typeface="Sylfaen"/>
              </a:rPr>
              <a:t>ლ</a:t>
            </a:r>
            <a:r>
              <a:rPr dirty="0" smtClean="0" sz="1100" spc="-80">
                <a:latin typeface="Sylfaen"/>
                <a:cs typeface="Sylfaen"/>
              </a:rPr>
              <a:t>უ</a:t>
            </a:r>
            <a:r>
              <a:rPr dirty="0" smtClean="0" sz="1100" spc="-80">
                <a:latin typeface="Sylfaen"/>
                <a:cs typeface="Sylfaen"/>
              </a:rPr>
              <a:t>დ</a:t>
            </a:r>
            <a:r>
              <a:rPr dirty="0" smtClean="0" sz="1100" spc="-80">
                <a:latin typeface="Sylfaen"/>
                <a:cs typeface="Sylfaen"/>
              </a:rPr>
              <a:t>ვ</a:t>
            </a:r>
            <a:r>
              <a:rPr dirty="0" smtClean="0" sz="1100" spc="-80">
                <a:latin typeface="Sylfaen"/>
                <a:cs typeface="Sylfaen"/>
              </a:rPr>
              <a:t>ი</a:t>
            </a:r>
            <a:r>
              <a:rPr dirty="0" smtClean="0" sz="1100" spc="-80">
                <a:latin typeface="Sylfaen"/>
                <a:cs typeface="Sylfaen"/>
              </a:rPr>
              <a:t>გ</a:t>
            </a:r>
            <a:r>
              <a:rPr dirty="0" smtClean="0" sz="1100" spc="-80">
                <a:latin typeface="Sylfaen"/>
                <a:cs typeface="Sylfaen"/>
              </a:rPr>
              <a:t>ის</a:t>
            </a:r>
            <a:r>
              <a:rPr dirty="0" smtClean="0" sz="1100" spc="-80">
                <a:latin typeface="Sylfaen"/>
                <a:cs typeface="Sylfaen"/>
              </a:rPr>
              <a:t> </a:t>
            </a:r>
            <a:r>
              <a:rPr dirty="0" smtClean="0" sz="1100" spc="-80">
                <a:latin typeface="Sylfaen"/>
                <a:cs typeface="Sylfaen"/>
              </a:rPr>
              <a:t> </a:t>
            </a:r>
            <a:r>
              <a:rPr dirty="0" smtClean="0" sz="1100" spc="-80">
                <a:latin typeface="Sylfaen"/>
                <a:cs typeface="Sylfaen"/>
              </a:rPr>
              <a:t>მ</a:t>
            </a:r>
            <a:r>
              <a:rPr dirty="0" smtClean="0" sz="1100" spc="-80">
                <a:latin typeface="Sylfaen"/>
                <a:cs typeface="Sylfaen"/>
              </a:rPr>
              <a:t>უ</a:t>
            </a:r>
            <a:r>
              <a:rPr dirty="0" smtClean="0" sz="1100" spc="-80">
                <a:latin typeface="Sylfaen"/>
                <a:cs typeface="Sylfaen"/>
              </a:rPr>
              <a:t>ზ</a:t>
            </a:r>
            <a:r>
              <a:rPr dirty="0" smtClean="0" sz="1100" spc="-80">
                <a:latin typeface="Sylfaen"/>
                <a:cs typeface="Sylfaen"/>
              </a:rPr>
              <a:t>ე</a:t>
            </a:r>
            <a:r>
              <a:rPr dirty="0" smtClean="0" sz="1100" spc="-80">
                <a:latin typeface="Sylfaen"/>
                <a:cs typeface="Sylfaen"/>
              </a:rPr>
              <a:t>უ</a:t>
            </a:r>
            <a:r>
              <a:rPr dirty="0" smtClean="0" sz="1100" spc="-80">
                <a:latin typeface="Sylfaen"/>
                <a:cs typeface="Sylfaen"/>
              </a:rPr>
              <a:t>მ</a:t>
            </a:r>
            <a:r>
              <a:rPr dirty="0" smtClean="0" sz="1100" spc="-80">
                <a:latin typeface="Sylfaen"/>
                <a:cs typeface="Sylfaen"/>
              </a:rPr>
              <a:t>ი</a:t>
            </a:r>
            <a:r>
              <a:rPr dirty="0" smtClean="0" sz="1100" spc="-80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240026" y="3891517"/>
            <a:ext cx="188117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">
                <a:latin typeface="Sylfaen"/>
                <a:cs typeface="Sylfaen"/>
              </a:rPr>
              <a:t>კ</a:t>
            </a:r>
            <a:r>
              <a:rPr dirty="0" smtClean="0" sz="1100" spc="-3">
                <a:latin typeface="Sylfaen"/>
                <a:cs typeface="Sylfaen"/>
              </a:rPr>
              <a:t>ი</a:t>
            </a:r>
            <a:r>
              <a:rPr dirty="0" smtClean="0" sz="1100" spc="-3">
                <a:latin typeface="Sylfaen"/>
                <a:cs typeface="Sylfaen"/>
              </a:rPr>
              <a:t>ო</a:t>
            </a:r>
            <a:r>
              <a:rPr dirty="0" smtClean="0" sz="1100" spc="-3">
                <a:latin typeface="Sylfaen"/>
                <a:cs typeface="Sylfaen"/>
              </a:rPr>
              <a:t>ლ</a:t>
            </a:r>
            <a:r>
              <a:rPr dirty="0" smtClean="0" sz="1100" spc="-3">
                <a:latin typeface="Sylfaen"/>
                <a:cs typeface="Sylfaen"/>
              </a:rPr>
              <a:t>ნ</a:t>
            </a:r>
            <a:r>
              <a:rPr dirty="0" smtClean="0" sz="1100" spc="-3">
                <a:latin typeface="Sylfaen"/>
                <a:cs typeface="Sylfaen"/>
              </a:rPr>
              <a:t>ი</a:t>
            </a:r>
            <a:r>
              <a:rPr dirty="0" smtClean="0" sz="1100" spc="-3">
                <a:latin typeface="Sylfaen"/>
                <a:cs typeface="Sylfaen"/>
              </a:rPr>
              <a:t>.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1</a:t>
            </a:r>
            <a:r>
              <a:rPr dirty="0" smtClean="0" sz="1100" spc="-3">
                <a:latin typeface="Sylfaen"/>
                <a:cs typeface="Sylfaen"/>
              </a:rPr>
              <a:t>921),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„</a:t>
            </a:r>
            <a:r>
              <a:rPr dirty="0" smtClean="0" sz="1100" spc="-3">
                <a:latin typeface="Sylfaen"/>
                <a:cs typeface="Sylfaen"/>
              </a:rPr>
              <a:t>კ</a:t>
            </a:r>
            <a:r>
              <a:rPr dirty="0" smtClean="0" sz="1100" spc="-3">
                <a:latin typeface="Sylfaen"/>
                <a:cs typeface="Sylfaen"/>
              </a:rPr>
              <a:t>ო</a:t>
            </a:r>
            <a:r>
              <a:rPr dirty="0" smtClean="0" sz="1100" spc="-3">
                <a:latin typeface="Sylfaen"/>
                <a:cs typeface="Sylfaen"/>
              </a:rPr>
              <a:t>მ</a:t>
            </a:r>
            <a:r>
              <a:rPr dirty="0" smtClean="0" sz="1100" spc="-3">
                <a:latin typeface="Sylfaen"/>
                <a:cs typeface="Sylfaen"/>
              </a:rPr>
              <a:t>პ</a:t>
            </a:r>
            <a:r>
              <a:rPr dirty="0" smtClean="0" sz="1100" spc="-3">
                <a:latin typeface="Sylfaen"/>
                <a:cs typeface="Sylfaen"/>
              </a:rPr>
              <a:t>ო</a:t>
            </a:r>
            <a:r>
              <a:rPr dirty="0" smtClean="0" sz="1100" spc="-3">
                <a:latin typeface="Sylfaen"/>
                <a:cs typeface="Sylfaen"/>
              </a:rPr>
              <a:t>ზ</a:t>
            </a:r>
            <a:r>
              <a:rPr dirty="0" smtClean="0" sz="1100" spc="-3">
                <a:latin typeface="Sylfaen"/>
                <a:cs typeface="Sylfaen"/>
              </a:rPr>
              <a:t>ი</a:t>
            </a:r>
            <a:r>
              <a:rPr dirty="0" smtClean="0" sz="1100" spc="-3">
                <a:latin typeface="Sylfaen"/>
                <a:cs typeface="Sylfaen"/>
              </a:rPr>
              <a:t>ც</a:t>
            </a:r>
            <a:r>
              <a:rPr dirty="0" smtClean="0" sz="1100" spc="-3">
                <a:latin typeface="Sylfaen"/>
                <a:cs typeface="Sylfaen"/>
              </a:rPr>
              <a:t>ი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02004" y="4185649"/>
            <a:ext cx="5781184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0">
                <a:latin typeface="Sylfaen"/>
                <a:cs typeface="Sylfaen"/>
              </a:rPr>
              <a:t>2“</a:t>
            </a:r>
            <a:r>
              <a:rPr dirty="0" smtClean="0" sz="1100" spc="-30">
                <a:latin typeface="Sylfaen"/>
                <a:cs typeface="Sylfaen"/>
              </a:rPr>
              <a:t> </a:t>
            </a:r>
            <a:r>
              <a:rPr dirty="0" smtClean="0" sz="1100" spc="-30">
                <a:latin typeface="Sylfaen"/>
                <a:cs typeface="Sylfaen"/>
              </a:rPr>
              <a:t>(</a:t>
            </a:r>
            <a:r>
              <a:rPr dirty="0" smtClean="0" sz="1100" spc="-30">
                <a:latin typeface="Sylfaen"/>
                <a:cs typeface="Sylfaen"/>
              </a:rPr>
              <a:t>გ</a:t>
            </a:r>
            <a:r>
              <a:rPr dirty="0" smtClean="0" sz="1100" spc="-30">
                <a:latin typeface="Sylfaen"/>
                <a:cs typeface="Sylfaen"/>
              </a:rPr>
              <a:t>უ</a:t>
            </a:r>
            <a:r>
              <a:rPr dirty="0" smtClean="0" sz="1100" spc="-30">
                <a:latin typeface="Sylfaen"/>
                <a:cs typeface="Sylfaen"/>
              </a:rPr>
              <a:t>გ</a:t>
            </a:r>
            <a:r>
              <a:rPr dirty="0" smtClean="0" sz="1100" spc="-30">
                <a:latin typeface="Sylfaen"/>
                <a:cs typeface="Sylfaen"/>
              </a:rPr>
              <a:t>ე</a:t>
            </a:r>
            <a:r>
              <a:rPr dirty="0" smtClean="0" sz="1100" spc="-30">
                <a:latin typeface="Sylfaen"/>
                <a:cs typeface="Sylfaen"/>
              </a:rPr>
              <a:t>ნ</a:t>
            </a:r>
            <a:r>
              <a:rPr dirty="0" smtClean="0" sz="1100" spc="-30">
                <a:latin typeface="Sylfaen"/>
                <a:cs typeface="Sylfaen"/>
              </a:rPr>
              <a:t>ჰ</a:t>
            </a:r>
            <a:r>
              <a:rPr dirty="0" smtClean="0" sz="1100" spc="-30">
                <a:latin typeface="Sylfaen"/>
                <a:cs typeface="Sylfaen"/>
              </a:rPr>
              <a:t>ა</a:t>
            </a:r>
            <a:r>
              <a:rPr dirty="0" smtClean="0" sz="1100" spc="-30">
                <a:latin typeface="Sylfaen"/>
                <a:cs typeface="Sylfaen"/>
              </a:rPr>
              <a:t>ი</a:t>
            </a:r>
            <a:r>
              <a:rPr dirty="0" smtClean="0" sz="1100" spc="-30">
                <a:latin typeface="Sylfaen"/>
                <a:cs typeface="Sylfaen"/>
              </a:rPr>
              <a:t>მ</a:t>
            </a:r>
            <a:r>
              <a:rPr dirty="0" smtClean="0" sz="1100" spc="-30">
                <a:latin typeface="Sylfaen"/>
                <a:cs typeface="Sylfaen"/>
              </a:rPr>
              <a:t>ის</a:t>
            </a:r>
            <a:r>
              <a:rPr dirty="0" smtClean="0" sz="1100" spc="-30">
                <a:latin typeface="Sylfaen"/>
                <a:cs typeface="Sylfaen"/>
              </a:rPr>
              <a:t> </a:t>
            </a:r>
            <a:r>
              <a:rPr dirty="0" smtClean="0" sz="1100" spc="-30">
                <a:latin typeface="Sylfaen"/>
                <a:cs typeface="Sylfaen"/>
              </a:rPr>
              <a:t>მ</a:t>
            </a:r>
            <a:r>
              <a:rPr dirty="0" smtClean="0" sz="1100" spc="-30">
                <a:latin typeface="Sylfaen"/>
                <a:cs typeface="Sylfaen"/>
              </a:rPr>
              <a:t>უ</a:t>
            </a:r>
            <a:r>
              <a:rPr dirty="0" smtClean="0" sz="1100" spc="-30">
                <a:latin typeface="Sylfaen"/>
                <a:cs typeface="Sylfaen"/>
              </a:rPr>
              <a:t>ზ</a:t>
            </a:r>
            <a:r>
              <a:rPr dirty="0" smtClean="0" sz="1100" spc="-30">
                <a:latin typeface="Sylfaen"/>
                <a:cs typeface="Sylfaen"/>
              </a:rPr>
              <a:t>ე</a:t>
            </a:r>
            <a:r>
              <a:rPr dirty="0" smtClean="0" sz="1100" spc="-30">
                <a:latin typeface="Sylfaen"/>
                <a:cs typeface="Sylfaen"/>
              </a:rPr>
              <a:t>უ</a:t>
            </a:r>
            <a:r>
              <a:rPr dirty="0" smtClean="0" sz="1100" spc="-30">
                <a:latin typeface="Sylfaen"/>
                <a:cs typeface="Sylfaen"/>
              </a:rPr>
              <a:t>მ</a:t>
            </a:r>
            <a:r>
              <a:rPr dirty="0" smtClean="0" sz="1100" spc="-30">
                <a:latin typeface="Sylfaen"/>
                <a:cs typeface="Sylfaen"/>
              </a:rPr>
              <a:t>ი</a:t>
            </a:r>
            <a:r>
              <a:rPr dirty="0" smtClean="0" sz="1100" spc="-30">
                <a:latin typeface="Sylfaen"/>
                <a:cs typeface="Sylfaen"/>
              </a:rPr>
              <a:t>,</a:t>
            </a:r>
            <a:r>
              <a:rPr dirty="0" smtClean="0" sz="1100" spc="-30">
                <a:latin typeface="Sylfaen"/>
                <a:cs typeface="Sylfaen"/>
              </a:rPr>
              <a:t> </a:t>
            </a:r>
            <a:r>
              <a:rPr dirty="0" smtClean="0" sz="1100" spc="-30">
                <a:latin typeface="Sylfaen"/>
                <a:cs typeface="Sylfaen"/>
              </a:rPr>
              <a:t>ნ</a:t>
            </a:r>
            <a:r>
              <a:rPr dirty="0" smtClean="0" sz="1100" spc="-30">
                <a:latin typeface="Sylfaen"/>
                <a:cs typeface="Sylfaen"/>
              </a:rPr>
              <a:t>ი</a:t>
            </a:r>
            <a:r>
              <a:rPr dirty="0" smtClean="0" sz="1100" spc="-30">
                <a:latin typeface="Sylfaen"/>
                <a:cs typeface="Sylfaen"/>
              </a:rPr>
              <a:t>უ</a:t>
            </a:r>
            <a:r>
              <a:rPr dirty="0" smtClean="0" sz="1100" spc="-30">
                <a:latin typeface="Sylfaen"/>
                <a:cs typeface="Sylfaen"/>
              </a:rPr>
              <a:t>-</a:t>
            </a:r>
            <a:r>
              <a:rPr dirty="0" smtClean="0" sz="1100" spc="-30">
                <a:latin typeface="Sylfaen"/>
                <a:cs typeface="Sylfaen"/>
              </a:rPr>
              <a:t>ი</a:t>
            </a:r>
            <a:r>
              <a:rPr dirty="0" smtClean="0" sz="1100" spc="-30">
                <a:latin typeface="Sylfaen"/>
                <a:cs typeface="Sylfaen"/>
              </a:rPr>
              <a:t>ო</a:t>
            </a:r>
            <a:r>
              <a:rPr dirty="0" smtClean="0" sz="1100" spc="-30">
                <a:latin typeface="Sylfaen"/>
                <a:cs typeface="Sylfaen"/>
              </a:rPr>
              <a:t>რ</a:t>
            </a:r>
            <a:r>
              <a:rPr dirty="0" smtClean="0" sz="1100" spc="-30">
                <a:latin typeface="Sylfaen"/>
                <a:cs typeface="Sylfaen"/>
              </a:rPr>
              <a:t>კ</a:t>
            </a:r>
            <a:r>
              <a:rPr dirty="0" smtClean="0" sz="1100" spc="-30">
                <a:latin typeface="Sylfaen"/>
                <a:cs typeface="Sylfaen"/>
              </a:rPr>
              <a:t>ი</a:t>
            </a:r>
            <a:r>
              <a:rPr dirty="0" smtClean="0" sz="1100" spc="-30">
                <a:latin typeface="Sylfaen"/>
                <a:cs typeface="Sylfaen"/>
              </a:rPr>
              <a:t>.</a:t>
            </a:r>
            <a:r>
              <a:rPr dirty="0" smtClean="0" sz="1100" spc="-30">
                <a:latin typeface="Sylfaen"/>
                <a:cs typeface="Sylfaen"/>
              </a:rPr>
              <a:t> </a:t>
            </a:r>
            <a:r>
              <a:rPr dirty="0" smtClean="0" sz="1100" spc="-30">
                <a:latin typeface="Sylfaen"/>
                <a:cs typeface="Sylfaen"/>
              </a:rPr>
              <a:t>1922),</a:t>
            </a:r>
            <a:r>
              <a:rPr dirty="0" smtClean="0" sz="1100" spc="-30">
                <a:latin typeface="Sylfaen"/>
                <a:cs typeface="Sylfaen"/>
              </a:rPr>
              <a:t> </a:t>
            </a:r>
            <a:r>
              <a:rPr dirty="0" smtClean="0" sz="1100" spc="-30">
                <a:latin typeface="Sylfaen"/>
                <a:cs typeface="Sylfaen"/>
              </a:rPr>
              <a:t>„</a:t>
            </a:r>
            <a:r>
              <a:rPr dirty="0" smtClean="0" sz="1100" spc="-30">
                <a:latin typeface="Sylfaen"/>
                <a:cs typeface="Sylfaen"/>
              </a:rPr>
              <a:t>კ</a:t>
            </a:r>
            <a:r>
              <a:rPr dirty="0" smtClean="0" sz="1100" spc="-30">
                <a:latin typeface="Sylfaen"/>
                <a:cs typeface="Sylfaen"/>
              </a:rPr>
              <a:t>ო</a:t>
            </a:r>
            <a:r>
              <a:rPr dirty="0" smtClean="0" sz="1100" spc="-30">
                <a:latin typeface="Sylfaen"/>
                <a:cs typeface="Sylfaen"/>
              </a:rPr>
              <a:t>მ</a:t>
            </a:r>
            <a:r>
              <a:rPr dirty="0" smtClean="0" sz="1100" spc="-30">
                <a:latin typeface="Sylfaen"/>
                <a:cs typeface="Sylfaen"/>
              </a:rPr>
              <a:t>პ</a:t>
            </a:r>
            <a:r>
              <a:rPr dirty="0" smtClean="0" sz="1100" spc="-30">
                <a:latin typeface="Sylfaen"/>
                <a:cs typeface="Sylfaen"/>
              </a:rPr>
              <a:t>ო</a:t>
            </a:r>
            <a:r>
              <a:rPr dirty="0" smtClean="0" sz="1100" spc="-30">
                <a:latin typeface="Sylfaen"/>
                <a:cs typeface="Sylfaen"/>
              </a:rPr>
              <a:t>ზ</a:t>
            </a:r>
            <a:r>
              <a:rPr dirty="0" smtClean="0" sz="1100" spc="-30">
                <a:latin typeface="Sylfaen"/>
                <a:cs typeface="Sylfaen"/>
              </a:rPr>
              <a:t>ი</a:t>
            </a:r>
            <a:r>
              <a:rPr dirty="0" smtClean="0" sz="1100" spc="-30">
                <a:latin typeface="Sylfaen"/>
                <a:cs typeface="Sylfaen"/>
              </a:rPr>
              <a:t>ც</a:t>
            </a:r>
            <a:r>
              <a:rPr dirty="0" smtClean="0" sz="1100" spc="-30">
                <a:latin typeface="Sylfaen"/>
                <a:cs typeface="Sylfaen"/>
              </a:rPr>
              <a:t>ია</a:t>
            </a:r>
            <a:r>
              <a:rPr dirty="0" smtClean="0" sz="1100" spc="-30">
                <a:latin typeface="Sylfaen"/>
                <a:cs typeface="Sylfaen"/>
              </a:rPr>
              <a:t> </a:t>
            </a:r>
            <a:r>
              <a:rPr dirty="0" smtClean="0" sz="1100" spc="-30">
                <a:latin typeface="Sylfaen"/>
                <a:cs typeface="Sylfaen"/>
              </a:rPr>
              <a:t>ყ</a:t>
            </a:r>
            <a:r>
              <a:rPr dirty="0" smtClean="0" sz="1100" spc="-30">
                <a:latin typeface="Sylfaen"/>
                <a:cs typeface="Sylfaen"/>
              </a:rPr>
              <a:t>ვ</a:t>
            </a:r>
            <a:r>
              <a:rPr dirty="0" smtClean="0" sz="1100" spc="-30">
                <a:latin typeface="Sylfaen"/>
                <a:cs typeface="Sylfaen"/>
              </a:rPr>
              <a:t>ი</a:t>
            </a:r>
            <a:r>
              <a:rPr dirty="0" smtClean="0" sz="1100" spc="-30">
                <a:latin typeface="Sylfaen"/>
                <a:cs typeface="Sylfaen"/>
              </a:rPr>
              <a:t>თ</a:t>
            </a:r>
            <a:r>
              <a:rPr dirty="0" smtClean="0" sz="1100" spc="-30">
                <a:latin typeface="Sylfaen"/>
                <a:cs typeface="Sylfaen"/>
              </a:rPr>
              <a:t>ლ</a:t>
            </a:r>
            <a:r>
              <a:rPr dirty="0" smtClean="0" sz="1100" spc="-30">
                <a:latin typeface="Sylfaen"/>
                <a:cs typeface="Sylfaen"/>
              </a:rPr>
              <a:t>ი</a:t>
            </a:r>
            <a:r>
              <a:rPr dirty="0" smtClean="0" sz="1100" spc="-30">
                <a:latin typeface="Sylfaen"/>
                <a:cs typeface="Sylfaen"/>
              </a:rPr>
              <a:t>თ</a:t>
            </a:r>
            <a:r>
              <a:rPr dirty="0" smtClean="0" sz="1100" spc="-30">
                <a:latin typeface="Sylfaen"/>
                <a:cs typeface="Sylfaen"/>
              </a:rPr>
              <a:t>,</a:t>
            </a:r>
            <a:r>
              <a:rPr dirty="0" smtClean="0" sz="1100" spc="-30">
                <a:latin typeface="Sylfaen"/>
                <a:cs typeface="Sylfaen"/>
              </a:rPr>
              <a:t> </a:t>
            </a:r>
            <a:r>
              <a:rPr dirty="0" smtClean="0" sz="1100" spc="-30">
                <a:latin typeface="Sylfaen"/>
                <a:cs typeface="Sylfaen"/>
              </a:rPr>
              <a:t>წ</a:t>
            </a:r>
            <a:r>
              <a:rPr dirty="0" smtClean="0" sz="1100" spc="-30">
                <a:latin typeface="Sylfaen"/>
                <a:cs typeface="Sylfaen"/>
              </a:rPr>
              <a:t>ი</a:t>
            </a:r>
            <a:r>
              <a:rPr dirty="0" smtClean="0" sz="1100" spc="-30">
                <a:latin typeface="Sylfaen"/>
                <a:cs typeface="Sylfaen"/>
              </a:rPr>
              <a:t>თ</a:t>
            </a:r>
            <a:r>
              <a:rPr dirty="0" smtClean="0" sz="1100" spc="-30">
                <a:latin typeface="Sylfaen"/>
                <a:cs typeface="Sylfaen"/>
              </a:rPr>
              <a:t>ლ</a:t>
            </a:r>
            <a:r>
              <a:rPr dirty="0" smtClean="0" sz="1100" spc="-30">
                <a:latin typeface="Sylfaen"/>
                <a:cs typeface="Sylfaen"/>
              </a:rPr>
              <a:t>ით</a:t>
            </a:r>
            <a:r>
              <a:rPr dirty="0" smtClean="0" sz="1100" spc="-30">
                <a:latin typeface="Sylfaen"/>
                <a:cs typeface="Sylfaen"/>
              </a:rPr>
              <a:t> </a:t>
            </a:r>
            <a:r>
              <a:rPr dirty="0" smtClean="0" sz="1100" spc="-30">
                <a:latin typeface="Sylfaen"/>
                <a:cs typeface="Sylfaen"/>
              </a:rPr>
              <a:t>დ</a:t>
            </a:r>
            <a:r>
              <a:rPr dirty="0" smtClean="0" sz="1100" spc="-30">
                <a:latin typeface="Sylfaen"/>
                <a:cs typeface="Sylfaen"/>
              </a:rPr>
              <a:t>ა</a:t>
            </a:r>
            <a:r>
              <a:rPr dirty="0" smtClean="0" sz="1100" spc="-30">
                <a:latin typeface="Sylfaen"/>
                <a:cs typeface="Sylfaen"/>
              </a:rPr>
              <a:t> </a:t>
            </a:r>
            <a:r>
              <a:rPr dirty="0" smtClean="0" sz="1100" spc="-30">
                <a:latin typeface="Sylfaen"/>
                <a:cs typeface="Sylfaen"/>
              </a:rPr>
              <a:t>ლ</a:t>
            </a:r>
            <a:r>
              <a:rPr dirty="0" smtClean="0" sz="1100" spc="-30">
                <a:latin typeface="Sylfaen"/>
                <a:cs typeface="Sylfaen"/>
              </a:rPr>
              <a:t>უ</a:t>
            </a:r>
            <a:r>
              <a:rPr dirty="0" smtClean="0" sz="1100" spc="-30">
                <a:latin typeface="Sylfaen"/>
                <a:cs typeface="Sylfaen"/>
              </a:rPr>
              <a:t>რ</a:t>
            </a:r>
            <a:r>
              <a:rPr dirty="0" smtClean="0" sz="1100" spc="-30">
                <a:latin typeface="Sylfaen"/>
                <a:cs typeface="Sylfaen"/>
              </a:rPr>
              <a:t>ჯი</a:t>
            </a:r>
            <a:r>
              <a:rPr dirty="0" smtClean="0" sz="1100" spc="-30">
                <a:latin typeface="Sylfaen"/>
                <a:cs typeface="Sylfaen"/>
              </a:rPr>
              <a:t>თ</a:t>
            </a:r>
            <a:r>
              <a:rPr dirty="0" smtClean="0" sz="1100" spc="-30">
                <a:latin typeface="Sylfaen"/>
                <a:cs typeface="Sylfaen"/>
              </a:rPr>
              <a:t>“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02004" y="4479781"/>
            <a:ext cx="577836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0">
                <a:latin typeface="Sylfaen"/>
                <a:cs typeface="Sylfaen"/>
              </a:rPr>
              <a:t>(</a:t>
            </a:r>
            <a:r>
              <a:rPr dirty="0" smtClean="0" sz="1100" spc="-12">
                <a:latin typeface="Sylfaen"/>
                <a:cs typeface="Sylfaen"/>
              </a:rPr>
              <a:t>მ</a:t>
            </a:r>
            <a:r>
              <a:rPr dirty="0" smtClean="0" sz="1100" spc="-25">
                <a:latin typeface="Sylfaen"/>
                <a:cs typeface="Sylfaen"/>
              </a:rPr>
              <a:t>ე</a:t>
            </a:r>
            <a:r>
              <a:rPr dirty="0" smtClean="0" sz="1100" spc="-12">
                <a:latin typeface="Sylfaen"/>
                <a:cs typeface="Sylfaen"/>
              </a:rPr>
              <a:t>ნ</a:t>
            </a:r>
            <a:r>
              <a:rPr dirty="0" smtClean="0" sz="1100" spc="-28">
                <a:latin typeface="Sylfaen"/>
                <a:cs typeface="Sylfaen"/>
              </a:rPr>
              <a:t>ი</a:t>
            </a:r>
            <a:r>
              <a:rPr dirty="0" smtClean="0" sz="1100" spc="-27">
                <a:latin typeface="Sylfaen"/>
                <a:cs typeface="Sylfaen"/>
              </a:rPr>
              <a:t>ლ</a:t>
            </a:r>
            <a:r>
              <a:rPr dirty="0" smtClean="0" sz="1100" spc="-17">
                <a:latin typeface="Sylfaen"/>
                <a:cs typeface="Sylfaen"/>
              </a:rPr>
              <a:t>ის</a:t>
            </a:r>
            <a:r>
              <a:rPr dirty="0" smtClean="0" sz="1100" spc="-8">
                <a:latin typeface="Sylfaen"/>
                <a:cs typeface="Sylfaen"/>
              </a:rPr>
              <a:t>   </a:t>
            </a:r>
            <a:r>
              <a:rPr dirty="0" smtClean="0" sz="1100" spc="9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ლ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ქ</a:t>
            </a:r>
            <a:r>
              <a:rPr dirty="0" smtClean="0" sz="1100" spc="4">
                <a:latin typeface="Sylfaen"/>
                <a:cs typeface="Sylfaen"/>
              </a:rPr>
              <a:t>ც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84">
                <a:latin typeface="Sylfaen"/>
                <a:cs typeface="Sylfaen"/>
              </a:rPr>
              <a:t> </a:t>
            </a:r>
            <a:r>
              <a:rPr dirty="0" smtClean="0" sz="1100" spc="-62">
                <a:latin typeface="Sylfaen"/>
                <a:cs typeface="Sylfaen"/>
              </a:rPr>
              <a:t>ჰი</a:t>
            </a:r>
            <a:r>
              <a:rPr dirty="0" smtClean="0" sz="1100" spc="-95">
                <a:latin typeface="Sylfaen"/>
                <a:cs typeface="Sylfaen"/>
              </a:rPr>
              <a:t>უ</a:t>
            </a:r>
            <a:r>
              <a:rPr dirty="0" smtClean="0" sz="1100" spc="-64">
                <a:latin typeface="Sylfaen"/>
                <a:cs typeface="Sylfaen"/>
              </a:rPr>
              <a:t>ს</a:t>
            </a:r>
            <a:r>
              <a:rPr dirty="0" smtClean="0" sz="1100" spc="-90">
                <a:latin typeface="Sylfaen"/>
                <a:cs typeface="Sylfaen"/>
              </a:rPr>
              <a:t>ტ</a:t>
            </a:r>
            <a:r>
              <a:rPr dirty="0" smtClean="0" sz="1100" spc="-85">
                <a:latin typeface="Sylfaen"/>
                <a:cs typeface="Sylfaen"/>
              </a:rPr>
              <a:t>ო</a:t>
            </a:r>
            <a:r>
              <a:rPr dirty="0" smtClean="0" sz="1100" spc="-55">
                <a:latin typeface="Sylfaen"/>
                <a:cs typeface="Sylfaen"/>
              </a:rPr>
              <a:t>ნ</a:t>
            </a:r>
            <a:r>
              <a:rPr dirty="0" smtClean="0" sz="1100" spc="-63">
                <a:latin typeface="Sylfaen"/>
                <a:cs typeface="Sylfaen"/>
              </a:rPr>
              <a:t>ი</a:t>
            </a:r>
            <a:r>
              <a:rPr dirty="0" smtClean="0" sz="1100" spc="-30">
                <a:latin typeface="Sylfaen"/>
                <a:cs typeface="Sylfaen"/>
              </a:rPr>
              <a:t>.</a:t>
            </a:r>
            <a:r>
              <a:rPr dirty="0" smtClean="0" sz="1100" spc="-30">
                <a:latin typeface="Sylfaen"/>
                <a:cs typeface="Sylfaen"/>
              </a:rPr>
              <a:t>   </a:t>
            </a:r>
            <a:r>
              <a:rPr dirty="0" smtClean="0" sz="1100" spc="97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1927)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55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22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41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აა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42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შავი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45">
                <a:latin typeface="Sylfaen"/>
                <a:cs typeface="Sylfaen"/>
              </a:rPr>
              <a:t> </a:t>
            </a:r>
            <a:r>
              <a:rPr dirty="0" smtClean="0" sz="1100" spc="25">
                <a:latin typeface="Sylfaen"/>
                <a:cs typeface="Sylfaen"/>
              </a:rPr>
              <a:t>ჰ</a:t>
            </a:r>
            <a:r>
              <a:rPr dirty="0" smtClean="0" sz="1100" spc="28">
                <a:latin typeface="Sylfaen"/>
                <a:cs typeface="Sylfaen"/>
              </a:rPr>
              <a:t>ო</a:t>
            </a:r>
            <a:r>
              <a:rPr dirty="0" smtClean="0" sz="1100" spc="-87">
                <a:latin typeface="Sylfaen"/>
                <a:cs typeface="Sylfaen"/>
              </a:rPr>
              <a:t>რიზ</a:t>
            </a:r>
            <a:r>
              <a:rPr dirty="0" smtClean="0" sz="1100" spc="66">
                <a:latin typeface="Sylfaen"/>
                <a:cs typeface="Sylfaen"/>
              </a:rPr>
              <a:t>ო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124">
                <a:latin typeface="Sylfaen"/>
                <a:cs typeface="Sylfaen"/>
              </a:rPr>
              <a:t>ტ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0">
                <a:latin typeface="Sylfaen"/>
                <a:cs typeface="Sylfaen"/>
              </a:rPr>
              <a:t>რი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02004" y="4773913"/>
            <a:ext cx="577946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6">
                <a:latin typeface="Sylfaen"/>
                <a:cs typeface="Sylfaen"/>
              </a:rPr>
              <a:t>ვერ</a:t>
            </a:r>
            <a:r>
              <a:rPr dirty="0" smtClean="0" sz="1100" spc="-26">
                <a:latin typeface="Sylfaen"/>
                <a:cs typeface="Sylfaen"/>
              </a:rPr>
              <a:t>ტ</a:t>
            </a:r>
            <a:r>
              <a:rPr dirty="0" smtClean="0" sz="1100" spc="-26">
                <a:latin typeface="Sylfaen"/>
                <a:cs typeface="Sylfaen"/>
              </a:rPr>
              <a:t>ი</a:t>
            </a:r>
            <a:r>
              <a:rPr dirty="0" smtClean="0" sz="1100" spc="-26">
                <a:latin typeface="Sylfaen"/>
                <a:cs typeface="Sylfaen"/>
              </a:rPr>
              <a:t>კ</a:t>
            </a:r>
            <a:r>
              <a:rPr dirty="0" smtClean="0" sz="1100" spc="-26">
                <a:latin typeface="Sylfaen"/>
                <a:cs typeface="Sylfaen"/>
              </a:rPr>
              <a:t>ა</a:t>
            </a:r>
            <a:r>
              <a:rPr dirty="0" smtClean="0" sz="1100" spc="-26">
                <a:latin typeface="Sylfaen"/>
                <a:cs typeface="Sylfaen"/>
              </a:rPr>
              <a:t>ლ</a:t>
            </a:r>
            <a:r>
              <a:rPr dirty="0" smtClean="0" sz="1100" spc="-26">
                <a:latin typeface="Sylfaen"/>
                <a:cs typeface="Sylfaen"/>
              </a:rPr>
              <a:t>უ</a:t>
            </a:r>
            <a:r>
              <a:rPr dirty="0" smtClean="0" sz="1100" spc="-26">
                <a:latin typeface="Sylfaen"/>
                <a:cs typeface="Sylfaen"/>
              </a:rPr>
              <a:t>რ</a:t>
            </a:r>
            <a:r>
              <a:rPr dirty="0" smtClean="0" sz="1100" spc="-26">
                <a:latin typeface="Sylfaen"/>
                <a:cs typeface="Sylfaen"/>
              </a:rPr>
              <a:t>ი</a:t>
            </a:r>
            <a:r>
              <a:rPr dirty="0" smtClean="0" sz="1100" spc="-26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ხ</a:t>
            </a:r>
            <a:r>
              <a:rPr dirty="0" smtClean="0" sz="1100" spc="-26">
                <a:latin typeface="Sylfaen"/>
                <a:cs typeface="Sylfaen"/>
              </a:rPr>
              <a:t>ა</a:t>
            </a:r>
            <a:r>
              <a:rPr dirty="0" smtClean="0" sz="1100" spc="-26">
                <a:latin typeface="Sylfaen"/>
                <a:cs typeface="Sylfaen"/>
              </a:rPr>
              <a:t>ზ</a:t>
            </a:r>
            <a:r>
              <a:rPr dirty="0" smtClean="0" sz="1100" spc="-26">
                <a:latin typeface="Sylfaen"/>
                <a:cs typeface="Sylfaen"/>
              </a:rPr>
              <a:t>ე</a:t>
            </a:r>
            <a:r>
              <a:rPr dirty="0" smtClean="0" sz="1100" spc="-26">
                <a:latin typeface="Sylfaen"/>
                <a:cs typeface="Sylfaen"/>
              </a:rPr>
              <a:t>ბით</a:t>
            </a:r>
            <a:r>
              <a:rPr dirty="0" smtClean="0" sz="1100" spc="-26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გ</a:t>
            </a:r>
            <a:r>
              <a:rPr dirty="0" smtClean="0" sz="1100" spc="-26">
                <a:latin typeface="Sylfaen"/>
                <a:cs typeface="Sylfaen"/>
              </a:rPr>
              <a:t>ა</a:t>
            </a:r>
            <a:r>
              <a:rPr dirty="0" smtClean="0" sz="1100" spc="-26">
                <a:latin typeface="Sylfaen"/>
                <a:cs typeface="Sylfaen"/>
              </a:rPr>
              <a:t>ტი</a:t>
            </a:r>
            <a:r>
              <a:rPr dirty="0" smtClean="0" sz="1100" spc="-26">
                <a:latin typeface="Sylfaen"/>
                <a:cs typeface="Sylfaen"/>
              </a:rPr>
              <a:t>ხ</a:t>
            </a:r>
            <a:r>
              <a:rPr dirty="0" smtClean="0" sz="1100" spc="-26">
                <a:latin typeface="Sylfaen"/>
                <a:cs typeface="Sylfaen"/>
              </a:rPr>
              <a:t>რ</a:t>
            </a:r>
            <a:r>
              <a:rPr dirty="0" smtClean="0" sz="1100" spc="-26">
                <a:latin typeface="Sylfaen"/>
                <a:cs typeface="Sylfaen"/>
              </a:rPr>
              <a:t>უ</a:t>
            </a:r>
            <a:r>
              <a:rPr dirty="0" smtClean="0" sz="1100" spc="-26">
                <a:latin typeface="Sylfaen"/>
                <a:cs typeface="Sylfaen"/>
              </a:rPr>
              <a:t>ლ</a:t>
            </a:r>
            <a:r>
              <a:rPr dirty="0" smtClean="0" sz="1100" spc="-26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26">
                <a:latin typeface="Sylfaen"/>
                <a:cs typeface="Sylfaen"/>
              </a:rPr>
              <a:t>იბ</a:t>
            </a:r>
            <a:r>
              <a:rPr dirty="0" smtClean="0" sz="1100" spc="-26">
                <a:latin typeface="Sylfaen"/>
                <a:cs typeface="Sylfaen"/>
              </a:rPr>
              <a:t>რ</a:t>
            </a:r>
            <a:r>
              <a:rPr dirty="0" smtClean="0" sz="1100" spc="-26">
                <a:latin typeface="Sylfaen"/>
                <a:cs typeface="Sylfaen"/>
              </a:rPr>
              <a:t>ტ</a:t>
            </a:r>
            <a:r>
              <a:rPr dirty="0" smtClean="0" sz="1100" spc="-26">
                <a:latin typeface="Sylfaen"/>
                <a:cs typeface="Sylfaen"/>
              </a:rPr>
              <a:t>ყ</a:t>
            </a:r>
            <a:r>
              <a:rPr dirty="0" smtClean="0" sz="1100" spc="-26">
                <a:latin typeface="Sylfaen"/>
                <a:cs typeface="Sylfaen"/>
              </a:rPr>
              <a:t>ე</a:t>
            </a:r>
            <a:r>
              <a:rPr dirty="0" smtClean="0" sz="1100" spc="-26">
                <a:latin typeface="Sylfaen"/>
                <a:cs typeface="Sylfaen"/>
              </a:rPr>
              <a:t>ზ</a:t>
            </a:r>
            <a:r>
              <a:rPr dirty="0" smtClean="0" sz="1100" spc="-26">
                <a:latin typeface="Sylfaen"/>
                <a:cs typeface="Sylfaen"/>
              </a:rPr>
              <a:t>ე</a:t>
            </a:r>
            <a:r>
              <a:rPr dirty="0" smtClean="0" sz="1100" spc="-26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მ</a:t>
            </a:r>
            <a:r>
              <a:rPr dirty="0" smtClean="0" sz="1100" spc="-26">
                <a:latin typeface="Sylfaen"/>
                <a:cs typeface="Sylfaen"/>
              </a:rPr>
              <a:t>ო</a:t>
            </a:r>
            <a:r>
              <a:rPr dirty="0" smtClean="0" sz="1100" spc="-26">
                <a:latin typeface="Sylfaen"/>
                <a:cs typeface="Sylfaen"/>
              </a:rPr>
              <a:t>თ</a:t>
            </a:r>
            <a:r>
              <a:rPr dirty="0" smtClean="0" sz="1100" spc="-26">
                <a:latin typeface="Sylfaen"/>
                <a:cs typeface="Sylfaen"/>
              </a:rPr>
              <a:t>ა</a:t>
            </a:r>
            <a:r>
              <a:rPr dirty="0" smtClean="0" sz="1100" spc="-26">
                <a:latin typeface="Sylfaen"/>
                <a:cs typeface="Sylfaen"/>
              </a:rPr>
              <a:t>ვ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26">
                <a:latin typeface="Sylfaen"/>
                <a:cs typeface="Sylfaen"/>
              </a:rPr>
              <a:t>ე</a:t>
            </a:r>
            <a:r>
              <a:rPr dirty="0" smtClean="0" sz="1100" spc="-26">
                <a:latin typeface="Sylfaen"/>
                <a:cs typeface="Sylfaen"/>
              </a:rPr>
              <a:t>ბ</a:t>
            </a:r>
            <a:r>
              <a:rPr dirty="0" smtClean="0" sz="1100" spc="-26">
                <a:latin typeface="Sylfaen"/>
                <a:cs typeface="Sylfaen"/>
              </a:rPr>
              <a:t>უ</a:t>
            </a:r>
            <a:r>
              <a:rPr dirty="0" smtClean="0" sz="1100" spc="-26">
                <a:latin typeface="Sylfaen"/>
                <a:cs typeface="Sylfaen"/>
              </a:rPr>
              <a:t>ლ</a:t>
            </a:r>
            <a:r>
              <a:rPr dirty="0" smtClean="0" sz="1100" spc="-26">
                <a:latin typeface="Sylfaen"/>
                <a:cs typeface="Sylfaen"/>
              </a:rPr>
              <a:t>ი</a:t>
            </a:r>
            <a:r>
              <a:rPr dirty="0" smtClean="0" sz="1100" spc="-26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26">
                <a:latin typeface="Sylfaen"/>
                <a:cs typeface="Sylfaen"/>
              </a:rPr>
              <a:t>ხ</a:t>
            </a:r>
            <a:r>
              <a:rPr dirty="0" smtClean="0" sz="1100" spc="-26">
                <a:latin typeface="Sylfaen"/>
                <a:cs typeface="Sylfaen"/>
              </a:rPr>
              <a:t>ვ</a:t>
            </a:r>
            <a:r>
              <a:rPr dirty="0" smtClean="0" sz="1100" spc="-26">
                <a:latin typeface="Sylfaen"/>
                <a:cs typeface="Sylfaen"/>
              </a:rPr>
              <a:t>ა</a:t>
            </a:r>
            <a:r>
              <a:rPr dirty="0" smtClean="0" sz="1100" spc="-26">
                <a:latin typeface="Sylfaen"/>
                <a:cs typeface="Sylfaen"/>
              </a:rPr>
              <a:t>დ</a:t>
            </a:r>
            <a:r>
              <a:rPr dirty="0" smtClean="0" sz="1100" spc="-26">
                <a:latin typeface="Sylfaen"/>
                <a:cs typeface="Sylfaen"/>
              </a:rPr>
              <a:t>ა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26">
                <a:latin typeface="Sylfaen"/>
                <a:cs typeface="Sylfaen"/>
              </a:rPr>
              <a:t>ხ</a:t>
            </a:r>
            <a:r>
              <a:rPr dirty="0" smtClean="0" sz="1100" spc="-26">
                <a:latin typeface="Sylfaen"/>
                <a:cs typeface="Sylfaen"/>
              </a:rPr>
              <a:t>ვ</a:t>
            </a:r>
            <a:r>
              <a:rPr dirty="0" smtClean="0" sz="1100" spc="-26">
                <a:latin typeface="Sylfaen"/>
                <a:cs typeface="Sylfaen"/>
              </a:rPr>
              <a:t>ა</a:t>
            </a:r>
            <a:r>
              <a:rPr dirty="0" smtClean="0" sz="1100" spc="-26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ზ</a:t>
            </a:r>
            <a:r>
              <a:rPr dirty="0" smtClean="0" sz="1100" spc="-26">
                <a:latin typeface="Sylfaen"/>
                <a:cs typeface="Sylfaen"/>
              </a:rPr>
              <a:t>ო</a:t>
            </a:r>
            <a:r>
              <a:rPr dirty="0" smtClean="0" sz="1100" spc="-26">
                <a:latin typeface="Sylfaen"/>
                <a:cs typeface="Sylfaen"/>
              </a:rPr>
              <a:t>მ</a:t>
            </a:r>
            <a:r>
              <a:rPr dirty="0" smtClean="0" sz="1100" spc="-26">
                <a:latin typeface="Sylfaen"/>
                <a:cs typeface="Sylfaen"/>
              </a:rPr>
              <a:t>ის</a:t>
            </a:r>
            <a:r>
              <a:rPr dirty="0" smtClean="0" sz="1100" spc="-26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ყ</a:t>
            </a:r>
            <a:r>
              <a:rPr dirty="0" smtClean="0" sz="1100" spc="-26">
                <a:latin typeface="Sylfaen"/>
                <a:cs typeface="Sylfaen"/>
              </a:rPr>
              <a:t>ვი</a:t>
            </a:r>
            <a:r>
              <a:rPr dirty="0" smtClean="0" sz="1100" spc="-26">
                <a:latin typeface="Sylfaen"/>
                <a:cs typeface="Sylfaen"/>
              </a:rPr>
              <a:t>თ</a:t>
            </a:r>
            <a:r>
              <a:rPr dirty="0" smtClean="0" sz="1100" spc="-26">
                <a:latin typeface="Sylfaen"/>
                <a:cs typeface="Sylfaen"/>
              </a:rPr>
              <a:t>ე</a:t>
            </a:r>
            <a:r>
              <a:rPr dirty="0" smtClean="0" sz="1100" spc="-26">
                <a:latin typeface="Sylfaen"/>
                <a:cs typeface="Sylfaen"/>
              </a:rPr>
              <a:t>ლ</a:t>
            </a:r>
            <a:r>
              <a:rPr dirty="0" smtClean="0" sz="1100" spc="-26">
                <a:latin typeface="Sylfaen"/>
                <a:cs typeface="Sylfaen"/>
              </a:rPr>
              <a:t>ი</a:t>
            </a:r>
            <a:r>
              <a:rPr dirty="0" smtClean="0" sz="1100" spc="-26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02004" y="5066521"/>
            <a:ext cx="578044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9">
                <a:latin typeface="Sylfaen"/>
                <a:cs typeface="Sylfaen"/>
              </a:rPr>
              <a:t>წით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უ</a:t>
            </a:r>
            <a:r>
              <a:rPr dirty="0" smtClean="0" sz="1100" spc="-9">
                <a:latin typeface="Sylfaen"/>
                <a:cs typeface="Sylfaen"/>
              </a:rPr>
              <a:t>რჯი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ფ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რის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წორ</a:t>
            </a:r>
            <a:r>
              <a:rPr dirty="0" smtClean="0" sz="1100" spc="-9">
                <a:latin typeface="Sylfaen"/>
                <a:cs typeface="Sylfaen"/>
              </a:rPr>
              <a:t>კ</a:t>
            </a:r>
            <a:r>
              <a:rPr dirty="0" smtClean="0" sz="1100" spc="-9">
                <a:latin typeface="Sylfaen"/>
                <a:cs typeface="Sylfaen"/>
              </a:rPr>
              <a:t>უ</a:t>
            </a:r>
            <a:r>
              <a:rPr dirty="0" smtClean="0" sz="1100" spc="-9">
                <a:latin typeface="Sylfaen"/>
                <a:cs typeface="Sylfaen"/>
              </a:rPr>
              <a:t>თ</a:t>
            </a:r>
            <a:r>
              <a:rPr dirty="0" smtClean="0" sz="1100" spc="-9">
                <a:latin typeface="Sylfaen"/>
                <a:cs typeface="Sylfaen"/>
              </a:rPr>
              <a:t>ხ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-9">
                <a:latin typeface="Sylfaen"/>
                <a:cs typeface="Sylfaen"/>
              </a:rPr>
              <a:t>ი,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ც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ჩ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თულ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ტ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უ</a:t>
            </a:r>
            <a:r>
              <a:rPr dirty="0" smtClean="0" sz="1100" spc="-9">
                <a:latin typeface="Sylfaen"/>
                <a:cs typeface="Sylfaen"/>
              </a:rPr>
              <a:t>რი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-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შ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02004" y="5360907"/>
            <a:ext cx="84155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">
                <a:latin typeface="Sylfaen"/>
                <a:cs typeface="Sylfaen"/>
              </a:rPr>
              <a:t>ნ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ც</a:t>
            </a:r>
            <a:r>
              <a:rPr dirty="0" smtClean="0" sz="1100" spc="1">
                <a:latin typeface="Sylfaen"/>
                <a:cs typeface="Sylfaen"/>
              </a:rPr>
              <a:t>რი</a:t>
            </a:r>
            <a:r>
              <a:rPr dirty="0" smtClean="0" sz="1100" spc="1">
                <a:latin typeface="Sylfaen"/>
                <a:cs typeface="Sylfaen"/>
              </a:rPr>
              <a:t>ს</a:t>
            </a:r>
            <a:r>
              <a:rPr dirty="0" smtClean="0" sz="1100" spc="1">
                <a:latin typeface="Sylfaen"/>
                <a:cs typeface="Sylfaen"/>
              </a:rPr>
              <a:t>ფ</a:t>
            </a:r>
            <a:r>
              <a:rPr dirty="0" smtClean="0" sz="1100" spc="1">
                <a:latin typeface="Sylfaen"/>
                <a:cs typeface="Sylfaen"/>
              </a:rPr>
              <a:t>ე</a:t>
            </a:r>
            <a:r>
              <a:rPr dirty="0" smtClean="0" sz="1100" spc="1">
                <a:latin typeface="Sylfaen"/>
                <a:cs typeface="Sylfaen"/>
              </a:rPr>
              <a:t>რი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762461" y="5360907"/>
            <a:ext cx="491473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თ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თ</a:t>
            </a:r>
            <a:r>
              <a:rPr dirty="0" smtClean="0" sz="1100" spc="-4">
                <a:latin typeface="Sylfaen"/>
                <a:cs typeface="Sylfaen"/>
              </a:rPr>
              <a:t>რ</a:t>
            </a:r>
            <a:r>
              <a:rPr dirty="0" smtClean="0" sz="1100" spc="-4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4">
                <a:latin typeface="Sylfaen"/>
                <a:cs typeface="Sylfaen"/>
              </a:rPr>
              <a:t>წორ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-4">
                <a:latin typeface="Sylfaen"/>
                <a:cs typeface="Sylfaen"/>
              </a:rPr>
              <a:t>უ</a:t>
            </a:r>
            <a:r>
              <a:rPr dirty="0" smtClean="0" sz="1100" spc="-4">
                <a:latin typeface="Sylfaen"/>
                <a:cs typeface="Sylfaen"/>
              </a:rPr>
              <a:t>თ</a:t>
            </a:r>
            <a:r>
              <a:rPr dirty="0" smtClean="0" sz="1100" spc="-4">
                <a:latin typeface="Sylfaen"/>
                <a:cs typeface="Sylfaen"/>
              </a:rPr>
              <a:t>ხ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ბის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წ</a:t>
            </a:r>
            <a:r>
              <a:rPr dirty="0" smtClean="0" sz="1100" spc="-4">
                <a:latin typeface="Sylfaen"/>
                <a:cs typeface="Sylfaen"/>
              </a:rPr>
              <a:t>ყ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ბ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ში.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მ</a:t>
            </a:r>
            <a:r>
              <a:rPr dirty="0" smtClean="0" sz="1100" spc="-4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ნ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-4">
                <a:latin typeface="Sylfaen"/>
                <a:cs typeface="Sylfaen"/>
              </a:rPr>
              <a:t>რი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ნ</a:t>
            </a:r>
            <a:r>
              <a:rPr dirty="0" smtClean="0" sz="1100" spc="-4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მ</a:t>
            </a:r>
            <a:r>
              <a:rPr dirty="0" smtClean="0" sz="1100" spc="-4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ჩ</a:t>
            </a:r>
            <a:r>
              <a:rPr dirty="0" smtClean="0" sz="1100" spc="-4">
                <a:latin typeface="Sylfaen"/>
                <a:cs typeface="Sylfaen"/>
              </a:rPr>
              <a:t>ნ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ვ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,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რ</a:t>
            </a:r>
            <a:r>
              <a:rPr dirty="0" smtClean="0" sz="1100" spc="-4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მ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ხ</a:t>
            </a:r>
            <a:r>
              <a:rPr dirty="0" smtClean="0" sz="1100" spc="-4">
                <a:latin typeface="Sylfaen"/>
                <a:cs typeface="Sylfaen"/>
              </a:rPr>
              <a:t>ვითი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02004" y="5655039"/>
            <a:ext cx="83411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">
                <a:latin typeface="Sylfaen"/>
                <a:cs typeface="Sylfaen"/>
              </a:rPr>
              <a:t>ხ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ლ</a:t>
            </a:r>
            <a:r>
              <a:rPr dirty="0" smtClean="0" sz="1100" spc="-1">
                <a:latin typeface="Sylfaen"/>
                <a:cs typeface="Sylfaen"/>
              </a:rPr>
              <a:t>ო</a:t>
            </a:r>
            <a:r>
              <a:rPr dirty="0" smtClean="0" sz="1100" spc="-1">
                <a:latin typeface="Sylfaen"/>
                <a:cs typeface="Sylfaen"/>
              </a:rPr>
              <a:t>ვ</a:t>
            </a:r>
            <a:r>
              <a:rPr dirty="0" smtClean="0" sz="1100" spc="-1">
                <a:latin typeface="Sylfaen"/>
                <a:cs typeface="Sylfaen"/>
              </a:rPr>
              <a:t>ნ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ბის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847707" y="5655039"/>
            <a:ext cx="44462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68">
                <a:latin typeface="Sylfaen"/>
                <a:cs typeface="Sylfaen"/>
              </a:rPr>
              <a:t>მ</a:t>
            </a:r>
            <a:r>
              <a:rPr dirty="0" smtClean="0" sz="1100" spc="-68">
                <a:latin typeface="Sylfaen"/>
                <a:cs typeface="Sylfaen"/>
              </a:rPr>
              <a:t>ი</a:t>
            </a:r>
            <a:r>
              <a:rPr dirty="0" smtClean="0" sz="1100" spc="-68">
                <a:latin typeface="Sylfaen"/>
                <a:cs typeface="Sylfaen"/>
              </a:rPr>
              <a:t>ზ</a:t>
            </a:r>
            <a:r>
              <a:rPr dirty="0" smtClean="0" sz="1100" spc="-68">
                <a:latin typeface="Sylfaen"/>
                <a:cs typeface="Sylfaen"/>
              </a:rPr>
              <a:t>ა</a:t>
            </a:r>
            <a:r>
              <a:rPr dirty="0" smtClean="0" sz="1100" spc="-68">
                <a:latin typeface="Sylfaen"/>
                <a:cs typeface="Sylfaen"/>
              </a:rPr>
              <a:t>ნ</a:t>
            </a:r>
            <a:r>
              <a:rPr dirty="0" smtClean="0" sz="1100" spc="-68">
                <a:latin typeface="Sylfaen"/>
                <a:cs typeface="Sylfaen"/>
              </a:rPr>
              <a:t>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01949" y="5655039"/>
            <a:ext cx="22155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69">
                <a:latin typeface="Sylfaen"/>
                <a:cs typeface="Sylfaen"/>
              </a:rPr>
              <a:t>ა</a:t>
            </a:r>
            <a:r>
              <a:rPr dirty="0" smtClean="0" sz="1100" spc="69">
                <a:latin typeface="Sylfaen"/>
                <a:cs typeface="Sylfaen"/>
              </a:rPr>
              <a:t>რ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735364" y="5655039"/>
            <a:ext cx="192157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წ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-4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240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66">
                <a:latin typeface="Sylfaen"/>
                <a:cs typeface="Sylfaen"/>
              </a:rPr>
              <a:t>ო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59">
                <a:latin typeface="Sylfaen"/>
                <a:cs typeface="Sylfaen"/>
              </a:rPr>
              <a:t>რ</a:t>
            </a:r>
            <a:r>
              <a:rPr dirty="0" smtClean="0" sz="1100" spc="30">
                <a:latin typeface="Sylfaen"/>
                <a:cs typeface="Sylfaen"/>
              </a:rPr>
              <a:t>ე</a:t>
            </a:r>
            <a:r>
              <a:rPr dirty="0" smtClean="0" sz="1100" spc="-114">
                <a:latin typeface="Sylfaen"/>
                <a:cs typeface="Sylfaen"/>
              </a:rPr>
              <a:t>ტ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767399" y="5655039"/>
            <a:ext cx="74354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9">
                <a:latin typeface="Sylfaen"/>
                <a:cs typeface="Sylfaen"/>
              </a:rPr>
              <a:t>რ</a:t>
            </a:r>
            <a:r>
              <a:rPr dirty="0" smtClean="0" sz="1100" spc="19">
                <a:latin typeface="Sylfaen"/>
                <a:cs typeface="Sylfaen"/>
              </a:rPr>
              <a:t>ე</a:t>
            </a:r>
            <a:r>
              <a:rPr dirty="0" smtClean="0" sz="1100" spc="19">
                <a:latin typeface="Sylfaen"/>
                <a:cs typeface="Sylfaen"/>
              </a:rPr>
              <a:t>ა</a:t>
            </a:r>
            <a:r>
              <a:rPr dirty="0" smtClean="0" sz="1100" spc="19">
                <a:latin typeface="Sylfaen"/>
                <a:cs typeface="Sylfaen"/>
              </a:rPr>
              <a:t>ლ</a:t>
            </a:r>
            <a:r>
              <a:rPr dirty="0" smtClean="0" sz="1100" spc="19">
                <a:latin typeface="Sylfaen"/>
                <a:cs typeface="Sylfaen"/>
              </a:rPr>
              <a:t>ო</a:t>
            </a:r>
            <a:r>
              <a:rPr dirty="0" smtClean="0" sz="1100" spc="19">
                <a:latin typeface="Sylfaen"/>
                <a:cs typeface="Sylfaen"/>
              </a:rPr>
              <a:t>ბ</a:t>
            </a:r>
            <a:r>
              <a:rPr dirty="0" smtClean="0" sz="1100" spc="19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622107" y="5655039"/>
            <a:ext cx="105592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5">
                <a:latin typeface="Sylfaen"/>
                <a:cs typeface="Sylfaen"/>
              </a:rPr>
              <a:t>რ</a:t>
            </a:r>
            <a:r>
              <a:rPr dirty="0" smtClean="0" sz="1100" spc="-25">
                <a:latin typeface="Sylfaen"/>
                <a:cs typeface="Sylfaen"/>
              </a:rPr>
              <a:t>ე</a:t>
            </a:r>
            <a:r>
              <a:rPr dirty="0" smtClean="0" sz="1100" spc="-25">
                <a:latin typeface="Sylfaen"/>
                <a:cs typeface="Sylfaen"/>
              </a:rPr>
              <a:t>პ</a:t>
            </a:r>
            <a:r>
              <a:rPr dirty="0" smtClean="0" sz="1100" spc="-25">
                <a:latin typeface="Sylfaen"/>
                <a:cs typeface="Sylfaen"/>
              </a:rPr>
              <a:t>რ</a:t>
            </a:r>
            <a:r>
              <a:rPr dirty="0" smtClean="0" sz="1100" spc="-25">
                <a:latin typeface="Sylfaen"/>
                <a:cs typeface="Sylfaen"/>
              </a:rPr>
              <a:t>ე</a:t>
            </a:r>
            <a:r>
              <a:rPr dirty="0" smtClean="0" sz="1100" spc="-25">
                <a:latin typeface="Sylfaen"/>
                <a:cs typeface="Sylfaen"/>
              </a:rPr>
              <a:t>ზ</a:t>
            </a:r>
            <a:r>
              <a:rPr dirty="0" smtClean="0" sz="1100" spc="-25">
                <a:latin typeface="Sylfaen"/>
                <a:cs typeface="Sylfaen"/>
              </a:rPr>
              <a:t>ე</a:t>
            </a:r>
            <a:r>
              <a:rPr dirty="0" smtClean="0" sz="1100" spc="-25">
                <a:latin typeface="Sylfaen"/>
                <a:cs typeface="Sylfaen"/>
              </a:rPr>
              <a:t>ნ</a:t>
            </a:r>
            <a:r>
              <a:rPr dirty="0" smtClean="0" sz="1100" spc="-25">
                <a:latin typeface="Sylfaen"/>
                <a:cs typeface="Sylfaen"/>
              </a:rPr>
              <a:t>ტ</a:t>
            </a:r>
            <a:r>
              <a:rPr dirty="0" smtClean="0" sz="1100" spc="-25">
                <a:latin typeface="Sylfaen"/>
                <a:cs typeface="Sylfaen"/>
              </a:rPr>
              <a:t>ა</a:t>
            </a:r>
            <a:r>
              <a:rPr dirty="0" smtClean="0" sz="1100" spc="-25">
                <a:latin typeface="Sylfaen"/>
                <a:cs typeface="Sylfaen"/>
              </a:rPr>
              <a:t>ც</a:t>
            </a:r>
            <a:r>
              <a:rPr dirty="0" smtClean="0" sz="1100" spc="-25">
                <a:latin typeface="Sylfaen"/>
                <a:cs typeface="Sylfaen"/>
              </a:rPr>
              <a:t>ი</a:t>
            </a:r>
            <a:r>
              <a:rPr dirty="0" smtClean="0" sz="1100" spc="-25">
                <a:latin typeface="Sylfaen"/>
                <a:cs typeface="Sylfaen"/>
              </a:rPr>
              <a:t>ა</a:t>
            </a:r>
            <a:r>
              <a:rPr dirty="0" smtClean="0" sz="1100" spc="-25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2004" y="5949171"/>
            <a:ext cx="82542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70">
                <a:latin typeface="Sylfaen"/>
                <a:cs typeface="Sylfaen"/>
              </a:rPr>
              <a:t>უ</a:t>
            </a:r>
            <a:r>
              <a:rPr dirty="0" smtClean="0" sz="1100" spc="-70">
                <a:latin typeface="Sylfaen"/>
                <a:cs typeface="Sylfaen"/>
              </a:rPr>
              <a:t>ნ</a:t>
            </a:r>
            <a:r>
              <a:rPr dirty="0" smtClean="0" sz="1100" spc="-70">
                <a:latin typeface="Sylfaen"/>
                <a:cs typeface="Sylfaen"/>
              </a:rPr>
              <a:t>ივე</a:t>
            </a:r>
            <a:r>
              <a:rPr dirty="0" smtClean="0" sz="1100" spc="-70">
                <a:latin typeface="Sylfaen"/>
                <a:cs typeface="Sylfaen"/>
              </a:rPr>
              <a:t>რ</a:t>
            </a:r>
            <a:r>
              <a:rPr dirty="0" smtClean="0" sz="1100" spc="-70">
                <a:latin typeface="Sylfaen"/>
                <a:cs typeface="Sylfaen"/>
              </a:rPr>
              <a:t>ს</a:t>
            </a:r>
            <a:r>
              <a:rPr dirty="0" smtClean="0" sz="1100" spc="-70">
                <a:latin typeface="Sylfaen"/>
                <a:cs typeface="Sylfaen"/>
              </a:rPr>
              <a:t>უ</a:t>
            </a:r>
            <a:r>
              <a:rPr dirty="0" smtClean="0" sz="1100" spc="-70">
                <a:latin typeface="Sylfaen"/>
                <a:cs typeface="Sylfaen"/>
              </a:rPr>
              <a:t>მ</a:t>
            </a:r>
            <a:r>
              <a:rPr dirty="0" smtClean="0" sz="1100" spc="-70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67088" y="5949171"/>
            <a:ext cx="491079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47">
                <a:latin typeface="Sylfaen"/>
                <a:cs typeface="Sylfaen"/>
              </a:rPr>
              <a:t> </a:t>
            </a:r>
            <a:r>
              <a:rPr dirty="0" smtClean="0" sz="1100" spc="-34">
                <a:latin typeface="Sylfaen"/>
                <a:cs typeface="Sylfaen"/>
              </a:rPr>
              <a:t>მ</a:t>
            </a:r>
            <a:r>
              <a:rPr dirty="0" smtClean="0" sz="1100" spc="-52">
                <a:latin typeface="Sylfaen"/>
                <a:cs typeface="Sylfaen"/>
              </a:rPr>
              <a:t>ი</a:t>
            </a:r>
            <a:r>
              <a:rPr dirty="0" smtClean="0" sz="1100" spc="-43">
                <a:latin typeface="Sylfaen"/>
                <a:cs typeface="Sylfaen"/>
              </a:rPr>
              <a:t>ს</a:t>
            </a:r>
            <a:r>
              <a:rPr dirty="0" smtClean="0" sz="1100" spc="-42">
                <a:latin typeface="Sylfaen"/>
                <a:cs typeface="Sylfaen"/>
              </a:rPr>
              <a:t>ი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72">
                <a:latin typeface="Sylfaen"/>
                <a:cs typeface="Sylfaen"/>
              </a:rPr>
              <a:t> </a:t>
            </a:r>
            <a:r>
              <a:rPr dirty="0" smtClean="0" sz="1100" spc="-41">
                <a:latin typeface="Sylfaen"/>
                <a:cs typeface="Sylfaen"/>
              </a:rPr>
              <a:t>ჰარ</a:t>
            </a:r>
            <a:r>
              <a:rPr dirty="0" smtClean="0" sz="1100" spc="-43">
                <a:latin typeface="Sylfaen"/>
                <a:cs typeface="Sylfaen"/>
              </a:rPr>
              <a:t>მ</a:t>
            </a:r>
            <a:r>
              <a:rPr dirty="0" smtClean="0" sz="1100" spc="-54">
                <a:latin typeface="Sylfaen"/>
                <a:cs typeface="Sylfaen"/>
              </a:rPr>
              <a:t>ო</a:t>
            </a:r>
            <a:r>
              <a:rPr dirty="0" smtClean="0" sz="1100" spc="-34">
                <a:latin typeface="Sylfaen"/>
                <a:cs typeface="Sylfaen"/>
              </a:rPr>
              <a:t>ნ</a:t>
            </a:r>
            <a:r>
              <a:rPr dirty="0" smtClean="0" sz="1100" spc="-52">
                <a:latin typeface="Sylfaen"/>
                <a:cs typeface="Sylfaen"/>
              </a:rPr>
              <a:t>ი</a:t>
            </a:r>
            <a:r>
              <a:rPr dirty="0" smtClean="0" sz="1100" spc="-40">
                <a:latin typeface="Sylfaen"/>
                <a:cs typeface="Sylfaen"/>
              </a:rPr>
              <a:t>ის</a:t>
            </a:r>
            <a:r>
              <a:rPr dirty="0" smtClean="0" sz="1100" spc="-19">
                <a:latin typeface="Sylfaen"/>
                <a:cs typeface="Sylfaen"/>
              </a:rPr>
              <a:t>  </a:t>
            </a:r>
            <a:r>
              <a:rPr dirty="0" smtClean="0" sz="1100" spc="193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12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3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ხ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99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ოდ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68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„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27">
                <a:latin typeface="Sylfaen"/>
                <a:cs typeface="Sylfaen"/>
              </a:rPr>
              <a:t>ფთა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2004" y="6243303"/>
            <a:ext cx="577462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ფ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14">
                <a:latin typeface="Sylfaen"/>
                <a:cs typeface="Sylfaen"/>
              </a:rPr>
              <a:t>წ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რი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“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24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შვ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ით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33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რის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67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შ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19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ძ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ი,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42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რო</a:t>
            </a:r>
            <a:r>
              <a:rPr dirty="0" smtClean="0" sz="1100" spc="-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იც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97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ყ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ოს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72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შ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ქ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60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ბით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2004" y="6537435"/>
            <a:ext cx="352807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9">
                <a:latin typeface="Sylfaen"/>
                <a:cs typeface="Sylfaen"/>
              </a:rPr>
              <a:t>ხ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ძ</a:t>
            </a:r>
            <a:r>
              <a:rPr dirty="0" smtClean="0" sz="1100" spc="-9">
                <a:latin typeface="Sylfaen"/>
                <a:cs typeface="Sylfaen"/>
              </a:rPr>
              <a:t>ღ</a:t>
            </a:r>
            <a:r>
              <a:rPr dirty="0" smtClean="0" sz="1100" spc="-9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-9">
                <a:latin typeface="Sylfaen"/>
                <a:cs typeface="Sylfaen"/>
              </a:rPr>
              <a:t>ბს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უ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ივე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უ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წ</a:t>
            </a:r>
            <a:r>
              <a:rPr dirty="0" smtClean="0" sz="1100" spc="-9">
                <a:latin typeface="Sylfaen"/>
                <a:cs typeface="Sylfaen"/>
              </a:rPr>
              <a:t>ყ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ბს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ხ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73276" y="6831567"/>
            <a:ext cx="551072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">
                <a:latin typeface="Sylfaen"/>
                <a:cs typeface="Sylfaen"/>
              </a:rPr>
              <a:t>მ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ორე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მ</a:t>
            </a:r>
            <a:r>
              <a:rPr dirty="0" smtClean="0" sz="1100" spc="-3">
                <a:latin typeface="Sylfaen"/>
                <a:cs typeface="Sylfaen"/>
              </a:rPr>
              <a:t>ს</a:t>
            </a:r>
            <a:r>
              <a:rPr dirty="0" smtClean="0" sz="1100" spc="-3">
                <a:latin typeface="Sylfaen"/>
                <a:cs typeface="Sylfaen"/>
              </a:rPr>
              <a:t>ო</a:t>
            </a:r>
            <a:r>
              <a:rPr dirty="0" smtClean="0" sz="1100" spc="-3">
                <a:latin typeface="Sylfaen"/>
                <a:cs typeface="Sylfaen"/>
              </a:rPr>
              <a:t>ფ</a:t>
            </a:r>
            <a:r>
              <a:rPr dirty="0" smtClean="0" sz="1100" spc="-3">
                <a:latin typeface="Sylfaen"/>
                <a:cs typeface="Sylfaen"/>
              </a:rPr>
              <a:t>ლ</a:t>
            </a:r>
            <a:r>
              <a:rPr dirty="0" smtClean="0" sz="1100" spc="-3">
                <a:latin typeface="Sylfaen"/>
                <a:cs typeface="Sylfaen"/>
              </a:rPr>
              <a:t>იო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ო</a:t>
            </a:r>
            <a:r>
              <a:rPr dirty="0" smtClean="0" sz="1100" spc="-3">
                <a:latin typeface="Sylfaen"/>
                <a:cs typeface="Sylfaen"/>
              </a:rPr>
              <a:t>მ</a:t>
            </a:r>
            <a:r>
              <a:rPr dirty="0" smtClean="0" sz="1100" spc="-3">
                <a:latin typeface="Sylfaen"/>
                <a:cs typeface="Sylfaen"/>
              </a:rPr>
              <a:t>ის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დ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წ</a:t>
            </a:r>
            <a:r>
              <a:rPr dirty="0" smtClean="0" sz="1100" spc="-3">
                <a:latin typeface="Sylfaen"/>
                <a:cs typeface="Sylfaen"/>
              </a:rPr>
              <a:t>ყ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ბა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მ</a:t>
            </a:r>
            <a:r>
              <a:rPr dirty="0" smtClean="0" sz="1100" spc="-3">
                <a:latin typeface="Sylfaen"/>
                <a:cs typeface="Sylfaen"/>
              </a:rPr>
              <a:t>ო</a:t>
            </a:r>
            <a:r>
              <a:rPr dirty="0" smtClean="0" sz="1100" spc="-3">
                <a:latin typeface="Sylfaen"/>
                <a:cs typeface="Sylfaen"/>
              </a:rPr>
              <a:t>ნ</a:t>
            </a:r>
            <a:r>
              <a:rPr dirty="0" smtClean="0" sz="1100" spc="-3">
                <a:latin typeface="Sylfaen"/>
                <a:cs typeface="Sylfaen"/>
              </a:rPr>
              <a:t>დ</a:t>
            </a:r>
            <a:r>
              <a:rPr dirty="0" smtClean="0" sz="1100" spc="-3">
                <a:latin typeface="Sylfaen"/>
                <a:cs typeface="Sylfaen"/>
              </a:rPr>
              <a:t>რ</a:t>
            </a:r>
            <a:r>
              <a:rPr dirty="0" smtClean="0" sz="1100" spc="-3">
                <a:latin typeface="Sylfaen"/>
                <a:cs typeface="Sylfaen"/>
              </a:rPr>
              <a:t>ი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ნ</a:t>
            </a:r>
            <a:r>
              <a:rPr dirty="0" smtClean="0" sz="1100" spc="-3">
                <a:latin typeface="Sylfaen"/>
                <a:cs typeface="Sylfaen"/>
              </a:rPr>
              <a:t>ს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ი</a:t>
            </a:r>
            <a:r>
              <a:rPr dirty="0" smtClean="0" sz="1100" spc="-3">
                <a:latin typeface="Sylfaen"/>
                <a:cs typeface="Sylfaen"/>
              </a:rPr>
              <a:t>ძ</a:t>
            </a:r>
            <a:r>
              <a:rPr dirty="0" smtClean="0" sz="1100" spc="-3">
                <a:latin typeface="Sylfaen"/>
                <a:cs typeface="Sylfaen"/>
              </a:rPr>
              <a:t>უ</a:t>
            </a:r>
            <a:r>
              <a:rPr dirty="0" smtClean="0" sz="1100" spc="-3">
                <a:latin typeface="Sylfaen"/>
                <a:cs typeface="Sylfaen"/>
              </a:rPr>
              <a:t>ლ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ბს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თ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ვი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მ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რი</a:t>
            </a:r>
            <a:r>
              <a:rPr dirty="0" smtClean="0" sz="1100" spc="-3">
                <a:latin typeface="Sylfaen"/>
                <a:cs typeface="Sylfaen"/>
              </a:rPr>
              <a:t>კ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ს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შ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ფა</a:t>
            </a:r>
            <a:r>
              <a:rPr dirty="0" smtClean="0" sz="1100" spc="-3">
                <a:latin typeface="Sylfaen"/>
                <a:cs typeface="Sylfaen"/>
              </a:rPr>
              <a:t>რ</a:t>
            </a:r>
            <a:r>
              <a:rPr dirty="0" smtClean="0" sz="1100" spc="-3">
                <a:latin typeface="Sylfaen"/>
                <a:cs typeface="Sylfaen"/>
              </a:rPr>
              <a:t>ო</a:t>
            </a:r>
            <a:r>
              <a:rPr dirty="0" smtClean="0" sz="1100" spc="-3">
                <a:latin typeface="Sylfaen"/>
                <a:cs typeface="Sylfaen"/>
              </a:rPr>
              <a:t>ს</a:t>
            </a:r>
            <a:r>
              <a:rPr dirty="0" smtClean="0" sz="1100" spc="-3">
                <a:latin typeface="Sylfaen"/>
                <a:cs typeface="Sylfaen"/>
              </a:rPr>
              <a:t>.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ნ</a:t>
            </a:r>
            <a:r>
              <a:rPr dirty="0" smtClean="0" sz="1100" spc="-3">
                <a:latin typeface="Sylfaen"/>
                <a:cs typeface="Sylfaen"/>
              </a:rPr>
              <a:t>ი</a:t>
            </a:r>
            <a:r>
              <a:rPr dirty="0" smtClean="0" sz="1100" spc="-3">
                <a:latin typeface="Sylfaen"/>
                <a:cs typeface="Sylfaen"/>
              </a:rPr>
              <a:t>უ</a:t>
            </a:r>
            <a:r>
              <a:rPr dirty="0" smtClean="0" sz="1100" spc="-3">
                <a:latin typeface="Sylfaen"/>
                <a:cs typeface="Sylfaen"/>
              </a:rPr>
              <a:t>-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2004" y="7125699"/>
            <a:ext cx="577490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">
                <a:latin typeface="Sylfaen"/>
                <a:cs typeface="Sylfaen"/>
              </a:rPr>
              <a:t>იო</a:t>
            </a:r>
            <a:r>
              <a:rPr dirty="0" smtClean="0" sz="1100" spc="-4">
                <a:latin typeface="Sylfaen"/>
                <a:cs typeface="Sylfaen"/>
              </a:rPr>
              <a:t>რ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-4">
                <a:latin typeface="Sylfaen"/>
                <a:cs typeface="Sylfaen"/>
              </a:rPr>
              <a:t>ის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ბ</a:t>
            </a:r>
            <a:r>
              <a:rPr dirty="0" smtClean="0" sz="1100" spc="-4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ბ</a:t>
            </a:r>
            <a:r>
              <a:rPr dirty="0" smtClean="0" sz="1100" spc="-4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ქ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რი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ც</a:t>
            </a:r>
            <a:r>
              <a:rPr dirty="0" smtClean="0" sz="1100" spc="-4">
                <a:latin typeface="Sylfaen"/>
                <a:cs typeface="Sylfaen"/>
              </a:rPr>
              <a:t>ხ</a:t>
            </a:r>
            <a:r>
              <a:rPr dirty="0" smtClean="0" sz="1100" spc="-4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ვრე</a:t>
            </a:r>
            <a:r>
              <a:rPr dirty="0" smtClean="0" sz="1100" spc="-4">
                <a:latin typeface="Sylfaen"/>
                <a:cs typeface="Sylfaen"/>
              </a:rPr>
              <a:t>ბ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უ</a:t>
            </a:r>
            <a:r>
              <a:rPr dirty="0" smtClean="0" sz="1100" spc="-4">
                <a:latin typeface="Sylfaen"/>
                <a:cs typeface="Sylfaen"/>
              </a:rPr>
              <a:t>ბი</a:t>
            </a:r>
            <a:r>
              <a:rPr dirty="0" smtClean="0" sz="1100" spc="-4">
                <a:latin typeface="Sylfaen"/>
                <a:cs typeface="Sylfaen"/>
              </a:rPr>
              <a:t>ძ</a:t>
            </a:r>
            <a:r>
              <a:rPr dirty="0" smtClean="0" sz="1100" spc="-4">
                <a:latin typeface="Sylfaen"/>
                <a:cs typeface="Sylfaen"/>
              </a:rPr>
              <a:t>გ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ბს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მ</a:t>
            </a:r>
            <a:r>
              <a:rPr dirty="0" smtClean="0" sz="1100" spc="-4">
                <a:latin typeface="Sylfaen"/>
                <a:cs typeface="Sylfaen"/>
              </a:rPr>
              <a:t>ხ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ტ</a:t>
            </a:r>
            <a:r>
              <a:rPr dirty="0" smtClean="0" sz="1100" spc="-4">
                <a:latin typeface="Sylfaen"/>
                <a:cs typeface="Sylfaen"/>
              </a:rPr>
              <a:t>ვ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რს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4">
                <a:latin typeface="Sylfaen"/>
                <a:cs typeface="Sylfaen"/>
              </a:rPr>
              <a:t>ტ</a:t>
            </a:r>
            <a:r>
              <a:rPr dirty="0" smtClean="0" sz="1100" spc="-4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ლ</a:t>
            </a:r>
            <a:r>
              <a:rPr dirty="0" smtClean="0" sz="1100" spc="-4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შ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ც</a:t>
            </a:r>
            <a:r>
              <a:rPr dirty="0" smtClean="0" sz="1100" spc="-4">
                <a:latin typeface="Sylfaen"/>
                <a:cs typeface="Sylfaen"/>
              </a:rPr>
              <a:t>ვ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ლ</a:t>
            </a:r>
            <a:r>
              <a:rPr dirty="0" smtClean="0" sz="1100" spc="-4">
                <a:latin typeface="Sylfaen"/>
                <a:cs typeface="Sylfaen"/>
              </a:rPr>
              <a:t>ოს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-4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მ</a:t>
            </a:r>
            <a:r>
              <a:rPr dirty="0" smtClean="0" sz="1100" spc="-4">
                <a:latin typeface="Sylfaen"/>
                <a:cs typeface="Sylfaen"/>
              </a:rPr>
              <a:t>პ</a:t>
            </a:r>
            <a:r>
              <a:rPr dirty="0" smtClean="0" sz="1100" spc="-4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ზი</a:t>
            </a:r>
            <a:r>
              <a:rPr dirty="0" smtClean="0" sz="1100" spc="-4">
                <a:latin typeface="Sylfaen"/>
                <a:cs typeface="Sylfaen"/>
              </a:rPr>
              <a:t>ც</a:t>
            </a:r>
            <a:r>
              <a:rPr dirty="0" smtClean="0" sz="1100" spc="-4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ბის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2004" y="7420212"/>
            <a:ext cx="577617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7">
                <a:latin typeface="Sylfaen"/>
                <a:cs typeface="Sylfaen"/>
              </a:rPr>
              <a:t>შავი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ხ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ზ</a:t>
            </a:r>
            <a:r>
              <a:rPr dirty="0" smtClean="0" sz="1100" spc="-7">
                <a:latin typeface="Sylfaen"/>
                <a:cs typeface="Sylfaen"/>
              </a:rPr>
              <a:t>ე</a:t>
            </a:r>
            <a:r>
              <a:rPr dirty="0" smtClean="0" sz="1100" spc="-7">
                <a:latin typeface="Sylfaen"/>
                <a:cs typeface="Sylfaen"/>
              </a:rPr>
              <a:t>ბი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მ</a:t>
            </a:r>
            <a:r>
              <a:rPr dirty="0" smtClean="0" sz="1100" spc="-7">
                <a:latin typeface="Sylfaen"/>
                <a:cs typeface="Sylfaen"/>
              </a:rPr>
              <a:t>ც</a:t>
            </a:r>
            <a:r>
              <a:rPr dirty="0" smtClean="0" sz="1100" spc="-7">
                <a:latin typeface="Sylfaen"/>
                <a:cs typeface="Sylfaen"/>
              </a:rPr>
              <a:t>ი</a:t>
            </a:r>
            <a:r>
              <a:rPr dirty="0" smtClean="0" sz="1100" spc="-7">
                <a:latin typeface="Sylfaen"/>
                <a:cs typeface="Sylfaen"/>
              </a:rPr>
              <a:t>რ</a:t>
            </a:r>
            <a:r>
              <a:rPr dirty="0" smtClean="0" sz="1100" spc="-7">
                <a:latin typeface="Sylfaen"/>
                <a:cs typeface="Sylfaen"/>
              </a:rPr>
              <a:t>ე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ზ</a:t>
            </a:r>
            <a:r>
              <a:rPr dirty="0" smtClean="0" sz="1100" spc="-7">
                <a:latin typeface="Sylfaen"/>
                <a:cs typeface="Sylfaen"/>
              </a:rPr>
              <a:t>ო</a:t>
            </a:r>
            <a:r>
              <a:rPr dirty="0" smtClean="0" sz="1100" spc="-7">
                <a:latin typeface="Sylfaen"/>
                <a:cs typeface="Sylfaen"/>
              </a:rPr>
              <a:t>მ</a:t>
            </a:r>
            <a:r>
              <a:rPr dirty="0" smtClean="0" sz="1100" spc="-7">
                <a:latin typeface="Sylfaen"/>
                <a:cs typeface="Sylfaen"/>
              </a:rPr>
              <a:t>ი</a:t>
            </a:r>
            <a:r>
              <a:rPr dirty="0" smtClean="0" sz="1100" spc="-7">
                <a:latin typeface="Sylfaen"/>
                <a:cs typeface="Sylfaen"/>
              </a:rPr>
              <a:t>ს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ფ</a:t>
            </a:r>
            <a:r>
              <a:rPr dirty="0" smtClean="0" sz="1100" spc="-7">
                <a:latin typeface="Sylfaen"/>
                <a:cs typeface="Sylfaen"/>
              </a:rPr>
              <a:t>ე</a:t>
            </a:r>
            <a:r>
              <a:rPr dirty="0" smtClean="0" sz="1100" spc="-7">
                <a:latin typeface="Sylfaen"/>
                <a:cs typeface="Sylfaen"/>
              </a:rPr>
              <a:t>რ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დ</a:t>
            </a:r>
            <a:r>
              <a:rPr dirty="0" smtClean="0" sz="1100" spc="-7">
                <a:latin typeface="Sylfaen"/>
                <a:cs typeface="Sylfaen"/>
              </a:rPr>
              <a:t>ო</a:t>
            </a:r>
            <a:r>
              <a:rPr dirty="0" smtClean="0" sz="1100" spc="-7">
                <a:latin typeface="Sylfaen"/>
                <a:cs typeface="Sylfaen"/>
              </a:rPr>
              <a:t>ვ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ნ</a:t>
            </a:r>
            <a:r>
              <a:rPr dirty="0" smtClean="0" sz="1100" spc="-7">
                <a:latin typeface="Sylfaen"/>
                <a:cs typeface="Sylfaen"/>
              </a:rPr>
              <a:t>ი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კ</a:t>
            </a:r>
            <a:r>
              <a:rPr dirty="0" smtClean="0" sz="1100" spc="-7">
                <a:latin typeface="Sylfaen"/>
                <a:cs typeface="Sylfaen"/>
              </a:rPr>
              <a:t>ვა</a:t>
            </a:r>
            <a:r>
              <a:rPr dirty="0" smtClean="0" sz="1100" spc="-7">
                <a:latin typeface="Sylfaen"/>
                <a:cs typeface="Sylfaen"/>
              </a:rPr>
              <a:t>დ</a:t>
            </a:r>
            <a:r>
              <a:rPr dirty="0" smtClean="0" sz="1100" spc="-7">
                <a:latin typeface="Sylfaen"/>
                <a:cs typeface="Sylfaen"/>
              </a:rPr>
              <a:t>რ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ტ</a:t>
            </a:r>
            <a:r>
              <a:rPr dirty="0" smtClean="0" sz="1100" spc="-7">
                <a:latin typeface="Sylfaen"/>
                <a:cs typeface="Sylfaen"/>
              </a:rPr>
              <a:t>ე</a:t>
            </a:r>
            <a:r>
              <a:rPr dirty="0" smtClean="0" sz="1100" spc="-7">
                <a:latin typeface="Sylfaen"/>
                <a:cs typeface="Sylfaen"/>
              </a:rPr>
              <a:t>ბის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რი</a:t>
            </a:r>
            <a:r>
              <a:rPr dirty="0" smtClean="0" sz="1100" spc="-7">
                <a:latin typeface="Sylfaen"/>
                <a:cs typeface="Sylfaen"/>
              </a:rPr>
              <a:t>გ</a:t>
            </a:r>
            <a:r>
              <a:rPr dirty="0" smtClean="0" sz="1100" spc="-7">
                <a:latin typeface="Sylfaen"/>
                <a:cs typeface="Sylfaen"/>
              </a:rPr>
              <a:t>ე</a:t>
            </a:r>
            <a:r>
              <a:rPr dirty="0" smtClean="0" sz="1100" spc="-7">
                <a:latin typeface="Sylfaen"/>
                <a:cs typeface="Sylfaen"/>
              </a:rPr>
              <a:t>ბ</a:t>
            </a:r>
            <a:r>
              <a:rPr dirty="0" smtClean="0" sz="1100" spc="-7">
                <a:latin typeface="Sylfaen"/>
                <a:cs typeface="Sylfaen"/>
              </a:rPr>
              <a:t>ით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ჩ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ნ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ც</a:t>
            </a:r>
            <a:r>
              <a:rPr dirty="0" smtClean="0" sz="1100" spc="-7">
                <a:latin typeface="Sylfaen"/>
                <a:cs typeface="Sylfaen"/>
              </a:rPr>
              <a:t>ვ</a:t>
            </a:r>
            <a:r>
              <a:rPr dirty="0" smtClean="0" sz="1100" spc="-7">
                <a:latin typeface="Sylfaen"/>
                <a:cs typeface="Sylfaen"/>
              </a:rPr>
              <a:t>ლ</a:t>
            </a:r>
            <a:r>
              <a:rPr dirty="0" smtClean="0" sz="1100" spc="-7">
                <a:latin typeface="Sylfaen"/>
                <a:cs typeface="Sylfaen"/>
              </a:rPr>
              <a:t>ო</a:t>
            </a:r>
            <a:r>
              <a:rPr dirty="0" smtClean="0" sz="1100" spc="-7">
                <a:latin typeface="Sylfaen"/>
                <a:cs typeface="Sylfaen"/>
              </a:rPr>
              <a:t>ს</a:t>
            </a:r>
            <a:r>
              <a:rPr dirty="0" smtClean="0" sz="1100" spc="-7">
                <a:latin typeface="Sylfaen"/>
                <a:cs typeface="Sylfaen"/>
              </a:rPr>
              <a:t>.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მ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პ</a:t>
            </a:r>
            <a:r>
              <a:rPr dirty="0" smtClean="0" sz="1100" spc="-7">
                <a:latin typeface="Sylfaen"/>
                <a:cs typeface="Sylfaen"/>
              </a:rPr>
              <a:t>ე</a:t>
            </a:r>
            <a:r>
              <a:rPr dirty="0" smtClean="0" sz="1100" spc="-7">
                <a:latin typeface="Sylfaen"/>
                <a:cs typeface="Sylfaen"/>
              </a:rPr>
              <a:t>რ</a:t>
            </a:r>
            <a:r>
              <a:rPr dirty="0" smtClean="0" sz="1100" spc="-7">
                <a:latin typeface="Sylfaen"/>
                <a:cs typeface="Sylfaen"/>
              </a:rPr>
              <a:t>ი</a:t>
            </a:r>
            <a:r>
              <a:rPr dirty="0" smtClean="0" sz="1100" spc="-7">
                <a:latin typeface="Sylfaen"/>
                <a:cs typeface="Sylfaen"/>
              </a:rPr>
              <a:t>ო</a:t>
            </a:r>
            <a:r>
              <a:rPr dirty="0" smtClean="0" sz="1100" spc="-7">
                <a:latin typeface="Sylfaen"/>
                <a:cs typeface="Sylfaen"/>
              </a:rPr>
              <a:t>დ</a:t>
            </a:r>
            <a:r>
              <a:rPr dirty="0" smtClean="0" sz="1100" spc="-7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2004" y="7712820"/>
            <a:ext cx="5780471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4">
                <a:latin typeface="Sylfaen"/>
                <a:cs typeface="Sylfaen"/>
              </a:rPr>
              <a:t>ტ</a:t>
            </a:r>
            <a:r>
              <a:rPr dirty="0" smtClean="0" sz="1100" spc="-34">
                <a:latin typeface="Sylfaen"/>
                <a:cs typeface="Sylfaen"/>
              </a:rPr>
              <a:t>იპ</a:t>
            </a:r>
            <a:r>
              <a:rPr dirty="0" smtClean="0" sz="1100" spc="-34">
                <a:latin typeface="Sylfaen"/>
                <a:cs typeface="Sylfaen"/>
              </a:rPr>
              <a:t>უ</a:t>
            </a:r>
            <a:r>
              <a:rPr dirty="0" smtClean="0" sz="1100" spc="-34">
                <a:latin typeface="Sylfaen"/>
                <a:cs typeface="Sylfaen"/>
              </a:rPr>
              <a:t>რი</a:t>
            </a:r>
            <a:r>
              <a:rPr dirty="0" smtClean="0" sz="1100" spc="-34">
                <a:latin typeface="Sylfaen"/>
                <a:cs typeface="Sylfaen"/>
              </a:rPr>
              <a:t> </a:t>
            </a:r>
            <a:r>
              <a:rPr dirty="0" smtClean="0" sz="1100" spc="-34">
                <a:latin typeface="Sylfaen"/>
                <a:cs typeface="Sylfaen"/>
              </a:rPr>
              <a:t>ს</a:t>
            </a:r>
            <a:r>
              <a:rPr dirty="0" smtClean="0" sz="1100" spc="-34">
                <a:latin typeface="Sylfaen"/>
                <a:cs typeface="Sylfaen"/>
              </a:rPr>
              <a:t>უ</a:t>
            </a:r>
            <a:r>
              <a:rPr dirty="0" smtClean="0" sz="1100" spc="-34">
                <a:latin typeface="Sylfaen"/>
                <a:cs typeface="Sylfaen"/>
              </a:rPr>
              <a:t>რ</a:t>
            </a:r>
            <a:r>
              <a:rPr dirty="0" smtClean="0" sz="1100" spc="-34">
                <a:latin typeface="Sylfaen"/>
                <a:cs typeface="Sylfaen"/>
              </a:rPr>
              <a:t>ა</a:t>
            </a:r>
            <a:r>
              <a:rPr dirty="0" smtClean="0" sz="1100" spc="-34">
                <a:latin typeface="Sylfaen"/>
                <a:cs typeface="Sylfaen"/>
              </a:rPr>
              <a:t>თი</a:t>
            </a:r>
            <a:r>
              <a:rPr dirty="0" smtClean="0" sz="1100" spc="-34">
                <a:latin typeface="Sylfaen"/>
                <a:cs typeface="Sylfaen"/>
              </a:rPr>
              <a:t>ს</a:t>
            </a:r>
            <a:r>
              <a:rPr dirty="0" smtClean="0" sz="1100" spc="-34">
                <a:latin typeface="Sylfaen"/>
                <a:cs typeface="Sylfaen"/>
              </a:rPr>
              <a:t> </a:t>
            </a:r>
            <a:r>
              <a:rPr dirty="0" smtClean="0" sz="1100" spc="-34">
                <a:latin typeface="Sylfaen"/>
                <a:cs typeface="Sylfaen"/>
              </a:rPr>
              <a:t>„</a:t>
            </a:r>
            <a:r>
              <a:rPr dirty="0" smtClean="0" sz="1100" spc="-34">
                <a:latin typeface="Sylfaen"/>
                <a:cs typeface="Sylfaen"/>
              </a:rPr>
              <a:t>ბუგ</a:t>
            </a:r>
            <a:r>
              <a:rPr dirty="0" smtClean="0" sz="1100" spc="-34">
                <a:latin typeface="Sylfaen"/>
                <a:cs typeface="Sylfaen"/>
              </a:rPr>
              <a:t>ი</a:t>
            </a:r>
            <a:r>
              <a:rPr dirty="0" smtClean="0" sz="1100" spc="-34">
                <a:latin typeface="Sylfaen"/>
                <a:cs typeface="Sylfaen"/>
              </a:rPr>
              <a:t>-</a:t>
            </a:r>
            <a:r>
              <a:rPr dirty="0" smtClean="0" sz="1100" spc="-34">
                <a:latin typeface="Sylfaen"/>
                <a:cs typeface="Sylfaen"/>
              </a:rPr>
              <a:t>ვ</a:t>
            </a:r>
            <a:r>
              <a:rPr dirty="0" smtClean="0" sz="1100" spc="-34">
                <a:latin typeface="Sylfaen"/>
                <a:cs typeface="Sylfaen"/>
              </a:rPr>
              <a:t>უ</a:t>
            </a:r>
            <a:r>
              <a:rPr dirty="0" smtClean="0" sz="1100" spc="-34">
                <a:latin typeface="Sylfaen"/>
                <a:cs typeface="Sylfaen"/>
              </a:rPr>
              <a:t>გ</a:t>
            </a:r>
            <a:r>
              <a:rPr dirty="0" smtClean="0" sz="1100" spc="-34">
                <a:latin typeface="Sylfaen"/>
                <a:cs typeface="Sylfaen"/>
              </a:rPr>
              <a:t>ი</a:t>
            </a:r>
            <a:r>
              <a:rPr dirty="0" smtClean="0" sz="1100" spc="-34">
                <a:latin typeface="Sylfaen"/>
                <a:cs typeface="Sylfaen"/>
              </a:rPr>
              <a:t> </a:t>
            </a:r>
            <a:r>
              <a:rPr dirty="0" smtClean="0" sz="1100" spc="-34">
                <a:latin typeface="Sylfaen"/>
                <a:cs typeface="Sylfaen"/>
              </a:rPr>
              <a:t>ბ</a:t>
            </a:r>
            <a:r>
              <a:rPr dirty="0" smtClean="0" sz="1100" spc="-34">
                <a:latin typeface="Sylfaen"/>
                <a:cs typeface="Sylfaen"/>
              </a:rPr>
              <a:t>რ</a:t>
            </a:r>
            <a:r>
              <a:rPr dirty="0" smtClean="0" sz="1100" spc="-34">
                <a:latin typeface="Sylfaen"/>
                <a:cs typeface="Sylfaen"/>
              </a:rPr>
              <a:t>ო</a:t>
            </a:r>
            <a:r>
              <a:rPr dirty="0" smtClean="0" sz="1100" spc="-34">
                <a:latin typeface="Sylfaen"/>
                <a:cs typeface="Sylfaen"/>
              </a:rPr>
              <a:t>დ</a:t>
            </a:r>
            <a:r>
              <a:rPr dirty="0" smtClean="0" sz="1100" spc="-34">
                <a:latin typeface="Sylfaen"/>
                <a:cs typeface="Sylfaen"/>
              </a:rPr>
              <a:t>ვ</a:t>
            </a:r>
            <a:r>
              <a:rPr dirty="0" smtClean="0" sz="1100" spc="-34">
                <a:latin typeface="Sylfaen"/>
                <a:cs typeface="Sylfaen"/>
              </a:rPr>
              <a:t>ე</a:t>
            </a:r>
            <a:r>
              <a:rPr dirty="0" smtClean="0" sz="1100" spc="-34">
                <a:latin typeface="Sylfaen"/>
                <a:cs typeface="Sylfaen"/>
              </a:rPr>
              <a:t>ი</a:t>
            </a:r>
            <a:r>
              <a:rPr dirty="0" smtClean="0" sz="1100" spc="-34">
                <a:latin typeface="Sylfaen"/>
                <a:cs typeface="Sylfaen"/>
              </a:rPr>
              <a:t>ზ</a:t>
            </a:r>
            <a:r>
              <a:rPr dirty="0" smtClean="0" sz="1100" spc="-34">
                <a:latin typeface="Sylfaen"/>
                <a:cs typeface="Sylfaen"/>
              </a:rPr>
              <a:t>ე</a:t>
            </a:r>
            <a:r>
              <a:rPr dirty="0" smtClean="0" sz="1100" spc="-34">
                <a:latin typeface="Sylfaen"/>
                <a:cs typeface="Sylfaen"/>
              </a:rPr>
              <a:t>“</a:t>
            </a:r>
            <a:r>
              <a:rPr dirty="0" smtClean="0" sz="1100" spc="-34">
                <a:latin typeface="Sylfaen"/>
                <a:cs typeface="Sylfaen"/>
              </a:rPr>
              <a:t> </a:t>
            </a:r>
            <a:r>
              <a:rPr dirty="0" smtClean="0" sz="1100" spc="-34">
                <a:latin typeface="Sylfaen"/>
                <a:cs typeface="Sylfaen"/>
              </a:rPr>
              <a:t>(</a:t>
            </a:r>
            <a:r>
              <a:rPr dirty="0" smtClean="0" sz="1100" spc="-34">
                <a:latin typeface="Sylfaen"/>
                <a:cs typeface="Sylfaen"/>
              </a:rPr>
              <a:t>თ</a:t>
            </a:r>
            <a:r>
              <a:rPr dirty="0" smtClean="0" sz="1100" spc="-34">
                <a:latin typeface="Sylfaen"/>
                <a:cs typeface="Sylfaen"/>
              </a:rPr>
              <a:t>ა</a:t>
            </a:r>
            <a:r>
              <a:rPr dirty="0" smtClean="0" sz="1100" spc="-34">
                <a:latin typeface="Sylfaen"/>
                <a:cs typeface="Sylfaen"/>
              </a:rPr>
              <a:t>ნ</a:t>
            </a:r>
            <a:r>
              <a:rPr dirty="0" smtClean="0" sz="1100" spc="-34">
                <a:latin typeface="Sylfaen"/>
                <a:cs typeface="Sylfaen"/>
              </a:rPr>
              <a:t>ა</a:t>
            </a:r>
            <a:r>
              <a:rPr dirty="0" smtClean="0" sz="1100" spc="-34">
                <a:latin typeface="Sylfaen"/>
                <a:cs typeface="Sylfaen"/>
              </a:rPr>
              <a:t>მ</a:t>
            </a:r>
            <a:r>
              <a:rPr dirty="0" smtClean="0" sz="1100" spc="-34">
                <a:latin typeface="Sylfaen"/>
                <a:cs typeface="Sylfaen"/>
              </a:rPr>
              <a:t>ე</a:t>
            </a:r>
            <a:r>
              <a:rPr dirty="0" smtClean="0" sz="1100" spc="-34">
                <a:latin typeface="Sylfaen"/>
                <a:cs typeface="Sylfaen"/>
              </a:rPr>
              <a:t>დ</a:t>
            </a:r>
            <a:r>
              <a:rPr dirty="0" smtClean="0" sz="1100" spc="-34">
                <a:latin typeface="Sylfaen"/>
                <a:cs typeface="Sylfaen"/>
              </a:rPr>
              <a:t>რო</a:t>
            </a:r>
            <a:r>
              <a:rPr dirty="0" smtClean="0" sz="1100" spc="-34">
                <a:latin typeface="Sylfaen"/>
                <a:cs typeface="Sylfaen"/>
              </a:rPr>
              <a:t>ვ</a:t>
            </a:r>
            <a:r>
              <a:rPr dirty="0" smtClean="0" sz="1100" spc="-34">
                <a:latin typeface="Sylfaen"/>
                <a:cs typeface="Sylfaen"/>
              </a:rPr>
              <a:t>ე</a:t>
            </a:r>
            <a:r>
              <a:rPr dirty="0" smtClean="0" sz="1100" spc="-34">
                <a:latin typeface="Sylfaen"/>
                <a:cs typeface="Sylfaen"/>
              </a:rPr>
              <a:t> </a:t>
            </a:r>
            <a:r>
              <a:rPr dirty="0" smtClean="0" sz="1100" spc="-34">
                <a:latin typeface="Sylfaen"/>
                <a:cs typeface="Sylfaen"/>
              </a:rPr>
              <a:t>ხ</a:t>
            </a:r>
            <a:r>
              <a:rPr dirty="0" smtClean="0" sz="1100" spc="-34">
                <a:latin typeface="Sylfaen"/>
                <a:cs typeface="Sylfaen"/>
              </a:rPr>
              <a:t>ე</a:t>
            </a:r>
            <a:r>
              <a:rPr dirty="0" smtClean="0" sz="1100" spc="-34">
                <a:latin typeface="Sylfaen"/>
                <a:cs typeface="Sylfaen"/>
              </a:rPr>
              <a:t>ლ</a:t>
            </a:r>
            <a:r>
              <a:rPr dirty="0" smtClean="0" sz="1100" spc="-34">
                <a:latin typeface="Sylfaen"/>
                <a:cs typeface="Sylfaen"/>
              </a:rPr>
              <a:t>ოვ</a:t>
            </a:r>
            <a:r>
              <a:rPr dirty="0" smtClean="0" sz="1100" spc="-34">
                <a:latin typeface="Sylfaen"/>
                <a:cs typeface="Sylfaen"/>
              </a:rPr>
              <a:t>ნ</a:t>
            </a:r>
            <a:r>
              <a:rPr dirty="0" smtClean="0" sz="1100" spc="-34">
                <a:latin typeface="Sylfaen"/>
                <a:cs typeface="Sylfaen"/>
              </a:rPr>
              <a:t>ე</a:t>
            </a:r>
            <a:r>
              <a:rPr dirty="0" smtClean="0" sz="1100" spc="-34">
                <a:latin typeface="Sylfaen"/>
                <a:cs typeface="Sylfaen"/>
              </a:rPr>
              <a:t>ბ</a:t>
            </a:r>
            <a:r>
              <a:rPr dirty="0" smtClean="0" sz="1100" spc="-34">
                <a:latin typeface="Sylfaen"/>
                <a:cs typeface="Sylfaen"/>
              </a:rPr>
              <a:t>ის</a:t>
            </a:r>
            <a:r>
              <a:rPr dirty="0" smtClean="0" sz="1100" spc="-34">
                <a:latin typeface="Sylfaen"/>
                <a:cs typeface="Sylfaen"/>
              </a:rPr>
              <a:t> </a:t>
            </a:r>
            <a:r>
              <a:rPr dirty="0" smtClean="0" sz="1100" spc="-34">
                <a:latin typeface="Sylfaen"/>
                <a:cs typeface="Sylfaen"/>
              </a:rPr>
              <a:t>მ</a:t>
            </a:r>
            <a:r>
              <a:rPr dirty="0" smtClean="0" sz="1100" spc="-34">
                <a:latin typeface="Sylfaen"/>
                <a:cs typeface="Sylfaen"/>
              </a:rPr>
              <a:t>უ</a:t>
            </a:r>
            <a:r>
              <a:rPr dirty="0" smtClean="0" sz="1100" spc="-34">
                <a:latin typeface="Sylfaen"/>
                <a:cs typeface="Sylfaen"/>
              </a:rPr>
              <a:t>ზ</a:t>
            </a:r>
            <a:r>
              <a:rPr dirty="0" smtClean="0" sz="1100" spc="-34">
                <a:latin typeface="Sylfaen"/>
                <a:cs typeface="Sylfaen"/>
              </a:rPr>
              <a:t>ე</a:t>
            </a:r>
            <a:r>
              <a:rPr dirty="0" smtClean="0" sz="1100" spc="-34">
                <a:latin typeface="Sylfaen"/>
                <a:cs typeface="Sylfaen"/>
              </a:rPr>
              <a:t>უ</a:t>
            </a:r>
            <a:r>
              <a:rPr dirty="0" smtClean="0" sz="1100" spc="-34">
                <a:latin typeface="Sylfaen"/>
                <a:cs typeface="Sylfaen"/>
              </a:rPr>
              <a:t>მ</a:t>
            </a:r>
            <a:r>
              <a:rPr dirty="0" smtClean="0" sz="1100" spc="-34">
                <a:latin typeface="Sylfaen"/>
                <a:cs typeface="Sylfaen"/>
              </a:rPr>
              <a:t>ი,</a:t>
            </a:r>
            <a:r>
              <a:rPr dirty="0" smtClean="0" sz="1100" spc="-34">
                <a:latin typeface="Sylfaen"/>
                <a:cs typeface="Sylfaen"/>
              </a:rPr>
              <a:t> </a:t>
            </a:r>
            <a:r>
              <a:rPr dirty="0" smtClean="0" sz="1100" spc="-34">
                <a:latin typeface="Sylfaen"/>
                <a:cs typeface="Sylfaen"/>
              </a:rPr>
              <a:t>ნ</a:t>
            </a:r>
            <a:r>
              <a:rPr dirty="0" smtClean="0" sz="1100" spc="-34">
                <a:latin typeface="Sylfaen"/>
                <a:cs typeface="Sylfaen"/>
              </a:rPr>
              <a:t>ი</a:t>
            </a:r>
            <a:r>
              <a:rPr dirty="0" smtClean="0" sz="1100" spc="-34">
                <a:latin typeface="Sylfaen"/>
                <a:cs typeface="Sylfaen"/>
              </a:rPr>
              <a:t>უ</a:t>
            </a:r>
            <a:r>
              <a:rPr dirty="0" smtClean="0" sz="1100" spc="-34">
                <a:latin typeface="Sylfaen"/>
                <a:cs typeface="Sylfaen"/>
              </a:rPr>
              <a:t>-</a:t>
            </a:r>
            <a:r>
              <a:rPr dirty="0" smtClean="0" sz="1100" spc="-34">
                <a:latin typeface="Sylfaen"/>
                <a:cs typeface="Sylfaen"/>
              </a:rPr>
              <a:t>იო</a:t>
            </a:r>
            <a:r>
              <a:rPr dirty="0" smtClean="0" sz="1100" spc="-34">
                <a:latin typeface="Sylfaen"/>
                <a:cs typeface="Sylfaen"/>
              </a:rPr>
              <a:t>რ</a:t>
            </a:r>
            <a:r>
              <a:rPr dirty="0" smtClean="0" sz="1100" spc="-34">
                <a:latin typeface="Sylfaen"/>
                <a:cs typeface="Sylfaen"/>
              </a:rPr>
              <a:t>კ</a:t>
            </a:r>
            <a:r>
              <a:rPr dirty="0" smtClean="0" sz="1100" spc="-34">
                <a:latin typeface="Sylfaen"/>
                <a:cs typeface="Sylfaen"/>
              </a:rPr>
              <a:t>ი.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2004" y="8006952"/>
            <a:ext cx="5776891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7">
                <a:latin typeface="Sylfaen"/>
                <a:cs typeface="Sylfaen"/>
              </a:rPr>
              <a:t>1942</a:t>
            </a:r>
            <a:r>
              <a:rPr dirty="0" smtClean="0" sz="1100" spc="-7">
                <a:latin typeface="Sylfaen"/>
                <a:cs typeface="Sylfaen"/>
              </a:rPr>
              <a:t>/</a:t>
            </a:r>
            <a:r>
              <a:rPr dirty="0" smtClean="0" sz="1100" spc="-7">
                <a:latin typeface="Sylfaen"/>
                <a:cs typeface="Sylfaen"/>
              </a:rPr>
              <a:t>4</a:t>
            </a:r>
            <a:r>
              <a:rPr dirty="0" smtClean="0" sz="1100" spc="-7">
                <a:latin typeface="Sylfaen"/>
                <a:cs typeface="Sylfaen"/>
              </a:rPr>
              <a:t>3)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შთ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გ</a:t>
            </a:r>
            <a:r>
              <a:rPr dirty="0" smtClean="0" sz="1100" spc="-7">
                <a:latin typeface="Sylfaen"/>
                <a:cs typeface="Sylfaen"/>
              </a:rPr>
              <a:t>ო</a:t>
            </a:r>
            <a:r>
              <a:rPr dirty="0" smtClean="0" sz="1100" spc="-7">
                <a:latin typeface="Sylfaen"/>
                <a:cs typeface="Sylfaen"/>
              </a:rPr>
              <a:t>ნ</a:t>
            </a:r>
            <a:r>
              <a:rPr dirty="0" smtClean="0" sz="1100" spc="-7">
                <a:latin typeface="Sylfaen"/>
                <a:cs typeface="Sylfaen"/>
              </a:rPr>
              <a:t>ე</a:t>
            </a:r>
            <a:r>
              <a:rPr dirty="0" smtClean="0" sz="1100" spc="-7">
                <a:latin typeface="Sylfaen"/>
                <a:cs typeface="Sylfaen"/>
              </a:rPr>
              <a:t>ბის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წ</a:t>
            </a:r>
            <a:r>
              <a:rPr dirty="0" smtClean="0" sz="1100" spc="-7">
                <a:latin typeface="Sylfaen"/>
                <a:cs typeface="Sylfaen"/>
              </a:rPr>
              <a:t>ყ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რო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მ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ნ</a:t>
            </a:r>
            <a:r>
              <a:rPr dirty="0" smtClean="0" sz="1100" spc="-7">
                <a:latin typeface="Sylfaen"/>
                <a:cs typeface="Sylfaen"/>
              </a:rPr>
              <a:t>ჰ</a:t>
            </a:r>
            <a:r>
              <a:rPr dirty="0" smtClean="0" sz="1100" spc="-7">
                <a:latin typeface="Sylfaen"/>
                <a:cs typeface="Sylfaen"/>
              </a:rPr>
              <a:t>ე</a:t>
            </a:r>
            <a:r>
              <a:rPr dirty="0" smtClean="0" sz="1100" spc="-7">
                <a:latin typeface="Sylfaen"/>
                <a:cs typeface="Sylfaen"/>
              </a:rPr>
              <a:t>ტ</a:t>
            </a:r>
            <a:r>
              <a:rPr dirty="0" smtClean="0" sz="1100" spc="-7">
                <a:latin typeface="Sylfaen"/>
                <a:cs typeface="Sylfaen"/>
              </a:rPr>
              <a:t>ე</a:t>
            </a:r>
            <a:r>
              <a:rPr dirty="0" smtClean="0" sz="1100" spc="-7">
                <a:latin typeface="Sylfaen"/>
                <a:cs typeface="Sylfaen"/>
              </a:rPr>
              <a:t>ნ</a:t>
            </a:r>
            <a:r>
              <a:rPr dirty="0" smtClean="0" sz="1100" spc="-7">
                <a:latin typeface="Sylfaen"/>
                <a:cs typeface="Sylfaen"/>
              </a:rPr>
              <a:t>ის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ც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თ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მ</a:t>
            </a:r>
            <a:r>
              <a:rPr dirty="0" smtClean="0" sz="1100" spc="-7">
                <a:latin typeface="Sylfaen"/>
                <a:cs typeface="Sylfaen"/>
              </a:rPr>
              <a:t>ბ</a:t>
            </a:r>
            <a:r>
              <a:rPr dirty="0" smtClean="0" sz="1100" spc="-7">
                <a:latin typeface="Sylfaen"/>
                <a:cs typeface="Sylfaen"/>
              </a:rPr>
              <a:t>ჯ</a:t>
            </a:r>
            <a:r>
              <a:rPr dirty="0" smtClean="0" sz="1100" spc="-7">
                <a:latin typeface="Sylfaen"/>
                <a:cs typeface="Sylfaen"/>
              </a:rPr>
              <a:t>ე</a:t>
            </a:r>
            <a:r>
              <a:rPr dirty="0" smtClean="0" sz="1100" spc="-7">
                <a:latin typeface="Sylfaen"/>
                <a:cs typeface="Sylfaen"/>
              </a:rPr>
              <a:t>ნ</a:t>
            </a:r>
            <a:r>
              <a:rPr dirty="0" smtClean="0" sz="1100" spc="-7">
                <a:latin typeface="Sylfaen"/>
                <a:cs typeface="Sylfaen"/>
              </a:rPr>
              <a:t>თა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თ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ვ</a:t>
            </a:r>
            <a:r>
              <a:rPr dirty="0" smtClean="0" sz="1100" spc="-7">
                <a:latin typeface="Sylfaen"/>
                <a:cs typeface="Sylfaen"/>
              </a:rPr>
              <a:t>ბ</a:t>
            </a:r>
            <a:r>
              <a:rPr dirty="0" smtClean="0" sz="1100" spc="-7">
                <a:latin typeface="Sylfaen"/>
                <a:cs typeface="Sylfaen"/>
              </a:rPr>
              <a:t>რ</a:t>
            </a:r>
            <a:r>
              <a:rPr dirty="0" smtClean="0" sz="1100" spc="-7">
                <a:latin typeface="Sylfaen"/>
                <a:cs typeface="Sylfaen"/>
              </a:rPr>
              <a:t>უ</a:t>
            </a:r>
            <a:r>
              <a:rPr dirty="0" smtClean="0" sz="1100" spc="-7">
                <a:latin typeface="Sylfaen"/>
                <a:cs typeface="Sylfaen"/>
              </a:rPr>
              <a:t>დ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მ</a:t>
            </a:r>
            <a:r>
              <a:rPr dirty="0" smtClean="0" sz="1100" spc="-7">
                <a:latin typeface="Sylfaen"/>
                <a:cs typeface="Sylfaen"/>
              </a:rPr>
              <a:t>ხ</a:t>
            </a:r>
            <a:r>
              <a:rPr dirty="0" smtClean="0" sz="1100" spc="-7">
                <a:latin typeface="Sylfaen"/>
                <a:cs typeface="Sylfaen"/>
              </a:rPr>
              <a:t>ვევი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ვერ</a:t>
            </a:r>
            <a:r>
              <a:rPr dirty="0" smtClean="0" sz="1100" spc="-7">
                <a:latin typeface="Sylfaen"/>
                <a:cs typeface="Sylfaen"/>
              </a:rPr>
              <a:t>ტ</a:t>
            </a:r>
            <a:r>
              <a:rPr dirty="0" smtClean="0" sz="1100" spc="-7">
                <a:latin typeface="Sylfaen"/>
                <a:cs typeface="Sylfaen"/>
              </a:rPr>
              <a:t>ი</a:t>
            </a:r>
            <a:r>
              <a:rPr dirty="0" smtClean="0" sz="1100" spc="-7">
                <a:latin typeface="Sylfaen"/>
                <a:cs typeface="Sylfaen"/>
              </a:rPr>
              <a:t>კ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ლ</a:t>
            </a:r>
            <a:r>
              <a:rPr dirty="0" smtClean="0" sz="1100" spc="-7">
                <a:latin typeface="Sylfaen"/>
                <a:cs typeface="Sylfaen"/>
              </a:rPr>
              <a:t>ე</a:t>
            </a:r>
            <a:r>
              <a:rPr dirty="0" smtClean="0" sz="1100" spc="-7">
                <a:latin typeface="Sylfaen"/>
                <a:cs typeface="Sylfaen"/>
              </a:rPr>
              <a:t>ბ</a:t>
            </a:r>
            <a:r>
              <a:rPr dirty="0" smtClean="0" sz="1100" spc="-7">
                <a:latin typeface="Sylfaen"/>
                <a:cs typeface="Sylfaen"/>
              </a:rPr>
              <a:t>ი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დ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004" y="8301084"/>
            <a:ext cx="5776451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0">
                <a:latin typeface="Sylfaen"/>
                <a:cs typeface="Sylfaen"/>
              </a:rPr>
              <a:t>ჯ</a:t>
            </a:r>
            <a:r>
              <a:rPr dirty="0" smtClean="0" sz="1100" spc="-20">
                <a:latin typeface="Sylfaen"/>
                <a:cs typeface="Sylfaen"/>
              </a:rPr>
              <a:t>ა</a:t>
            </a:r>
            <a:r>
              <a:rPr dirty="0" smtClean="0" sz="1100" spc="-20">
                <a:latin typeface="Sylfaen"/>
                <a:cs typeface="Sylfaen"/>
              </a:rPr>
              <a:t>ზური</a:t>
            </a:r>
            <a:r>
              <a:rPr dirty="0" smtClean="0" sz="1100" spc="-20">
                <a:latin typeface="Sylfaen"/>
                <a:cs typeface="Sylfaen"/>
              </a:rPr>
              <a:t> </a:t>
            </a:r>
            <a:r>
              <a:rPr dirty="0" smtClean="0" sz="1100" spc="-20">
                <a:latin typeface="Sylfaen"/>
                <a:cs typeface="Sylfaen"/>
              </a:rPr>
              <a:t> </a:t>
            </a:r>
            <a:r>
              <a:rPr dirty="0" smtClean="0" sz="1100" spc="-20">
                <a:latin typeface="Sylfaen"/>
                <a:cs typeface="Sylfaen"/>
              </a:rPr>
              <a:t>მ</a:t>
            </a:r>
            <a:r>
              <a:rPr dirty="0" smtClean="0" sz="1100" spc="-20">
                <a:latin typeface="Sylfaen"/>
                <a:cs typeface="Sylfaen"/>
              </a:rPr>
              <a:t>უ</a:t>
            </a:r>
            <a:r>
              <a:rPr dirty="0" smtClean="0" sz="1100" spc="-20">
                <a:latin typeface="Sylfaen"/>
                <a:cs typeface="Sylfaen"/>
              </a:rPr>
              <a:t>ს</a:t>
            </a:r>
            <a:r>
              <a:rPr dirty="0" smtClean="0" sz="1100" spc="-20">
                <a:latin typeface="Sylfaen"/>
                <a:cs typeface="Sylfaen"/>
              </a:rPr>
              <a:t>ი</a:t>
            </a:r>
            <a:r>
              <a:rPr dirty="0" smtClean="0" sz="1100" spc="-20">
                <a:latin typeface="Sylfaen"/>
                <a:cs typeface="Sylfaen"/>
              </a:rPr>
              <a:t>კ</a:t>
            </a:r>
            <a:r>
              <a:rPr dirty="0" smtClean="0" sz="1100" spc="-20">
                <a:latin typeface="Sylfaen"/>
                <a:cs typeface="Sylfaen"/>
              </a:rPr>
              <a:t>ის</a:t>
            </a:r>
            <a:r>
              <a:rPr dirty="0" smtClean="0" sz="1100" spc="-20">
                <a:latin typeface="Sylfaen"/>
                <a:cs typeface="Sylfaen"/>
              </a:rPr>
              <a:t> </a:t>
            </a:r>
            <a:r>
              <a:rPr dirty="0" smtClean="0" sz="1100" spc="-20">
                <a:latin typeface="Sylfaen"/>
                <a:cs typeface="Sylfaen"/>
              </a:rPr>
              <a:t> </a:t>
            </a:r>
            <a:r>
              <a:rPr dirty="0" smtClean="0" sz="1100" spc="-20">
                <a:latin typeface="Sylfaen"/>
                <a:cs typeface="Sylfaen"/>
              </a:rPr>
              <a:t>ე</a:t>
            </a:r>
            <a:r>
              <a:rPr dirty="0" smtClean="0" sz="1100" spc="-20">
                <a:latin typeface="Sylfaen"/>
                <a:cs typeface="Sylfaen"/>
              </a:rPr>
              <a:t>ნ</a:t>
            </a:r>
            <a:r>
              <a:rPr dirty="0" smtClean="0" sz="1100" spc="-20">
                <a:latin typeface="Sylfaen"/>
                <a:cs typeface="Sylfaen"/>
              </a:rPr>
              <a:t>ე</a:t>
            </a:r>
            <a:r>
              <a:rPr dirty="0" smtClean="0" sz="1100" spc="-20">
                <a:latin typeface="Sylfaen"/>
                <a:cs typeface="Sylfaen"/>
              </a:rPr>
              <a:t>რ</a:t>
            </a:r>
            <a:r>
              <a:rPr dirty="0" smtClean="0" sz="1100" spc="-20">
                <a:latin typeface="Sylfaen"/>
                <a:cs typeface="Sylfaen"/>
              </a:rPr>
              <a:t>გ</a:t>
            </a:r>
            <a:r>
              <a:rPr dirty="0" smtClean="0" sz="1100" spc="-20">
                <a:latin typeface="Sylfaen"/>
                <a:cs typeface="Sylfaen"/>
              </a:rPr>
              <a:t>ი</a:t>
            </a:r>
            <a:r>
              <a:rPr dirty="0" smtClean="0" sz="1100" spc="-20">
                <a:latin typeface="Sylfaen"/>
                <a:cs typeface="Sylfaen"/>
              </a:rPr>
              <a:t>უ</a:t>
            </a:r>
            <a:r>
              <a:rPr dirty="0" smtClean="0" sz="1100" spc="-20">
                <a:latin typeface="Sylfaen"/>
                <a:cs typeface="Sylfaen"/>
              </a:rPr>
              <a:t>ლ</a:t>
            </a:r>
            <a:r>
              <a:rPr dirty="0" smtClean="0" sz="1100" spc="-20">
                <a:latin typeface="Sylfaen"/>
                <a:cs typeface="Sylfaen"/>
              </a:rPr>
              <a:t>ი</a:t>
            </a:r>
            <a:r>
              <a:rPr dirty="0" smtClean="0" sz="1100" spc="-20">
                <a:latin typeface="Sylfaen"/>
                <a:cs typeface="Sylfaen"/>
              </a:rPr>
              <a:t> </a:t>
            </a:r>
            <a:r>
              <a:rPr dirty="0" smtClean="0" sz="1100" spc="-20">
                <a:latin typeface="Sylfaen"/>
                <a:cs typeface="Sylfaen"/>
              </a:rPr>
              <a:t> </a:t>
            </a:r>
            <a:r>
              <a:rPr dirty="0" smtClean="0" sz="1100" spc="-20">
                <a:latin typeface="Sylfaen"/>
                <a:cs typeface="Sylfaen"/>
              </a:rPr>
              <a:t>რ</a:t>
            </a:r>
            <a:r>
              <a:rPr dirty="0" smtClean="0" sz="1100" spc="-20">
                <a:latin typeface="Sylfaen"/>
                <a:cs typeface="Sylfaen"/>
              </a:rPr>
              <a:t>ი</a:t>
            </a:r>
            <a:r>
              <a:rPr dirty="0" smtClean="0" sz="1100" spc="-20">
                <a:latin typeface="Sylfaen"/>
                <a:cs typeface="Sylfaen"/>
              </a:rPr>
              <a:t>ტ</a:t>
            </a:r>
            <a:r>
              <a:rPr dirty="0" smtClean="0" sz="1100" spc="-20">
                <a:latin typeface="Sylfaen"/>
                <a:cs typeface="Sylfaen"/>
              </a:rPr>
              <a:t>მ</a:t>
            </a:r>
            <a:r>
              <a:rPr dirty="0" smtClean="0" sz="1100" spc="-20">
                <a:latin typeface="Sylfaen"/>
                <a:cs typeface="Sylfaen"/>
              </a:rPr>
              <a:t>ე</a:t>
            </a:r>
            <a:r>
              <a:rPr dirty="0" smtClean="0" sz="1100" spc="-20">
                <a:latin typeface="Sylfaen"/>
                <a:cs typeface="Sylfaen"/>
              </a:rPr>
              <a:t>ბ</a:t>
            </a:r>
            <a:r>
              <a:rPr dirty="0" smtClean="0" sz="1100" spc="-20">
                <a:latin typeface="Sylfaen"/>
                <a:cs typeface="Sylfaen"/>
              </a:rPr>
              <a:t>ი</a:t>
            </a:r>
            <a:r>
              <a:rPr dirty="0" smtClean="0" sz="1100" spc="-20">
                <a:latin typeface="Sylfaen"/>
                <a:cs typeface="Sylfaen"/>
              </a:rPr>
              <a:t>ა</a:t>
            </a:r>
            <a:r>
              <a:rPr dirty="0" smtClean="0" sz="1100" spc="-20">
                <a:latin typeface="Sylfaen"/>
                <a:cs typeface="Sylfaen"/>
              </a:rPr>
              <a:t>,</a:t>
            </a:r>
            <a:r>
              <a:rPr dirty="0" smtClean="0" sz="1100" spc="-20">
                <a:latin typeface="Sylfaen"/>
                <a:cs typeface="Sylfaen"/>
              </a:rPr>
              <a:t> </a:t>
            </a:r>
            <a:r>
              <a:rPr dirty="0" smtClean="0" sz="1100" spc="-20">
                <a:latin typeface="Sylfaen"/>
                <a:cs typeface="Sylfaen"/>
              </a:rPr>
              <a:t>რ</a:t>
            </a:r>
            <a:r>
              <a:rPr dirty="0" smtClean="0" sz="1100" spc="-20">
                <a:latin typeface="Sylfaen"/>
                <a:cs typeface="Sylfaen"/>
              </a:rPr>
              <a:t>ა</a:t>
            </a:r>
            <a:r>
              <a:rPr dirty="0" smtClean="0" sz="1100" spc="-20">
                <a:latin typeface="Sylfaen"/>
                <a:cs typeface="Sylfaen"/>
              </a:rPr>
              <a:t>ც</a:t>
            </a:r>
            <a:r>
              <a:rPr dirty="0" smtClean="0" sz="1100" spc="-20">
                <a:latin typeface="Sylfaen"/>
                <a:cs typeface="Sylfaen"/>
              </a:rPr>
              <a:t> </a:t>
            </a:r>
            <a:r>
              <a:rPr dirty="0" smtClean="0" sz="1100" spc="-20">
                <a:latin typeface="Sylfaen"/>
                <a:cs typeface="Sylfaen"/>
              </a:rPr>
              <a:t> </a:t>
            </a:r>
            <a:r>
              <a:rPr dirty="0" smtClean="0" sz="1100" spc="-20">
                <a:latin typeface="Sylfaen"/>
                <a:cs typeface="Sylfaen"/>
              </a:rPr>
              <a:t>დ</a:t>
            </a:r>
            <a:r>
              <a:rPr dirty="0" smtClean="0" sz="1100" spc="-20">
                <a:latin typeface="Sylfaen"/>
                <a:cs typeface="Sylfaen"/>
              </a:rPr>
              <a:t>ი</a:t>
            </a:r>
            <a:r>
              <a:rPr dirty="0" smtClean="0" sz="1100" spc="-20">
                <a:latin typeface="Sylfaen"/>
                <a:cs typeface="Sylfaen"/>
              </a:rPr>
              <a:t>დ</a:t>
            </a:r>
            <a:r>
              <a:rPr dirty="0" smtClean="0" sz="1100" spc="-20">
                <a:latin typeface="Sylfaen"/>
                <a:cs typeface="Sylfaen"/>
              </a:rPr>
              <a:t>ი</a:t>
            </a:r>
            <a:r>
              <a:rPr dirty="0" smtClean="0" sz="1100" spc="-20">
                <a:latin typeface="Sylfaen"/>
                <a:cs typeface="Sylfaen"/>
              </a:rPr>
              <a:t> </a:t>
            </a:r>
            <a:r>
              <a:rPr dirty="0" smtClean="0" sz="1100" spc="-20">
                <a:latin typeface="Sylfaen"/>
                <a:cs typeface="Sylfaen"/>
              </a:rPr>
              <a:t> </a:t>
            </a:r>
            <a:r>
              <a:rPr dirty="0" smtClean="0" sz="1100" spc="-20">
                <a:latin typeface="Sylfaen"/>
                <a:cs typeface="Sylfaen"/>
              </a:rPr>
              <a:t>ქ</a:t>
            </a:r>
            <a:r>
              <a:rPr dirty="0" smtClean="0" sz="1100" spc="-20">
                <a:latin typeface="Sylfaen"/>
                <a:cs typeface="Sylfaen"/>
              </a:rPr>
              <a:t>ა</a:t>
            </a:r>
            <a:r>
              <a:rPr dirty="0" smtClean="0" sz="1100" spc="-20">
                <a:latin typeface="Sylfaen"/>
                <a:cs typeface="Sylfaen"/>
              </a:rPr>
              <a:t>ლ</a:t>
            </a:r>
            <a:r>
              <a:rPr dirty="0" smtClean="0" sz="1100" spc="-20">
                <a:latin typeface="Sylfaen"/>
                <a:cs typeface="Sylfaen"/>
              </a:rPr>
              <a:t>ა</a:t>
            </a:r>
            <a:r>
              <a:rPr dirty="0" smtClean="0" sz="1100" spc="-20">
                <a:latin typeface="Sylfaen"/>
                <a:cs typeface="Sylfaen"/>
              </a:rPr>
              <a:t>ქ</a:t>
            </a:r>
            <a:r>
              <a:rPr dirty="0" smtClean="0" sz="1100" spc="-20">
                <a:latin typeface="Sylfaen"/>
                <a:cs typeface="Sylfaen"/>
              </a:rPr>
              <a:t>ის</a:t>
            </a:r>
            <a:r>
              <a:rPr dirty="0" smtClean="0" sz="1100" spc="-20">
                <a:latin typeface="Sylfaen"/>
                <a:cs typeface="Sylfaen"/>
              </a:rPr>
              <a:t> </a:t>
            </a:r>
            <a:r>
              <a:rPr dirty="0" smtClean="0" sz="1100" spc="-20">
                <a:latin typeface="Sylfaen"/>
                <a:cs typeface="Sylfaen"/>
              </a:rPr>
              <a:t> </a:t>
            </a:r>
            <a:r>
              <a:rPr dirty="0" smtClean="0" sz="1100" spc="-20">
                <a:latin typeface="Sylfaen"/>
                <a:cs typeface="Sylfaen"/>
              </a:rPr>
              <a:t>მ</a:t>
            </a:r>
            <a:r>
              <a:rPr dirty="0" smtClean="0" sz="1100" spc="-20">
                <a:latin typeface="Sylfaen"/>
                <a:cs typeface="Sylfaen"/>
              </a:rPr>
              <a:t>ი</a:t>
            </a:r>
            <a:r>
              <a:rPr dirty="0" smtClean="0" sz="1100" spc="-20">
                <a:latin typeface="Sylfaen"/>
                <a:cs typeface="Sylfaen"/>
              </a:rPr>
              <a:t>ზ</a:t>
            </a:r>
            <a:r>
              <a:rPr dirty="0" smtClean="0" sz="1100" spc="-20">
                <a:latin typeface="Sylfaen"/>
                <a:cs typeface="Sylfaen"/>
              </a:rPr>
              <a:t>ა</a:t>
            </a:r>
            <a:r>
              <a:rPr dirty="0" smtClean="0" sz="1100" spc="-20">
                <a:latin typeface="Sylfaen"/>
                <a:cs typeface="Sylfaen"/>
              </a:rPr>
              <a:t>ნ</a:t>
            </a:r>
            <a:r>
              <a:rPr dirty="0" smtClean="0" sz="1100" spc="-20">
                <a:latin typeface="Sylfaen"/>
                <a:cs typeface="Sylfaen"/>
              </a:rPr>
              <a:t>ს</a:t>
            </a:r>
            <a:r>
              <a:rPr dirty="0" smtClean="0" sz="1100" spc="-20">
                <a:latin typeface="Sylfaen"/>
                <a:cs typeface="Sylfaen"/>
              </a:rPr>
              <a:t>წ</a:t>
            </a:r>
            <a:r>
              <a:rPr dirty="0" smtClean="0" sz="1100" spc="-20">
                <a:latin typeface="Sylfaen"/>
                <a:cs typeface="Sylfaen"/>
              </a:rPr>
              <a:t>რ</a:t>
            </a:r>
            <a:r>
              <a:rPr dirty="0" smtClean="0" sz="1100" spc="-20">
                <a:latin typeface="Sylfaen"/>
                <a:cs typeface="Sylfaen"/>
              </a:rPr>
              <a:t>ა</a:t>
            </a:r>
            <a:r>
              <a:rPr dirty="0" smtClean="0" sz="1100" spc="-20">
                <a:latin typeface="Sylfaen"/>
                <a:cs typeface="Sylfaen"/>
              </a:rPr>
              <a:t>ფ</a:t>
            </a:r>
            <a:r>
              <a:rPr dirty="0" smtClean="0" sz="1100" spc="-20">
                <a:latin typeface="Sylfaen"/>
                <a:cs typeface="Sylfaen"/>
              </a:rPr>
              <a:t>უ</a:t>
            </a:r>
            <a:r>
              <a:rPr dirty="0" smtClean="0" sz="1100" spc="-20">
                <a:latin typeface="Sylfaen"/>
                <a:cs typeface="Sylfaen"/>
              </a:rPr>
              <a:t>ლ</a:t>
            </a:r>
            <a:r>
              <a:rPr dirty="0" smtClean="0" sz="1100" spc="-20">
                <a:latin typeface="Sylfaen"/>
                <a:cs typeface="Sylfaen"/>
              </a:rPr>
              <a:t> </a:t>
            </a:r>
            <a:r>
              <a:rPr dirty="0" smtClean="0" sz="1100" spc="-20">
                <a:latin typeface="Sylfaen"/>
                <a:cs typeface="Sylfaen"/>
              </a:rPr>
              <a:t> </a:t>
            </a:r>
            <a:r>
              <a:rPr dirty="0" smtClean="0" sz="1100" spc="-20">
                <a:latin typeface="Sylfaen"/>
                <a:cs typeface="Sylfaen"/>
              </a:rPr>
              <a:t>პ</a:t>
            </a:r>
            <a:r>
              <a:rPr dirty="0" smtClean="0" sz="1100" spc="-20">
                <a:latin typeface="Sylfaen"/>
                <a:cs typeface="Sylfaen"/>
              </a:rPr>
              <a:t>უ</a:t>
            </a:r>
            <a:r>
              <a:rPr dirty="0" smtClean="0" sz="1100" spc="-20">
                <a:latin typeface="Sylfaen"/>
                <a:cs typeface="Sylfaen"/>
              </a:rPr>
              <a:t>ლ</a:t>
            </a:r>
            <a:r>
              <a:rPr dirty="0" smtClean="0" sz="1100" spc="-20">
                <a:latin typeface="Sylfaen"/>
                <a:cs typeface="Sylfaen"/>
              </a:rPr>
              <a:t>ს</a:t>
            </a:r>
            <a:r>
              <a:rPr dirty="0" smtClean="0" sz="1100" spc="-20">
                <a:latin typeface="Sylfaen"/>
                <a:cs typeface="Sylfaen"/>
              </a:rPr>
              <a:t>ა</a:t>
            </a:r>
            <a:r>
              <a:rPr dirty="0" smtClean="0" sz="1100" spc="-20">
                <a:latin typeface="Sylfaen"/>
                <a:cs typeface="Sylfaen"/>
              </a:rPr>
              <a:t>ც</a:t>
            </a:r>
            <a:r>
              <a:rPr dirty="0" smtClean="0" sz="1100" spc="-20">
                <a:latin typeface="Sylfaen"/>
                <a:cs typeface="Sylfaen"/>
              </a:rPr>
              <a:t>ი</a:t>
            </a:r>
            <a:r>
              <a:rPr dirty="0" smtClean="0" sz="1100" spc="-20">
                <a:latin typeface="Sylfaen"/>
                <a:cs typeface="Sylfaen"/>
              </a:rPr>
              <a:t>ა</a:t>
            </a:r>
            <a:r>
              <a:rPr dirty="0" smtClean="0" sz="1100" spc="-20">
                <a:latin typeface="Sylfaen"/>
                <a:cs typeface="Sylfaen"/>
              </a:rPr>
              <a:t>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2004" y="8595216"/>
            <a:ext cx="841410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">
                <a:latin typeface="Sylfaen"/>
                <a:cs typeface="Sylfaen"/>
              </a:rPr>
              <a:t>გ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დ</a:t>
            </a:r>
            <a:r>
              <a:rPr dirty="0" smtClean="0" sz="1100" spc="-1">
                <a:latin typeface="Sylfaen"/>
                <a:cs typeface="Sylfaen"/>
              </a:rPr>
              <a:t>მ</a:t>
            </a:r>
            <a:r>
              <a:rPr dirty="0" smtClean="0" sz="1100" spc="-1">
                <a:latin typeface="Sylfaen"/>
                <a:cs typeface="Sylfaen"/>
              </a:rPr>
              <a:t>ო</a:t>
            </a:r>
            <a:r>
              <a:rPr dirty="0" smtClean="0" sz="1100" spc="-1">
                <a:latin typeface="Sylfaen"/>
                <a:cs typeface="Sylfaen"/>
              </a:rPr>
              <a:t>ს</a:t>
            </a:r>
            <a:r>
              <a:rPr dirty="0" smtClean="0" sz="1100" spc="-1">
                <a:latin typeface="Sylfaen"/>
                <a:cs typeface="Sylfaen"/>
              </a:rPr>
              <a:t>ც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მ</a:t>
            </a:r>
            <a:r>
              <a:rPr dirty="0" smtClean="0" sz="1100" spc="-1">
                <a:latin typeface="Sylfaen"/>
                <a:cs typeface="Sylfaen"/>
              </a:rPr>
              <a:t>ს</a:t>
            </a:r>
            <a:r>
              <a:rPr dirty="0" smtClean="0" sz="1100" spc="-1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73276" y="8889348"/>
            <a:ext cx="5504027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5">
                <a:latin typeface="Sylfaen"/>
                <a:cs typeface="Sylfaen"/>
              </a:rPr>
              <a:t>ს</a:t>
            </a:r>
            <a:r>
              <a:rPr dirty="0" smtClean="0" sz="1100" spc="-25">
                <a:latin typeface="Sylfaen"/>
                <a:cs typeface="Sylfaen"/>
              </a:rPr>
              <a:t>ტ</a:t>
            </a:r>
            <a:r>
              <a:rPr dirty="0" smtClean="0" sz="1100" spc="-25">
                <a:latin typeface="Sylfaen"/>
                <a:cs typeface="Sylfaen"/>
              </a:rPr>
              <a:t>ა</a:t>
            </a:r>
            <a:r>
              <a:rPr dirty="0" smtClean="0" sz="1100" spc="-25">
                <a:latin typeface="Sylfaen"/>
                <a:cs typeface="Sylfaen"/>
              </a:rPr>
              <a:t>ტ</a:t>
            </a:r>
            <a:r>
              <a:rPr dirty="0" smtClean="0" sz="1100" spc="-25">
                <a:latin typeface="Sylfaen"/>
                <a:cs typeface="Sylfaen"/>
              </a:rPr>
              <a:t>ი</a:t>
            </a:r>
            <a:r>
              <a:rPr dirty="0" smtClean="0" sz="1100" spc="-25">
                <a:latin typeface="Sylfaen"/>
                <a:cs typeface="Sylfaen"/>
              </a:rPr>
              <a:t>ა</a:t>
            </a:r>
            <a:r>
              <a:rPr dirty="0" smtClean="0" sz="1100" spc="-25">
                <a:latin typeface="Sylfaen"/>
                <a:cs typeface="Sylfaen"/>
              </a:rPr>
              <a:t>ში</a:t>
            </a:r>
            <a:r>
              <a:rPr dirty="0" smtClean="0" sz="1100" spc="-25">
                <a:latin typeface="Sylfaen"/>
                <a:cs typeface="Sylfaen"/>
              </a:rPr>
              <a:t> </a:t>
            </a:r>
            <a:r>
              <a:rPr dirty="0" smtClean="0" sz="1100" spc="-25">
                <a:latin typeface="Sylfaen"/>
                <a:cs typeface="Sylfaen"/>
              </a:rPr>
              <a:t>„</a:t>
            </a:r>
            <a:r>
              <a:rPr dirty="0" smtClean="0" sz="1100" spc="-25">
                <a:latin typeface="Sylfaen"/>
                <a:cs typeface="Sylfaen"/>
              </a:rPr>
              <a:t>შ</a:t>
            </a:r>
            <a:r>
              <a:rPr dirty="0" smtClean="0" sz="1100" spc="-25">
                <a:latin typeface="Sylfaen"/>
                <a:cs typeface="Sylfaen"/>
              </a:rPr>
              <a:t>ე</a:t>
            </a:r>
            <a:r>
              <a:rPr dirty="0" smtClean="0" sz="1100" spc="-25">
                <a:latin typeface="Sylfaen"/>
                <a:cs typeface="Sylfaen"/>
              </a:rPr>
              <a:t>ნ</a:t>
            </a:r>
            <a:r>
              <a:rPr dirty="0" smtClean="0" sz="1100" spc="-25">
                <a:latin typeface="Sylfaen"/>
                <a:cs typeface="Sylfaen"/>
              </a:rPr>
              <a:t>იშვ</a:t>
            </a:r>
            <a:r>
              <a:rPr dirty="0" smtClean="0" sz="1100" spc="-25">
                <a:latin typeface="Sylfaen"/>
                <a:cs typeface="Sylfaen"/>
              </a:rPr>
              <a:t>ნ</a:t>
            </a:r>
            <a:r>
              <a:rPr dirty="0" smtClean="0" sz="1100" spc="-25">
                <a:latin typeface="Sylfaen"/>
                <a:cs typeface="Sylfaen"/>
              </a:rPr>
              <a:t>ე</a:t>
            </a:r>
            <a:r>
              <a:rPr dirty="0" smtClean="0" sz="1100" spc="-25">
                <a:latin typeface="Sylfaen"/>
                <a:cs typeface="Sylfaen"/>
              </a:rPr>
              <a:t>ბი</a:t>
            </a:r>
            <a:r>
              <a:rPr dirty="0" smtClean="0" sz="1100" spc="-25">
                <a:latin typeface="Sylfaen"/>
                <a:cs typeface="Sylfaen"/>
              </a:rPr>
              <a:t> </a:t>
            </a:r>
            <a:r>
              <a:rPr dirty="0" smtClean="0" sz="1100" spc="-25">
                <a:latin typeface="Sylfaen"/>
                <a:cs typeface="Sylfaen"/>
              </a:rPr>
              <a:t> </a:t>
            </a:r>
            <a:r>
              <a:rPr dirty="0" smtClean="0" sz="1100" spc="-25">
                <a:latin typeface="Sylfaen"/>
                <a:cs typeface="Sylfaen"/>
              </a:rPr>
              <a:t>ა</a:t>
            </a:r>
            <a:r>
              <a:rPr dirty="0" smtClean="0" sz="1100" spc="-25">
                <a:latin typeface="Sylfaen"/>
                <a:cs typeface="Sylfaen"/>
              </a:rPr>
              <a:t>ბ</a:t>
            </a:r>
            <a:r>
              <a:rPr dirty="0" smtClean="0" sz="1100" spc="-25">
                <a:latin typeface="Sylfaen"/>
                <a:cs typeface="Sylfaen"/>
              </a:rPr>
              <a:t>ს</a:t>
            </a:r>
            <a:r>
              <a:rPr dirty="0" smtClean="0" sz="1100" spc="-25">
                <a:latin typeface="Sylfaen"/>
                <a:cs typeface="Sylfaen"/>
              </a:rPr>
              <a:t>ტ</a:t>
            </a:r>
            <a:r>
              <a:rPr dirty="0" smtClean="0" sz="1100" spc="-25">
                <a:latin typeface="Sylfaen"/>
                <a:cs typeface="Sylfaen"/>
              </a:rPr>
              <a:t>რა</a:t>
            </a:r>
            <a:r>
              <a:rPr dirty="0" smtClean="0" sz="1100" spc="-25">
                <a:latin typeface="Sylfaen"/>
                <a:cs typeface="Sylfaen"/>
              </a:rPr>
              <a:t>ქ</a:t>
            </a:r>
            <a:r>
              <a:rPr dirty="0" smtClean="0" sz="1100" spc="-25">
                <a:latin typeface="Sylfaen"/>
                <a:cs typeface="Sylfaen"/>
              </a:rPr>
              <a:t>ტ</a:t>
            </a:r>
            <a:r>
              <a:rPr dirty="0" smtClean="0" sz="1100" spc="-25">
                <a:latin typeface="Sylfaen"/>
                <a:cs typeface="Sylfaen"/>
              </a:rPr>
              <a:t>უ</a:t>
            </a:r>
            <a:r>
              <a:rPr dirty="0" smtClean="0" sz="1100" spc="-25">
                <a:latin typeface="Sylfaen"/>
                <a:cs typeface="Sylfaen"/>
              </a:rPr>
              <a:t>ლ</a:t>
            </a:r>
            <a:r>
              <a:rPr dirty="0" smtClean="0" sz="1100" spc="-25">
                <a:latin typeface="Sylfaen"/>
                <a:cs typeface="Sylfaen"/>
              </a:rPr>
              <a:t> </a:t>
            </a:r>
            <a:r>
              <a:rPr dirty="0" smtClean="0" sz="1100" spc="-25">
                <a:latin typeface="Sylfaen"/>
                <a:cs typeface="Sylfaen"/>
              </a:rPr>
              <a:t> </a:t>
            </a:r>
            <a:r>
              <a:rPr dirty="0" smtClean="0" sz="1100" spc="-25">
                <a:latin typeface="Sylfaen"/>
                <a:cs typeface="Sylfaen"/>
              </a:rPr>
              <a:t>ხ</a:t>
            </a:r>
            <a:r>
              <a:rPr dirty="0" smtClean="0" sz="1100" spc="-25">
                <a:latin typeface="Sylfaen"/>
                <a:cs typeface="Sylfaen"/>
              </a:rPr>
              <a:t>ე</a:t>
            </a:r>
            <a:r>
              <a:rPr dirty="0" smtClean="0" sz="1100" spc="-25">
                <a:latin typeface="Sylfaen"/>
                <a:cs typeface="Sylfaen"/>
              </a:rPr>
              <a:t>ლ</a:t>
            </a:r>
            <a:r>
              <a:rPr dirty="0" smtClean="0" sz="1100" spc="-25">
                <a:latin typeface="Sylfaen"/>
                <a:cs typeface="Sylfaen"/>
              </a:rPr>
              <a:t>ო</a:t>
            </a:r>
            <a:r>
              <a:rPr dirty="0" smtClean="0" sz="1100" spc="-25">
                <a:latin typeface="Sylfaen"/>
                <a:cs typeface="Sylfaen"/>
              </a:rPr>
              <a:t>ვ</a:t>
            </a:r>
            <a:r>
              <a:rPr dirty="0" smtClean="0" sz="1100" spc="-25">
                <a:latin typeface="Sylfaen"/>
                <a:cs typeface="Sylfaen"/>
              </a:rPr>
              <a:t>ნ</a:t>
            </a:r>
            <a:r>
              <a:rPr dirty="0" smtClean="0" sz="1100" spc="-25">
                <a:latin typeface="Sylfaen"/>
                <a:cs typeface="Sylfaen"/>
              </a:rPr>
              <a:t>ე</a:t>
            </a:r>
            <a:r>
              <a:rPr dirty="0" smtClean="0" sz="1100" spc="-25">
                <a:latin typeface="Sylfaen"/>
                <a:cs typeface="Sylfaen"/>
              </a:rPr>
              <a:t>ბ</a:t>
            </a:r>
            <a:r>
              <a:rPr dirty="0" smtClean="0" sz="1100" spc="-25">
                <a:latin typeface="Sylfaen"/>
                <a:cs typeface="Sylfaen"/>
              </a:rPr>
              <a:t>ა</a:t>
            </a:r>
            <a:r>
              <a:rPr dirty="0" smtClean="0" sz="1100" spc="-25">
                <a:latin typeface="Sylfaen"/>
                <a:cs typeface="Sylfaen"/>
              </a:rPr>
              <a:t>ზ</a:t>
            </a:r>
            <a:r>
              <a:rPr dirty="0" smtClean="0" sz="1100" spc="-25">
                <a:latin typeface="Sylfaen"/>
                <a:cs typeface="Sylfaen"/>
              </a:rPr>
              <a:t>ე</a:t>
            </a:r>
            <a:r>
              <a:rPr dirty="0" smtClean="0" sz="1100" spc="-25">
                <a:latin typeface="Sylfaen"/>
                <a:cs typeface="Sylfaen"/>
              </a:rPr>
              <a:t>“</a:t>
            </a:r>
            <a:r>
              <a:rPr dirty="0" smtClean="0" sz="1100" spc="-25">
                <a:latin typeface="Sylfaen"/>
                <a:cs typeface="Sylfaen"/>
              </a:rPr>
              <a:t> </a:t>
            </a:r>
            <a:r>
              <a:rPr dirty="0" smtClean="0" sz="1100" spc="-25">
                <a:latin typeface="Sylfaen"/>
                <a:cs typeface="Sylfaen"/>
              </a:rPr>
              <a:t> </a:t>
            </a:r>
            <a:r>
              <a:rPr dirty="0" smtClean="0" sz="1100" spc="-25">
                <a:latin typeface="Sylfaen"/>
                <a:cs typeface="Sylfaen"/>
              </a:rPr>
              <a:t>(1945)</a:t>
            </a:r>
            <a:r>
              <a:rPr dirty="0" smtClean="0" sz="1100" spc="-25">
                <a:latin typeface="Sylfaen"/>
                <a:cs typeface="Sylfaen"/>
              </a:rPr>
              <a:t> </a:t>
            </a:r>
            <a:r>
              <a:rPr dirty="0" smtClean="0" sz="1100" spc="-25">
                <a:latin typeface="Sylfaen"/>
                <a:cs typeface="Sylfaen"/>
              </a:rPr>
              <a:t>დ</a:t>
            </a:r>
            <a:r>
              <a:rPr dirty="0" smtClean="0" sz="1100" spc="-25">
                <a:latin typeface="Sylfaen"/>
                <a:cs typeface="Sylfaen"/>
              </a:rPr>
              <a:t>ი</a:t>
            </a:r>
            <a:r>
              <a:rPr dirty="0" smtClean="0" sz="1100" spc="-25">
                <a:latin typeface="Sylfaen"/>
                <a:cs typeface="Sylfaen"/>
              </a:rPr>
              <a:t>დ</a:t>
            </a:r>
            <a:r>
              <a:rPr dirty="0" smtClean="0" sz="1100" spc="-25">
                <a:latin typeface="Sylfaen"/>
                <a:cs typeface="Sylfaen"/>
              </a:rPr>
              <a:t>ი</a:t>
            </a:r>
            <a:r>
              <a:rPr dirty="0" smtClean="0" sz="1100" spc="-25">
                <a:latin typeface="Sylfaen"/>
                <a:cs typeface="Sylfaen"/>
              </a:rPr>
              <a:t> </a:t>
            </a:r>
            <a:r>
              <a:rPr dirty="0" smtClean="0" sz="1100" spc="-25">
                <a:latin typeface="Sylfaen"/>
                <a:cs typeface="Sylfaen"/>
              </a:rPr>
              <a:t> </a:t>
            </a:r>
            <a:r>
              <a:rPr dirty="0" smtClean="0" sz="1100" spc="-25">
                <a:latin typeface="Sylfaen"/>
                <a:cs typeface="Sylfaen"/>
              </a:rPr>
              <a:t>ფ</a:t>
            </a:r>
            <a:r>
              <a:rPr dirty="0" smtClean="0" sz="1100" spc="-25">
                <a:latin typeface="Sylfaen"/>
                <a:cs typeface="Sylfaen"/>
              </a:rPr>
              <a:t>რ</a:t>
            </a:r>
            <a:r>
              <a:rPr dirty="0" smtClean="0" sz="1100" spc="-25">
                <a:latin typeface="Sylfaen"/>
                <a:cs typeface="Sylfaen"/>
              </a:rPr>
              <a:t>ა</a:t>
            </a:r>
            <a:r>
              <a:rPr dirty="0" smtClean="0" sz="1100" spc="-25">
                <a:latin typeface="Sylfaen"/>
                <a:cs typeface="Sylfaen"/>
              </a:rPr>
              <a:t>ნ</a:t>
            </a:r>
            <a:r>
              <a:rPr dirty="0" smtClean="0" sz="1100" spc="-25">
                <a:latin typeface="Sylfaen"/>
                <a:cs typeface="Sylfaen"/>
              </a:rPr>
              <a:t>გ</a:t>
            </a:r>
            <a:r>
              <a:rPr dirty="0" smtClean="0" sz="1100" spc="-25">
                <a:latin typeface="Sylfaen"/>
                <a:cs typeface="Sylfaen"/>
              </a:rPr>
              <a:t>ი</a:t>
            </a:r>
            <a:r>
              <a:rPr dirty="0" smtClean="0" sz="1100" spc="-25">
                <a:latin typeface="Sylfaen"/>
                <a:cs typeface="Sylfaen"/>
              </a:rPr>
              <a:t> </a:t>
            </a:r>
            <a:r>
              <a:rPr dirty="0" smtClean="0" sz="1100" spc="-25">
                <a:latin typeface="Sylfaen"/>
                <a:cs typeface="Sylfaen"/>
              </a:rPr>
              <a:t> </a:t>
            </a:r>
            <a:r>
              <a:rPr dirty="0" smtClean="0" sz="1100" spc="-25">
                <a:latin typeface="Sylfaen"/>
                <a:cs typeface="Sylfaen"/>
              </a:rPr>
              <a:t>მ</a:t>
            </a:r>
            <a:r>
              <a:rPr dirty="0" smtClean="0" sz="1100" spc="-25">
                <a:latin typeface="Sylfaen"/>
                <a:cs typeface="Sylfaen"/>
              </a:rPr>
              <a:t>ო</a:t>
            </a:r>
            <a:r>
              <a:rPr dirty="0" smtClean="0" sz="1100" spc="-25">
                <a:latin typeface="Sylfaen"/>
                <a:cs typeface="Sylfaen"/>
              </a:rPr>
              <a:t>დ</a:t>
            </a:r>
            <a:r>
              <a:rPr dirty="0" smtClean="0" sz="1100" spc="-25">
                <a:latin typeface="Sylfaen"/>
                <a:cs typeface="Sylfaen"/>
              </a:rPr>
              <a:t>ე</a:t>
            </a:r>
            <a:r>
              <a:rPr dirty="0" smtClean="0" sz="1100" spc="-25">
                <a:latin typeface="Sylfaen"/>
                <a:cs typeface="Sylfaen"/>
              </a:rPr>
              <a:t>რ</a:t>
            </a:r>
            <a:r>
              <a:rPr dirty="0" smtClean="0" sz="1100" spc="-25">
                <a:latin typeface="Sylfaen"/>
                <a:cs typeface="Sylfaen"/>
              </a:rPr>
              <a:t>ნ</a:t>
            </a:r>
            <a:r>
              <a:rPr dirty="0" smtClean="0" sz="1100" spc="-25">
                <a:latin typeface="Sylfaen"/>
                <a:cs typeface="Sylfaen"/>
              </a:rPr>
              <a:t>ი</a:t>
            </a:r>
            <a:r>
              <a:rPr dirty="0" smtClean="0" sz="1100" spc="-25">
                <a:latin typeface="Sylfaen"/>
                <a:cs typeface="Sylfaen"/>
              </a:rPr>
              <a:t>ს</a:t>
            </a:r>
            <a:r>
              <a:rPr dirty="0" smtClean="0" sz="1100" spc="-25">
                <a:latin typeface="Sylfaen"/>
                <a:cs typeface="Sylfaen"/>
              </a:rPr>
              <a:t>ტ</a:t>
            </a:r>
            <a:r>
              <a:rPr dirty="0" smtClean="0" sz="1100" spc="-25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004" y="9183480"/>
            <a:ext cx="5776970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ფ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40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14">
                <a:latin typeface="Sylfaen"/>
                <a:cs typeface="Sylfaen"/>
              </a:rPr>
              <a:t>ჟ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29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წ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: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66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„</a:t>
            </a:r>
            <a:r>
              <a:rPr dirty="0" smtClean="0" sz="1100" spc="9">
                <a:latin typeface="Sylfaen"/>
                <a:cs typeface="Sylfaen"/>
              </a:rPr>
              <a:t>გ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59">
                <a:latin typeface="Sylfaen"/>
                <a:cs typeface="Sylfaen"/>
              </a:rPr>
              <a:t> </a:t>
            </a:r>
            <a:r>
              <a:rPr dirty="0" smtClean="0" sz="1100" spc="66">
                <a:latin typeface="Sylfaen"/>
                <a:cs typeface="Sylfaen"/>
              </a:rPr>
              <a:t>ო</a:t>
            </a:r>
            <a:r>
              <a:rPr dirty="0" smtClean="0" sz="1100" spc="-66">
                <a:latin typeface="Sylfaen"/>
                <a:cs typeface="Sylfaen"/>
              </a:rPr>
              <a:t>ც</a:t>
            </a:r>
            <a:r>
              <a:rPr dirty="0" smtClean="0" sz="1100" spc="-79">
                <a:latin typeface="Sylfaen"/>
                <a:cs typeface="Sylfaen"/>
              </a:rPr>
              <a:t>დ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64">
                <a:latin typeface="Sylfaen"/>
                <a:cs typeface="Sylfaen"/>
              </a:rPr>
              <a:t>ხ</a:t>
            </a:r>
            <a:r>
              <a:rPr dirty="0" smtClean="0" sz="1100" spc="-286">
                <a:latin typeface="Sylfaen"/>
                <a:cs typeface="Sylfaen"/>
              </a:rPr>
              <a:t>უ</a:t>
            </a:r>
            <a:r>
              <a:rPr dirty="0" smtClean="0" sz="1100" spc="-75">
                <a:latin typeface="Sylfaen"/>
                <a:cs typeface="Sylfaen"/>
              </a:rPr>
              <a:t>თი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39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წლ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9">
                <a:latin typeface="Sylfaen"/>
                <a:cs typeface="Sylfaen"/>
              </a:rPr>
              <a:t> </a:t>
            </a:r>
            <a:r>
              <a:rPr dirty="0" smtClean="0" sz="1100" spc="-48">
                <a:latin typeface="Sylfaen"/>
                <a:cs typeface="Sylfaen"/>
              </a:rPr>
              <a:t>ს</a:t>
            </a:r>
            <a:r>
              <a:rPr dirty="0" smtClean="0" sz="1100" spc="-37">
                <a:latin typeface="Sylfaen"/>
                <a:cs typeface="Sylfaen"/>
              </a:rPr>
              <a:t>ა</a:t>
            </a:r>
            <a:r>
              <a:rPr dirty="0" smtClean="0" sz="1100" spc="-46">
                <a:latin typeface="Sylfaen"/>
                <a:cs typeface="Sylfaen"/>
              </a:rPr>
              <a:t>ხ</a:t>
            </a:r>
            <a:r>
              <a:rPr dirty="0" smtClean="0" sz="1100" spc="-57">
                <a:latin typeface="Sylfaen"/>
                <a:cs typeface="Sylfaen"/>
              </a:rPr>
              <a:t>ვ</a:t>
            </a:r>
            <a:r>
              <a:rPr dirty="0" smtClean="0" sz="1100" spc="-60">
                <a:latin typeface="Sylfaen"/>
                <a:cs typeface="Sylfaen"/>
              </a:rPr>
              <a:t>ით</a:t>
            </a:r>
            <a:r>
              <a:rPr dirty="0" smtClean="0" sz="1100" spc="-50">
                <a:latin typeface="Sylfaen"/>
                <a:cs typeface="Sylfaen"/>
              </a:rPr>
              <a:t>ი</a:t>
            </a:r>
            <a:r>
              <a:rPr dirty="0" smtClean="0" sz="1100" spc="-21">
                <a:latin typeface="Sylfaen"/>
                <a:cs typeface="Sylfaen"/>
              </a:rPr>
              <a:t>  </a:t>
            </a:r>
            <a:r>
              <a:rPr dirty="0" smtClean="0" sz="1100" spc="96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ხ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9">
                <a:latin typeface="Sylfaen"/>
                <a:cs typeface="Sylfaen"/>
              </a:rPr>
              <a:t>ვ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ბის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50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0">
                <a:latin typeface="Sylfaen"/>
                <a:cs typeface="Sylfaen"/>
              </a:rPr>
              <a:t>ვა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9477866"/>
            <a:ext cx="1144259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3">
                <a:latin typeface="Sylfaen"/>
                <a:cs typeface="Sylfaen"/>
              </a:rPr>
              <a:t>მ</a:t>
            </a:r>
            <a:r>
              <a:rPr dirty="0" smtClean="0" sz="1100" spc="-33">
                <a:latin typeface="Sylfaen"/>
                <a:cs typeface="Sylfaen"/>
              </a:rPr>
              <a:t>ი</a:t>
            </a:r>
            <a:r>
              <a:rPr dirty="0" smtClean="0" sz="1100" spc="-33">
                <a:latin typeface="Sylfaen"/>
                <a:cs typeface="Sylfaen"/>
              </a:rPr>
              <a:t>მ</a:t>
            </a:r>
            <a:r>
              <a:rPr dirty="0" smtClean="0" sz="1100" spc="-33">
                <a:latin typeface="Sylfaen"/>
                <a:cs typeface="Sylfaen"/>
              </a:rPr>
              <a:t>ა</a:t>
            </a:r>
            <a:r>
              <a:rPr dirty="0" smtClean="0" sz="1100" spc="-33">
                <a:latin typeface="Sylfaen"/>
                <a:cs typeface="Sylfaen"/>
              </a:rPr>
              <a:t>რთ</a:t>
            </a:r>
            <a:r>
              <a:rPr dirty="0" smtClean="0" sz="1100" spc="-33">
                <a:latin typeface="Sylfaen"/>
                <a:cs typeface="Sylfaen"/>
              </a:rPr>
              <a:t>უ</a:t>
            </a:r>
            <a:r>
              <a:rPr dirty="0" smtClean="0" sz="1100" spc="-33">
                <a:latin typeface="Sylfaen"/>
                <a:cs typeface="Sylfaen"/>
              </a:rPr>
              <a:t>ლ</a:t>
            </a:r>
            <a:r>
              <a:rPr dirty="0" smtClean="0" sz="1100" spc="-33">
                <a:latin typeface="Sylfaen"/>
                <a:cs typeface="Sylfaen"/>
              </a:rPr>
              <a:t>ე</a:t>
            </a:r>
            <a:r>
              <a:rPr dirty="0" smtClean="0" sz="1100" spc="-33">
                <a:latin typeface="Sylfaen"/>
                <a:cs typeface="Sylfaen"/>
              </a:rPr>
              <a:t>ბ</a:t>
            </a:r>
            <a:r>
              <a:rPr dirty="0" smtClean="0" sz="1100" spc="-33">
                <a:latin typeface="Sylfaen"/>
                <a:cs typeface="Sylfaen"/>
              </a:rPr>
              <a:t>ე</a:t>
            </a:r>
            <a:r>
              <a:rPr dirty="0" smtClean="0" sz="1100" spc="-33">
                <a:latin typeface="Sylfaen"/>
                <a:cs typeface="Sylfaen"/>
              </a:rPr>
              <a:t>ბში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78318" y="9477866"/>
            <a:ext cx="947968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3">
                <a:latin typeface="Sylfaen"/>
                <a:cs typeface="Sylfaen"/>
              </a:rPr>
              <a:t>ა</a:t>
            </a:r>
            <a:r>
              <a:rPr dirty="0" smtClean="0" sz="1100" spc="-33">
                <a:latin typeface="Sylfaen"/>
                <a:cs typeface="Sylfaen"/>
              </a:rPr>
              <a:t>ბ</a:t>
            </a:r>
            <a:r>
              <a:rPr dirty="0" smtClean="0" sz="1100" spc="-33">
                <a:latin typeface="Sylfaen"/>
                <a:cs typeface="Sylfaen"/>
              </a:rPr>
              <a:t>ს</a:t>
            </a:r>
            <a:r>
              <a:rPr dirty="0" smtClean="0" sz="1100" spc="-33">
                <a:latin typeface="Sylfaen"/>
                <a:cs typeface="Sylfaen"/>
              </a:rPr>
              <a:t>ტ</a:t>
            </a:r>
            <a:r>
              <a:rPr dirty="0" smtClean="0" sz="1100" spc="-33">
                <a:latin typeface="Sylfaen"/>
                <a:cs typeface="Sylfaen"/>
              </a:rPr>
              <a:t>რ</a:t>
            </a:r>
            <a:r>
              <a:rPr dirty="0" smtClean="0" sz="1100" spc="-33">
                <a:latin typeface="Sylfaen"/>
                <a:cs typeface="Sylfaen"/>
              </a:rPr>
              <a:t>ა</a:t>
            </a:r>
            <a:r>
              <a:rPr dirty="0" smtClean="0" sz="1100" spc="-33">
                <a:latin typeface="Sylfaen"/>
                <a:cs typeface="Sylfaen"/>
              </a:rPr>
              <a:t>ქ</a:t>
            </a:r>
            <a:r>
              <a:rPr dirty="0" smtClean="0" sz="1100" spc="-33">
                <a:latin typeface="Sylfaen"/>
                <a:cs typeface="Sylfaen"/>
              </a:rPr>
              <a:t>ტ</a:t>
            </a:r>
            <a:r>
              <a:rPr dirty="0" smtClean="0" sz="1100" spc="-33">
                <a:latin typeface="Sylfaen"/>
                <a:cs typeface="Sylfaen"/>
              </a:rPr>
              <a:t>უ</a:t>
            </a:r>
            <a:r>
              <a:rPr dirty="0" smtClean="0" sz="1100" spc="-33">
                <a:latin typeface="Sylfaen"/>
                <a:cs typeface="Sylfaen"/>
              </a:rPr>
              <a:t>ლ</a:t>
            </a:r>
            <a:r>
              <a:rPr dirty="0" smtClean="0" sz="1100" spc="-33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58060" y="9477866"/>
            <a:ext cx="766259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6">
                <a:latin typeface="Sylfaen"/>
                <a:cs typeface="Sylfaen"/>
              </a:rPr>
              <a:t>ხ</a:t>
            </a:r>
            <a:r>
              <a:rPr dirty="0" smtClean="0" sz="1100" spc="6">
                <a:latin typeface="Sylfaen"/>
                <a:cs typeface="Sylfaen"/>
              </a:rPr>
              <a:t>ე</a:t>
            </a:r>
            <a:r>
              <a:rPr dirty="0" smtClean="0" sz="1100" spc="6">
                <a:latin typeface="Sylfaen"/>
                <a:cs typeface="Sylfaen"/>
              </a:rPr>
              <a:t>ლ</a:t>
            </a:r>
            <a:r>
              <a:rPr dirty="0" smtClean="0" sz="1100" spc="6">
                <a:latin typeface="Sylfaen"/>
                <a:cs typeface="Sylfaen"/>
              </a:rPr>
              <a:t>ო</a:t>
            </a:r>
            <a:r>
              <a:rPr dirty="0" smtClean="0" sz="1100" spc="6">
                <a:latin typeface="Sylfaen"/>
                <a:cs typeface="Sylfaen"/>
              </a:rPr>
              <a:t>ვ</a:t>
            </a:r>
            <a:r>
              <a:rPr dirty="0" smtClean="0" sz="1100" spc="6">
                <a:latin typeface="Sylfaen"/>
                <a:cs typeface="Sylfaen"/>
              </a:rPr>
              <a:t>ნ</a:t>
            </a:r>
            <a:r>
              <a:rPr dirty="0" smtClean="0" sz="1100" spc="6">
                <a:latin typeface="Sylfaen"/>
                <a:cs typeface="Sylfaen"/>
              </a:rPr>
              <a:t>ე</a:t>
            </a:r>
            <a:r>
              <a:rPr dirty="0" smtClean="0" sz="1100" spc="6">
                <a:latin typeface="Sylfaen"/>
                <a:cs typeface="Sylfaen"/>
              </a:rPr>
              <a:t>ბ</a:t>
            </a:r>
            <a:r>
              <a:rPr dirty="0" smtClean="0" sz="1100" spc="6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56372" y="9477866"/>
            <a:ext cx="596887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6">
                <a:latin typeface="Sylfaen"/>
                <a:cs typeface="Sylfaen"/>
              </a:rPr>
              <a:t>ყ</a:t>
            </a:r>
            <a:r>
              <a:rPr dirty="0" smtClean="0" sz="1100" spc="-16">
                <a:latin typeface="Sylfaen"/>
                <a:cs typeface="Sylfaen"/>
              </a:rPr>
              <a:t>ვ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ლ</a:t>
            </a: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ზე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84332" y="9477866"/>
            <a:ext cx="1065042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0">
                <a:latin typeface="Sylfaen"/>
                <a:cs typeface="Sylfaen"/>
              </a:rPr>
              <a:t>მ</a:t>
            </a:r>
            <a:r>
              <a:rPr dirty="0" smtClean="0" sz="1100" spc="-10">
                <a:latin typeface="Sylfaen"/>
                <a:cs typeface="Sylfaen"/>
              </a:rPr>
              <a:t>ნ</a:t>
            </a:r>
            <a:r>
              <a:rPr dirty="0" smtClean="0" sz="1100" spc="-10">
                <a:latin typeface="Sylfaen"/>
                <a:cs typeface="Sylfaen"/>
              </a:rPr>
              <a:t>იშ</a:t>
            </a:r>
            <a:r>
              <a:rPr dirty="0" smtClean="0" sz="1100" spc="-10">
                <a:latin typeface="Sylfaen"/>
                <a:cs typeface="Sylfaen"/>
              </a:rPr>
              <a:t>ვ</a:t>
            </a:r>
            <a:r>
              <a:rPr dirty="0" smtClean="0" sz="1100" spc="-10">
                <a:latin typeface="Sylfaen"/>
                <a:cs typeface="Sylfaen"/>
              </a:rPr>
              <a:t>ნ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-10">
                <a:latin typeface="Sylfaen"/>
                <a:cs typeface="Sylfaen"/>
              </a:rPr>
              <a:t>ლ</a:t>
            </a:r>
            <a:r>
              <a:rPr dirty="0" smtClean="0" sz="1100" spc="-10">
                <a:latin typeface="Sylfaen"/>
                <a:cs typeface="Sylfaen"/>
              </a:rPr>
              <a:t>ო</a:t>
            </a:r>
            <a:r>
              <a:rPr dirty="0" smtClean="0" sz="1100" spc="-10">
                <a:latin typeface="Sylfaen"/>
                <a:cs typeface="Sylfaen"/>
              </a:rPr>
              <a:t>ვ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ნ</a:t>
            </a:r>
            <a:r>
              <a:rPr dirty="0" smtClean="0" sz="1100" spc="-10">
                <a:latin typeface="Sylfaen"/>
                <a:cs typeface="Sylfaen"/>
              </a:rPr>
              <a:t>ი</a:t>
            </a:r>
            <a:r>
              <a:rPr dirty="0" smtClean="0" sz="1100" spc="-10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81148" y="9477866"/>
            <a:ext cx="595766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8">
                <a:latin typeface="Sylfaen"/>
                <a:cs typeface="Sylfaen"/>
              </a:rPr>
              <a:t>ყ</a:t>
            </a:r>
            <a:r>
              <a:rPr dirty="0" smtClean="0" sz="1100" spc="-18">
                <a:latin typeface="Sylfaen"/>
                <a:cs typeface="Sylfaen"/>
              </a:rPr>
              <a:t>ვ</a:t>
            </a:r>
            <a:r>
              <a:rPr dirty="0" smtClean="0" sz="1100" spc="-18">
                <a:latin typeface="Sylfaen"/>
                <a:cs typeface="Sylfaen"/>
              </a:rPr>
              <a:t>ე</a:t>
            </a:r>
            <a:r>
              <a:rPr dirty="0" smtClean="0" sz="1100" spc="-18">
                <a:latin typeface="Sylfaen"/>
                <a:cs typeface="Sylfaen"/>
              </a:rPr>
              <a:t>ლ</a:t>
            </a:r>
            <a:r>
              <a:rPr dirty="0" smtClean="0" sz="1100" spc="-18">
                <a:latin typeface="Sylfaen"/>
                <a:cs typeface="Sylfaen"/>
              </a:rPr>
              <a:t>ა</a:t>
            </a:r>
            <a:r>
              <a:rPr dirty="0" smtClean="0" sz="1100" spc="-18">
                <a:latin typeface="Sylfaen"/>
                <a:cs typeface="Sylfaen"/>
              </a:rPr>
              <a:t>ზ</a:t>
            </a:r>
            <a:r>
              <a:rPr dirty="0" smtClean="0" sz="1100" spc="-18">
                <a:latin typeface="Sylfaen"/>
                <a:cs typeface="Sylfaen"/>
              </a:rPr>
              <a:t>ე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493002" y="9916160"/>
            <a:ext cx="189640" cy="165608"/>
          </a:xfrm>
          <a:prstGeom prst="rect">
            <a:avLst/>
          </a:prstGeom>
        </p:spPr>
        <p:txBody>
          <a:bodyPr wrap="square" lIns="0" tIns="7651" rIns="0" bIns="0" rtlCol="0">
            <a:noAutofit/>
          </a:bodyPr>
          <a:lstStyle/>
          <a:p>
            <a:pPr marL="12700">
              <a:lnSpc>
                <a:spcPts val="1205"/>
              </a:lnSpc>
            </a:pPr>
            <a:r>
              <a:rPr dirty="0" smtClean="0" sz="1100" spc="4">
                <a:latin typeface="Calibri"/>
                <a:cs typeface="Calibri"/>
              </a:rPr>
              <a:t>30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bject 44"/>
          <p:cNvSpPr/>
          <p:nvPr/>
        </p:nvSpPr>
        <p:spPr>
          <a:xfrm>
            <a:off x="983615" y="1254759"/>
            <a:ext cx="2449195" cy="24523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902004" y="951340"/>
            <a:ext cx="302697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ტ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79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აა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152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ხ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ოვ</a:t>
            </a:r>
            <a:r>
              <a:rPr dirty="0" smtClean="0" sz="1100" spc="-4">
                <a:latin typeface="Sylfaen"/>
                <a:cs typeface="Sylfaen"/>
              </a:rPr>
              <a:t>ნ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194">
                <a:latin typeface="Sylfaen"/>
                <a:cs typeface="Sylfaen"/>
              </a:rPr>
              <a:t> </a:t>
            </a:r>
            <a:r>
              <a:rPr dirty="0" smtClean="0" sz="1100" spc="90">
                <a:latin typeface="Sylfaen"/>
                <a:cs typeface="Sylfaen"/>
              </a:rPr>
              <a:t>რ</a:t>
            </a:r>
            <a:r>
              <a:rPr dirty="0" smtClean="0" sz="1100" spc="83">
                <a:latin typeface="Sylfaen"/>
                <a:cs typeface="Sylfaen"/>
              </a:rPr>
              <a:t>ო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-70">
                <a:latin typeface="Sylfaen"/>
                <a:cs typeface="Sylfaen"/>
              </a:rPr>
              <a:t>ც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037457" y="951340"/>
            <a:ext cx="81392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">
                <a:latin typeface="Sylfaen"/>
                <a:cs typeface="Sylfaen"/>
              </a:rPr>
              <a:t>ღი</a:t>
            </a:r>
            <a:r>
              <a:rPr dirty="0" smtClean="0" sz="1100" spc="-2">
                <a:latin typeface="Sylfaen"/>
                <a:cs typeface="Sylfaen"/>
              </a:rPr>
              <a:t>რ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ბულ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957501" y="951340"/>
            <a:ext cx="172135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63">
                <a:latin typeface="Sylfaen"/>
                <a:cs typeface="Sylfaen"/>
              </a:rPr>
              <a:t> </a:t>
            </a:r>
            <a:r>
              <a:rPr dirty="0" smtClean="0" sz="1100" spc="90">
                <a:latin typeface="Sylfaen"/>
                <a:cs typeface="Sylfaen"/>
              </a:rPr>
              <a:t>რ</a:t>
            </a:r>
            <a:r>
              <a:rPr dirty="0" smtClean="0" sz="1100" spc="83">
                <a:latin typeface="Sylfaen"/>
                <a:cs typeface="Sylfaen"/>
              </a:rPr>
              <a:t>ო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70">
                <a:latin typeface="Sylfaen"/>
                <a:cs typeface="Sylfaen"/>
              </a:rPr>
              <a:t>ც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535807" y="1245472"/>
            <a:ext cx="94123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28">
                <a:latin typeface="Sylfaen"/>
                <a:cs typeface="Sylfaen"/>
              </a:rPr>
              <a:t>გ</a:t>
            </a:r>
            <a:r>
              <a:rPr dirty="0" smtClean="0" sz="1100" spc="28">
                <a:latin typeface="Sylfaen"/>
                <a:cs typeface="Sylfaen"/>
              </a:rPr>
              <a:t>ა</a:t>
            </a:r>
            <a:r>
              <a:rPr dirty="0" smtClean="0" sz="1100" spc="28">
                <a:latin typeface="Sylfaen"/>
                <a:cs typeface="Sylfaen"/>
              </a:rPr>
              <a:t>მ</a:t>
            </a:r>
            <a:r>
              <a:rPr dirty="0" smtClean="0" sz="1100" spc="28">
                <a:latin typeface="Sylfaen"/>
                <a:cs typeface="Sylfaen"/>
              </a:rPr>
              <a:t>ო</a:t>
            </a:r>
            <a:r>
              <a:rPr dirty="0" smtClean="0" sz="1100" spc="28">
                <a:latin typeface="Sylfaen"/>
                <a:cs typeface="Sylfaen"/>
              </a:rPr>
              <a:t>ა</a:t>
            </a:r>
            <a:r>
              <a:rPr dirty="0" smtClean="0" sz="1100" spc="28">
                <a:latin typeface="Sylfaen"/>
                <a:cs typeface="Sylfaen"/>
              </a:rPr>
              <a:t>მ</a:t>
            </a:r>
            <a:r>
              <a:rPr dirty="0" smtClean="0" sz="1100" spc="28">
                <a:latin typeface="Sylfaen"/>
                <a:cs typeface="Sylfaen"/>
              </a:rPr>
              <a:t>ჟ</a:t>
            </a:r>
            <a:r>
              <a:rPr dirty="0" smtClean="0" sz="1100" spc="28">
                <a:latin typeface="Sylfaen"/>
                <a:cs typeface="Sylfaen"/>
              </a:rPr>
              <a:t>ღ</a:t>
            </a:r>
            <a:r>
              <a:rPr dirty="0" smtClean="0" sz="1100" spc="28">
                <a:latin typeface="Sylfaen"/>
                <a:cs typeface="Sylfaen"/>
              </a:rPr>
              <a:t>ა</a:t>
            </a:r>
            <a:r>
              <a:rPr dirty="0" smtClean="0" sz="1100" spc="28">
                <a:latin typeface="Sylfaen"/>
                <a:cs typeface="Sylfaen"/>
              </a:rPr>
              <a:t>ვ</a:t>
            </a:r>
            <a:r>
              <a:rPr dirty="0" smtClean="0" sz="1100" spc="28">
                <a:latin typeface="Sylfaen"/>
                <a:cs typeface="Sylfaen"/>
              </a:rPr>
              <a:t>ნ</a:t>
            </a:r>
            <a:r>
              <a:rPr dirty="0" smtClean="0" sz="1100" spc="28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592274" y="1245472"/>
            <a:ext cx="48359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3">
                <a:latin typeface="Sylfaen"/>
                <a:cs typeface="Sylfaen"/>
              </a:rPr>
              <a:t>თ</a:t>
            </a:r>
            <a:r>
              <a:rPr dirty="0" smtClean="0" sz="1100" spc="-43">
                <a:latin typeface="Sylfaen"/>
                <a:cs typeface="Sylfaen"/>
              </a:rPr>
              <a:t>ა</a:t>
            </a:r>
            <a:r>
              <a:rPr dirty="0" smtClean="0" sz="1100" spc="-43">
                <a:latin typeface="Sylfaen"/>
                <a:cs typeface="Sylfaen"/>
              </a:rPr>
              <a:t>ვი</a:t>
            </a:r>
            <a:r>
              <a:rPr dirty="0" smtClean="0" sz="1100" spc="-43">
                <a:latin typeface="Sylfaen"/>
                <a:cs typeface="Sylfaen"/>
              </a:rPr>
              <a:t>ს</a:t>
            </a:r>
            <a:r>
              <a:rPr dirty="0" smtClean="0" sz="1100" spc="-43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190962" y="1245472"/>
            <a:ext cx="35278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">
                <a:latin typeface="Sylfaen"/>
                <a:cs typeface="Sylfaen"/>
              </a:rPr>
              <a:t>თ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ვი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658556" y="1245472"/>
            <a:ext cx="21972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">
                <a:latin typeface="Sylfaen"/>
                <a:cs typeface="Sylfaen"/>
              </a:rPr>
              <a:t>დ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995055" y="1245472"/>
            <a:ext cx="68423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1">
                <a:latin typeface="Sylfaen"/>
                <a:cs typeface="Sylfaen"/>
              </a:rPr>
              <a:t>რ</a:t>
            </a:r>
            <a:r>
              <a:rPr dirty="0" smtClean="0" sz="1100" spc="11">
                <a:latin typeface="Sylfaen"/>
                <a:cs typeface="Sylfaen"/>
              </a:rPr>
              <a:t>ო</a:t>
            </a:r>
            <a:r>
              <a:rPr dirty="0" smtClean="0" sz="1100" spc="11">
                <a:latin typeface="Sylfaen"/>
                <a:cs typeface="Sylfaen"/>
              </a:rPr>
              <a:t>მ</a:t>
            </a:r>
            <a:r>
              <a:rPr dirty="0" smtClean="0" sz="1100" spc="11">
                <a:latin typeface="Sylfaen"/>
                <a:cs typeface="Sylfaen"/>
              </a:rPr>
              <a:t>ე</a:t>
            </a:r>
            <a:r>
              <a:rPr dirty="0" smtClean="0" sz="1100" spc="11">
                <a:latin typeface="Sylfaen"/>
                <a:cs typeface="Sylfaen"/>
              </a:rPr>
              <a:t>ლ</a:t>
            </a:r>
            <a:r>
              <a:rPr dirty="0" smtClean="0" sz="1100" spc="11">
                <a:latin typeface="Sylfaen"/>
                <a:cs typeface="Sylfaen"/>
              </a:rPr>
              <a:t>ი</a:t>
            </a:r>
            <a:r>
              <a:rPr dirty="0" smtClean="0" sz="1100" spc="11">
                <a:latin typeface="Sylfaen"/>
                <a:cs typeface="Sylfaen"/>
              </a:rPr>
              <a:t>ც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535807" y="1539604"/>
            <a:ext cx="314628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9">
                <a:latin typeface="Sylfaen"/>
                <a:cs typeface="Sylfaen"/>
              </a:rPr>
              <a:t>პ</a:t>
            </a:r>
            <a:r>
              <a:rPr dirty="0" smtClean="0" sz="1100" spc="13">
                <a:latin typeface="Sylfaen"/>
                <a:cs typeface="Sylfaen"/>
              </a:rPr>
              <a:t>ა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64">
                <a:latin typeface="Sylfaen"/>
                <a:cs typeface="Sylfaen"/>
              </a:rPr>
              <a:t>ხ</a:t>
            </a:r>
            <a:r>
              <a:rPr dirty="0" smtClean="0" sz="1100" spc="14">
                <a:latin typeface="Sylfaen"/>
                <a:cs typeface="Sylfaen"/>
              </a:rPr>
              <a:t>ო</a:t>
            </a:r>
            <a:r>
              <a:rPr dirty="0" smtClean="0" sz="1100" spc="15">
                <a:latin typeface="Sylfaen"/>
                <a:cs typeface="Sylfaen"/>
              </a:rPr>
              <a:t>ბ</a:t>
            </a:r>
            <a:r>
              <a:rPr dirty="0" smtClean="0" sz="1100" spc="-21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64">
                <a:latin typeface="Sylfaen"/>
                <a:cs typeface="Sylfaen"/>
              </a:rPr>
              <a:t> </a:t>
            </a:r>
            <a:r>
              <a:rPr dirty="0" smtClean="0" sz="1100" spc="-20">
                <a:latin typeface="Sylfaen"/>
                <a:cs typeface="Sylfaen"/>
              </a:rPr>
              <a:t>მ</a:t>
            </a:r>
            <a:r>
              <a:rPr dirty="0" smtClean="0" sz="1100" spc="-15">
                <a:latin typeface="Sylfaen"/>
                <a:cs typeface="Sylfaen"/>
              </a:rPr>
              <a:t>ო</a:t>
            </a:r>
            <a:r>
              <a:rPr dirty="0" smtClean="0" sz="1100" spc="-23">
                <a:latin typeface="Sylfaen"/>
                <a:cs typeface="Sylfaen"/>
              </a:rPr>
              <a:t>თ</a:t>
            </a:r>
            <a:r>
              <a:rPr dirty="0" smtClean="0" sz="1100" spc="-11">
                <a:latin typeface="Sylfaen"/>
                <a:cs typeface="Sylfaen"/>
              </a:rPr>
              <a:t>ხ</a:t>
            </a:r>
            <a:r>
              <a:rPr dirty="0" smtClean="0" sz="1100" spc="-15">
                <a:latin typeface="Sylfaen"/>
                <a:cs typeface="Sylfaen"/>
              </a:rPr>
              <a:t>ო</a:t>
            </a:r>
            <a:r>
              <a:rPr dirty="0" smtClean="0" sz="1100" spc="-20">
                <a:latin typeface="Sylfaen"/>
                <a:cs typeface="Sylfaen"/>
              </a:rPr>
              <a:t>ვ</a:t>
            </a:r>
            <a:r>
              <a:rPr dirty="0" smtClean="0" sz="1100" spc="-6">
                <a:latin typeface="Sylfaen"/>
                <a:cs typeface="Sylfaen"/>
              </a:rPr>
              <a:t>ნ</a:t>
            </a:r>
            <a:r>
              <a:rPr dirty="0" smtClean="0" sz="1100" spc="-22">
                <a:latin typeface="Sylfaen"/>
                <a:cs typeface="Sylfaen"/>
              </a:rPr>
              <a:t>ი</a:t>
            </a:r>
            <a:r>
              <a:rPr dirty="0" smtClean="0" sz="1100" spc="-17">
                <a:latin typeface="Sylfaen"/>
                <a:cs typeface="Sylfaen"/>
              </a:rPr>
              <a:t>ლ</a:t>
            </a:r>
            <a:r>
              <a:rPr dirty="0" smtClean="0" sz="1100" spc="-20">
                <a:latin typeface="Sylfaen"/>
                <a:cs typeface="Sylfaen"/>
              </a:rPr>
              <a:t>ე</a:t>
            </a:r>
            <a:r>
              <a:rPr dirty="0" smtClean="0" sz="1100" spc="-11">
                <a:latin typeface="Sylfaen"/>
                <a:cs typeface="Sylfaen"/>
              </a:rPr>
              <a:t>ბ</a:t>
            </a:r>
            <a:r>
              <a:rPr dirty="0" smtClean="0" sz="1100" spc="-6">
                <a:latin typeface="Sylfaen"/>
                <a:cs typeface="Sylfaen"/>
              </a:rPr>
              <a:t>ე</a:t>
            </a:r>
            <a:r>
              <a:rPr dirty="0" smtClean="0" sz="1100" spc="-11">
                <a:latin typeface="Sylfaen"/>
                <a:cs typeface="Sylfaen"/>
              </a:rPr>
              <a:t>ბ</a:t>
            </a:r>
            <a:r>
              <a:rPr dirty="0" smtClean="0" sz="1100" spc="-15">
                <a:latin typeface="Sylfaen"/>
                <a:cs typeface="Sylfaen"/>
              </a:rPr>
              <a:t>ს</a:t>
            </a:r>
            <a:r>
              <a:rPr dirty="0" smtClean="0" sz="1100" spc="-5">
                <a:latin typeface="Sylfaen"/>
                <a:cs typeface="Sylfaen"/>
              </a:rPr>
              <a:t>.</a:t>
            </a:r>
            <a:r>
              <a:rPr dirty="0" smtClean="0" sz="1100" spc="-5">
                <a:latin typeface="Sylfaen"/>
                <a:cs typeface="Sylfaen"/>
              </a:rPr>
              <a:t>  </a:t>
            </a:r>
            <a:r>
              <a:rPr dirty="0" smtClean="0" sz="1100" spc="15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08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0">
                <a:latin typeface="Sylfaen"/>
                <a:cs typeface="Sylfaen"/>
              </a:rPr>
              <a:t>ვს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17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9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535807" y="1833736"/>
            <a:ext cx="64035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3">
                <a:latin typeface="Sylfaen"/>
                <a:cs typeface="Sylfaen"/>
              </a:rPr>
              <a:t>ს</a:t>
            </a:r>
            <a:r>
              <a:rPr dirty="0" smtClean="0" sz="1100" spc="-43">
                <a:latin typeface="Sylfaen"/>
                <a:cs typeface="Sylfaen"/>
              </a:rPr>
              <a:t>უ</a:t>
            </a:r>
            <a:r>
              <a:rPr dirty="0" smtClean="0" sz="1100" spc="-43">
                <a:latin typeface="Sylfaen"/>
                <a:cs typeface="Sylfaen"/>
              </a:rPr>
              <a:t>რვილი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344807" y="1833736"/>
            <a:ext cx="127128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უ</a:t>
            </a:r>
            <a:r>
              <a:rPr dirty="0" smtClean="0" sz="1100" spc="0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ყ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ფ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ბისა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782920" y="1833736"/>
            <a:ext cx="22113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2">
                <a:latin typeface="Sylfaen"/>
                <a:cs typeface="Sylfaen"/>
              </a:rPr>
              <a:t>დ</a:t>
            </a:r>
            <a:r>
              <a:rPr dirty="0" smtClean="0" sz="1100" spc="2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172698" y="1833736"/>
            <a:ext cx="50799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6">
                <a:latin typeface="Sylfaen"/>
                <a:cs typeface="Sylfaen"/>
              </a:rPr>
              <a:t>ს</a:t>
            </a:r>
            <a:r>
              <a:rPr dirty="0" smtClean="0" sz="1100" spc="-36">
                <a:latin typeface="Sylfaen"/>
                <a:cs typeface="Sylfaen"/>
              </a:rPr>
              <a:t>რ</a:t>
            </a:r>
            <a:r>
              <a:rPr dirty="0" smtClean="0" sz="1100" spc="-36">
                <a:latin typeface="Sylfaen"/>
                <a:cs typeface="Sylfaen"/>
              </a:rPr>
              <a:t>უ</a:t>
            </a:r>
            <a:r>
              <a:rPr dirty="0" smtClean="0" sz="1100" spc="-36">
                <a:latin typeface="Sylfaen"/>
                <a:cs typeface="Sylfaen"/>
              </a:rPr>
              <a:t>ლ</a:t>
            </a:r>
            <a:r>
              <a:rPr dirty="0" smtClean="0" sz="1100" spc="-36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535807" y="2127868"/>
            <a:ext cx="111131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5">
                <a:latin typeface="Sylfaen"/>
                <a:cs typeface="Sylfaen"/>
              </a:rPr>
              <a:t>თ</a:t>
            </a:r>
            <a:r>
              <a:rPr dirty="0" smtClean="0" sz="1100" spc="-25">
                <a:latin typeface="Sylfaen"/>
                <a:cs typeface="Sylfaen"/>
              </a:rPr>
              <a:t>ა</a:t>
            </a:r>
            <a:r>
              <a:rPr dirty="0" smtClean="0" sz="1100" spc="-25">
                <a:latin typeface="Sylfaen"/>
                <a:cs typeface="Sylfaen"/>
              </a:rPr>
              <a:t>ვი</a:t>
            </a:r>
            <a:r>
              <a:rPr dirty="0" smtClean="0" sz="1100" spc="-25">
                <a:latin typeface="Sylfaen"/>
                <a:cs typeface="Sylfaen"/>
              </a:rPr>
              <a:t>ს</a:t>
            </a:r>
            <a:r>
              <a:rPr dirty="0" smtClean="0" sz="1100" spc="-25">
                <a:latin typeface="Sylfaen"/>
                <a:cs typeface="Sylfaen"/>
              </a:rPr>
              <a:t>უ</a:t>
            </a:r>
            <a:r>
              <a:rPr dirty="0" smtClean="0" sz="1100" spc="-25">
                <a:latin typeface="Sylfaen"/>
                <a:cs typeface="Sylfaen"/>
              </a:rPr>
              <a:t>ფ</a:t>
            </a:r>
            <a:r>
              <a:rPr dirty="0" smtClean="0" sz="1100" spc="-25">
                <a:latin typeface="Sylfaen"/>
                <a:cs typeface="Sylfaen"/>
              </a:rPr>
              <a:t>ლ</a:t>
            </a:r>
            <a:r>
              <a:rPr dirty="0" smtClean="0" sz="1100" spc="-25">
                <a:latin typeface="Sylfaen"/>
                <a:cs typeface="Sylfaen"/>
              </a:rPr>
              <a:t>ე</a:t>
            </a:r>
            <a:r>
              <a:rPr dirty="0" smtClean="0" sz="1100" spc="-25">
                <a:latin typeface="Sylfaen"/>
                <a:cs typeface="Sylfaen"/>
              </a:rPr>
              <a:t>ბისა,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14956" y="2127868"/>
            <a:ext cx="111383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ორ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ც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898452" y="2127868"/>
            <a:ext cx="78056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1">
                <a:latin typeface="Sylfaen"/>
                <a:cs typeface="Sylfaen"/>
              </a:rPr>
              <a:t>წ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-31">
                <a:latin typeface="Sylfaen"/>
                <a:cs typeface="Sylfaen"/>
              </a:rPr>
              <a:t>ი</a:t>
            </a:r>
            <a:r>
              <a:rPr dirty="0" smtClean="0" sz="1100" spc="-31">
                <a:latin typeface="Sylfaen"/>
                <a:cs typeface="Sylfaen"/>
              </a:rPr>
              <a:t>ნ</a:t>
            </a:r>
            <a:r>
              <a:rPr dirty="0" smtClean="0" sz="1100" spc="-31">
                <a:latin typeface="Sylfaen"/>
                <a:cs typeface="Sylfaen"/>
              </a:rPr>
              <a:t>დ</a:t>
            </a:r>
            <a:r>
              <a:rPr dirty="0" smtClean="0" sz="1100" spc="-31">
                <a:latin typeface="Sylfaen"/>
                <a:cs typeface="Sylfaen"/>
              </a:rPr>
              <a:t>ა</a:t>
            </a:r>
            <a:r>
              <a:rPr dirty="0" smtClean="0" sz="1100" spc="-31">
                <a:latin typeface="Sylfaen"/>
                <a:cs typeface="Sylfaen"/>
              </a:rPr>
              <a:t>ნ</a:t>
            </a:r>
            <a:r>
              <a:rPr dirty="0" smtClean="0" sz="1100" spc="-31">
                <a:latin typeface="Sylfaen"/>
                <a:cs typeface="Sylfaen"/>
              </a:rPr>
              <a:t>ე</a:t>
            </a:r>
            <a:r>
              <a:rPr dirty="0" smtClean="0" sz="1100" spc="-31">
                <a:latin typeface="Sylfaen"/>
                <a:cs typeface="Sylfaen"/>
              </a:rPr>
              <a:t>ბ</a:t>
            </a:r>
            <a:r>
              <a:rPr dirty="0" smtClean="0" sz="1100" spc="-31">
                <a:latin typeface="Sylfaen"/>
                <a:cs typeface="Sylfaen"/>
              </a:rPr>
              <a:t>ს</a:t>
            </a:r>
            <a:r>
              <a:rPr dirty="0" smtClean="0" sz="1100" spc="-31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535807" y="2420476"/>
            <a:ext cx="62338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9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-9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390234" y="2420476"/>
            <a:ext cx="21972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">
                <a:latin typeface="Sylfaen"/>
                <a:cs typeface="Sylfaen"/>
              </a:rPr>
              <a:t>დ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841003" y="2420476"/>
            <a:ext cx="84617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შ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შ</a:t>
            </a:r>
            <a:r>
              <a:rPr dirty="0" smtClean="0" sz="1100" spc="0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917940" y="2420476"/>
            <a:ext cx="17962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2">
                <a:latin typeface="Sylfaen"/>
                <a:cs typeface="Sylfaen"/>
              </a:rPr>
              <a:t>ე</a:t>
            </a:r>
            <a:r>
              <a:rPr dirty="0" smtClean="0" sz="1100" spc="2">
                <a:latin typeface="Sylfaen"/>
                <a:cs typeface="Sylfaen"/>
              </a:rPr>
              <a:t>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327488" y="2420476"/>
            <a:ext cx="35180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2">
                <a:latin typeface="Sylfaen"/>
                <a:cs typeface="Sylfaen"/>
              </a:rPr>
              <a:t>ა</a:t>
            </a:r>
            <a:r>
              <a:rPr dirty="0" smtClean="0" sz="1100" spc="2">
                <a:latin typeface="Sylfaen"/>
                <a:cs typeface="Sylfaen"/>
              </a:rPr>
              <a:t>რ</a:t>
            </a:r>
            <a:r>
              <a:rPr dirty="0" smtClean="0" sz="1100" spc="2">
                <a:latin typeface="Sylfaen"/>
                <a:cs typeface="Sylfaen"/>
              </a:rPr>
              <a:t>ი</a:t>
            </a:r>
            <a:r>
              <a:rPr dirty="0" smtClean="0" sz="1100" spc="2">
                <a:latin typeface="Sylfaen"/>
                <a:cs typeface="Sylfaen"/>
              </a:rPr>
              <a:t>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35807" y="2714608"/>
            <a:ext cx="115393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6">
                <a:latin typeface="Sylfaen"/>
                <a:cs typeface="Sylfaen"/>
              </a:rPr>
              <a:t>გ</a:t>
            </a:r>
            <a:r>
              <a:rPr dirty="0" smtClean="0" sz="1100" spc="-36">
                <a:latin typeface="Sylfaen"/>
                <a:cs typeface="Sylfaen"/>
              </a:rPr>
              <a:t>ა</a:t>
            </a:r>
            <a:r>
              <a:rPr dirty="0" smtClean="0" sz="1100" spc="-36">
                <a:latin typeface="Sylfaen"/>
                <a:cs typeface="Sylfaen"/>
              </a:rPr>
              <a:t>ნ</a:t>
            </a:r>
            <a:r>
              <a:rPr dirty="0" smtClean="0" sz="1100" spc="-36">
                <a:latin typeface="Sylfaen"/>
                <a:cs typeface="Sylfaen"/>
              </a:rPr>
              <a:t>ს</a:t>
            </a:r>
            <a:r>
              <a:rPr dirty="0" smtClean="0" sz="1100" spc="-36">
                <a:latin typeface="Sylfaen"/>
                <a:cs typeface="Sylfaen"/>
              </a:rPr>
              <a:t>ა</a:t>
            </a:r>
            <a:r>
              <a:rPr dirty="0" smtClean="0" sz="1100" spc="-36">
                <a:latin typeface="Sylfaen"/>
                <a:cs typeface="Sylfaen"/>
              </a:rPr>
              <a:t>კ</a:t>
            </a:r>
            <a:r>
              <a:rPr dirty="0" smtClean="0" sz="1100" spc="-36">
                <a:latin typeface="Sylfaen"/>
                <a:cs typeface="Sylfaen"/>
              </a:rPr>
              <a:t>უ</a:t>
            </a:r>
            <a:r>
              <a:rPr dirty="0" smtClean="0" sz="1100" spc="-36">
                <a:latin typeface="Sylfaen"/>
                <a:cs typeface="Sylfaen"/>
              </a:rPr>
              <a:t>თრ</a:t>
            </a:r>
            <a:r>
              <a:rPr dirty="0" smtClean="0" sz="1100" spc="-36">
                <a:latin typeface="Sylfaen"/>
                <a:cs typeface="Sylfaen"/>
              </a:rPr>
              <a:t>ე</a:t>
            </a:r>
            <a:r>
              <a:rPr dirty="0" smtClean="0" sz="1100" spc="-36">
                <a:latin typeface="Sylfaen"/>
                <a:cs typeface="Sylfaen"/>
              </a:rPr>
              <a:t>ბუ</a:t>
            </a:r>
            <a:r>
              <a:rPr dirty="0" smtClean="0" sz="1100" spc="-36">
                <a:latin typeface="Sylfaen"/>
                <a:cs typeface="Sylfaen"/>
              </a:rPr>
              <a:t>ლ</a:t>
            </a:r>
            <a:r>
              <a:rPr dirty="0" smtClean="0" sz="1100" spc="-36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887131" y="2714608"/>
            <a:ext cx="98456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1">
                <a:latin typeface="Sylfaen"/>
                <a:cs typeface="Sylfaen"/>
              </a:rPr>
              <a:t>მ</a:t>
            </a:r>
            <a:r>
              <a:rPr dirty="0" smtClean="0" sz="1100" spc="11">
                <a:latin typeface="Sylfaen"/>
                <a:cs typeface="Sylfaen"/>
              </a:rPr>
              <a:t>დ</a:t>
            </a:r>
            <a:r>
              <a:rPr dirty="0" smtClean="0" sz="1100" spc="11">
                <a:latin typeface="Sylfaen"/>
                <a:cs typeface="Sylfaen"/>
              </a:rPr>
              <a:t>გ</a:t>
            </a:r>
            <a:r>
              <a:rPr dirty="0" smtClean="0" sz="1100" spc="11">
                <a:latin typeface="Sylfaen"/>
                <a:cs typeface="Sylfaen"/>
              </a:rPr>
              <a:t>ო</a:t>
            </a:r>
            <a:r>
              <a:rPr dirty="0" smtClean="0" sz="1100" spc="11">
                <a:latin typeface="Sylfaen"/>
                <a:cs typeface="Sylfaen"/>
              </a:rPr>
              <a:t>მ</a:t>
            </a:r>
            <a:r>
              <a:rPr dirty="0" smtClean="0" sz="1100" spc="11">
                <a:latin typeface="Sylfaen"/>
                <a:cs typeface="Sylfaen"/>
              </a:rPr>
              <a:t>ა</a:t>
            </a:r>
            <a:r>
              <a:rPr dirty="0" smtClean="0" sz="1100" spc="11">
                <a:latin typeface="Sylfaen"/>
                <a:cs typeface="Sylfaen"/>
              </a:rPr>
              <a:t>რ</a:t>
            </a:r>
            <a:r>
              <a:rPr dirty="0" smtClean="0" sz="1100" spc="11">
                <a:latin typeface="Sylfaen"/>
                <a:cs typeface="Sylfaen"/>
              </a:rPr>
              <a:t>ე</a:t>
            </a:r>
            <a:r>
              <a:rPr dirty="0" smtClean="0" sz="1100" spc="11">
                <a:latin typeface="Sylfaen"/>
                <a:cs typeface="Sylfaen"/>
              </a:rPr>
              <a:t>ო</a:t>
            </a:r>
            <a:r>
              <a:rPr dirty="0" smtClean="0" sz="1100" spc="11">
                <a:latin typeface="Sylfaen"/>
                <a:cs typeface="Sylfaen"/>
              </a:rPr>
              <a:t>ბ</a:t>
            </a:r>
            <a:r>
              <a:rPr dirty="0" smtClean="0" sz="1100" spc="11">
                <a:latin typeface="Sylfaen"/>
                <a:cs typeface="Sylfaen"/>
              </a:rPr>
              <a:t>ა</a:t>
            </a:r>
            <a:r>
              <a:rPr dirty="0" smtClean="0" sz="1100" spc="11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67402" y="2714608"/>
            <a:ext cx="61245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24">
                <a:latin typeface="Sylfaen"/>
                <a:cs typeface="Sylfaen"/>
              </a:rPr>
              <a:t>რ</a:t>
            </a:r>
            <a:r>
              <a:rPr dirty="0" smtClean="0" sz="1100" spc="24">
                <a:latin typeface="Sylfaen"/>
                <a:cs typeface="Sylfaen"/>
              </a:rPr>
              <a:t>ო</a:t>
            </a:r>
            <a:r>
              <a:rPr dirty="0" smtClean="0" sz="1100" spc="24">
                <a:latin typeface="Sylfaen"/>
                <a:cs typeface="Sylfaen"/>
              </a:rPr>
              <a:t>მ</a:t>
            </a:r>
            <a:r>
              <a:rPr dirty="0" smtClean="0" sz="1100" spc="24">
                <a:latin typeface="Sylfaen"/>
                <a:cs typeface="Sylfaen"/>
              </a:rPr>
              <a:t>ლ</a:t>
            </a:r>
            <a:r>
              <a:rPr dirty="0" smtClean="0" sz="1100" spc="24">
                <a:latin typeface="Sylfaen"/>
                <a:cs typeface="Sylfaen"/>
              </a:rPr>
              <a:t>ი</a:t>
            </a:r>
            <a:r>
              <a:rPr dirty="0" smtClean="0" sz="1100" spc="24">
                <a:latin typeface="Sylfaen"/>
                <a:cs typeface="Sylfaen"/>
              </a:rPr>
              <a:t>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35807" y="3008740"/>
            <a:ext cx="314376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იღ</a:t>
            </a:r>
            <a:r>
              <a:rPr dirty="0" smtClean="0" sz="1100" spc="-14">
                <a:latin typeface="Sylfaen"/>
                <a:cs typeface="Sylfaen"/>
              </a:rPr>
              <a:t>წ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ც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85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ოდ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8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87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შ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00">
                <a:latin typeface="Sylfaen"/>
                <a:cs typeface="Sylfaen"/>
              </a:rPr>
              <a:t> </a:t>
            </a:r>
            <a:r>
              <a:rPr dirty="0" smtClean="0" sz="1100" spc="-155">
                <a:latin typeface="Sylfaen"/>
                <a:cs typeface="Sylfaen"/>
              </a:rPr>
              <a:t>თუ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35807" y="3303253"/>
            <a:ext cx="314236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1">
                <a:latin typeface="Sylfaen"/>
                <a:cs typeface="Sylfaen"/>
              </a:rPr>
              <a:t>ძ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21">
                <a:latin typeface="Sylfaen"/>
                <a:cs typeface="Sylfaen"/>
              </a:rPr>
              <a:t>ძ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90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ტ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ტ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ბი,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62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გ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66">
                <a:latin typeface="Sylfaen"/>
                <a:cs typeface="Sylfaen"/>
              </a:rPr>
              <a:t>ბ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35807" y="3597385"/>
            <a:ext cx="314376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149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4">
                <a:latin typeface="Sylfaen"/>
                <a:cs typeface="Sylfaen"/>
              </a:rPr>
              <a:t>ჩ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129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ხ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161">
                <a:latin typeface="Sylfaen"/>
                <a:cs typeface="Sylfaen"/>
              </a:rPr>
              <a:t> </a:t>
            </a:r>
            <a:r>
              <a:rPr dirty="0" smtClean="0" sz="1100" spc="-31">
                <a:latin typeface="Sylfaen"/>
                <a:cs typeface="Sylfaen"/>
              </a:rPr>
              <a:t>ძ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1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29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წ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ნ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2004" y="3891517"/>
            <a:ext cx="577952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6">
                <a:latin typeface="Sylfaen"/>
                <a:cs typeface="Sylfaen"/>
              </a:rPr>
              <a:t>ძ</a:t>
            </a: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ლ</a:t>
            </a:r>
            <a:r>
              <a:rPr dirty="0" smtClean="0" sz="1100" spc="-16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ზუ</a:t>
            </a:r>
            <a:r>
              <a:rPr dirty="0" smtClean="0" sz="1100" spc="-16">
                <a:latin typeface="Sylfaen"/>
                <a:cs typeface="Sylfaen"/>
              </a:rPr>
              <a:t>ს</a:t>
            </a:r>
            <a:r>
              <a:rPr dirty="0" smtClean="0" sz="1100" spc="-16">
                <a:latin typeface="Sylfaen"/>
                <a:cs typeface="Sylfaen"/>
              </a:rPr>
              <a:t>ტ</a:t>
            </a:r>
            <a:r>
              <a:rPr dirty="0" smtClean="0" sz="1100" spc="-16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დ</a:t>
            </a: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16">
                <a:latin typeface="Sylfaen"/>
                <a:cs typeface="Sylfaen"/>
              </a:rPr>
              <a:t>ოკ</a:t>
            </a:r>
            <a:r>
              <a:rPr dirty="0" smtClean="0" sz="1100" spc="-16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დ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ბუ</a:t>
            </a:r>
            <a:r>
              <a:rPr dirty="0" smtClean="0" sz="1100" spc="-16">
                <a:latin typeface="Sylfaen"/>
                <a:cs typeface="Sylfaen"/>
              </a:rPr>
              <a:t>ლ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ბ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ბი,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რ</a:t>
            </a: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16">
                <a:latin typeface="Sylfaen"/>
                <a:cs typeface="Sylfaen"/>
              </a:rPr>
              <a:t>დ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16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ფ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რი,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რ</a:t>
            </a: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16">
                <a:latin typeface="Sylfaen"/>
                <a:cs typeface="Sylfaen"/>
              </a:rPr>
              <a:t>დ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16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ხ</a:t>
            </a: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ზ</a:t>
            </a:r>
            <a:r>
              <a:rPr dirty="0" smtClean="0" sz="1100" spc="-16">
                <a:latin typeface="Sylfaen"/>
                <a:cs typeface="Sylfaen"/>
              </a:rPr>
              <a:t>ი...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..</a:t>
            </a:r>
            <a:r>
              <a:rPr dirty="0" smtClean="0" sz="1100" spc="-16">
                <a:latin typeface="Sylfaen"/>
                <a:cs typeface="Sylfaen"/>
              </a:rPr>
              <a:t>.</a:t>
            </a:r>
            <a:r>
              <a:rPr dirty="0" smtClean="0" sz="1100" spc="-16">
                <a:latin typeface="Sylfaen"/>
                <a:cs typeface="Sylfaen"/>
              </a:rPr>
              <a:t>თ</a:t>
            </a: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დ</a:t>
            </a:r>
            <a:r>
              <a:rPr dirty="0" smtClean="0" sz="1100" spc="-16">
                <a:latin typeface="Sylfaen"/>
                <a:cs typeface="Sylfaen"/>
              </a:rPr>
              <a:t>რ</a:t>
            </a:r>
            <a:r>
              <a:rPr dirty="0" smtClean="0" sz="1100" spc="-16">
                <a:latin typeface="Sylfaen"/>
                <a:cs typeface="Sylfaen"/>
              </a:rPr>
              <a:t>ოვე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2004" y="4185649"/>
            <a:ext cx="5776803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2">
                <a:latin typeface="Sylfaen"/>
                <a:cs typeface="Sylfaen"/>
              </a:rPr>
              <a:t>ც</a:t>
            </a:r>
            <a:r>
              <a:rPr dirty="0" smtClean="0" sz="1100" spc="2">
                <a:latin typeface="Sylfaen"/>
                <a:cs typeface="Sylfaen"/>
              </a:rPr>
              <a:t>ხ</a:t>
            </a:r>
            <a:r>
              <a:rPr dirty="0" smtClean="0" sz="1100" spc="2">
                <a:latin typeface="Sylfaen"/>
                <a:cs typeface="Sylfaen"/>
              </a:rPr>
              <a:t>ოვრ</a:t>
            </a:r>
            <a:r>
              <a:rPr dirty="0" smtClean="0" sz="1100" spc="2">
                <a:latin typeface="Sylfaen"/>
                <a:cs typeface="Sylfaen"/>
              </a:rPr>
              <a:t>ე</a:t>
            </a:r>
            <a:r>
              <a:rPr dirty="0" smtClean="0" sz="1100" spc="2">
                <a:latin typeface="Sylfaen"/>
                <a:cs typeface="Sylfaen"/>
              </a:rPr>
              <a:t>ბ</a:t>
            </a:r>
            <a:r>
              <a:rPr dirty="0" smtClean="0" sz="1100" spc="2">
                <a:latin typeface="Sylfaen"/>
                <a:cs typeface="Sylfaen"/>
              </a:rPr>
              <a:t>ა</a:t>
            </a:r>
            <a:r>
              <a:rPr dirty="0" smtClean="0" sz="1100" spc="2">
                <a:latin typeface="Sylfaen"/>
                <a:cs typeface="Sylfaen"/>
              </a:rPr>
              <a:t>,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თ</a:t>
            </a:r>
            <a:r>
              <a:rPr dirty="0" smtClean="0" sz="1100" spc="2">
                <a:latin typeface="Sylfaen"/>
                <a:cs typeface="Sylfaen"/>
              </a:rPr>
              <a:t>ა</a:t>
            </a:r>
            <a:r>
              <a:rPr dirty="0" smtClean="0" sz="1100" spc="2">
                <a:latin typeface="Sylfaen"/>
                <a:cs typeface="Sylfaen"/>
              </a:rPr>
              <a:t>ვი</a:t>
            </a:r>
            <a:r>
              <a:rPr dirty="0" smtClean="0" sz="1100" spc="2">
                <a:latin typeface="Sylfaen"/>
                <a:cs typeface="Sylfaen"/>
              </a:rPr>
              <a:t>ს</a:t>
            </a:r>
            <a:r>
              <a:rPr dirty="0" smtClean="0" sz="1100" spc="2">
                <a:latin typeface="Sylfaen"/>
                <a:cs typeface="Sylfaen"/>
              </a:rPr>
              <a:t>ი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ს</a:t>
            </a:r>
            <a:r>
              <a:rPr dirty="0" smtClean="0" sz="1100" spc="2">
                <a:latin typeface="Sylfaen"/>
                <a:cs typeface="Sylfaen"/>
              </a:rPr>
              <a:t>ი</a:t>
            </a:r>
            <a:r>
              <a:rPr dirty="0" smtClean="0" sz="1100" spc="2">
                <a:latin typeface="Sylfaen"/>
                <a:cs typeface="Sylfaen"/>
              </a:rPr>
              <a:t>ს</a:t>
            </a:r>
            <a:r>
              <a:rPr dirty="0" smtClean="0" sz="1100" spc="2">
                <a:latin typeface="Sylfaen"/>
                <a:cs typeface="Sylfaen"/>
              </a:rPr>
              <a:t>წ</a:t>
            </a:r>
            <a:r>
              <a:rPr dirty="0" smtClean="0" sz="1100" spc="2">
                <a:latin typeface="Sylfaen"/>
                <a:cs typeface="Sylfaen"/>
              </a:rPr>
              <a:t>რა</a:t>
            </a:r>
            <a:r>
              <a:rPr dirty="0" smtClean="0" sz="1100" spc="2">
                <a:latin typeface="Sylfaen"/>
                <a:cs typeface="Sylfaen"/>
              </a:rPr>
              <a:t>ფ</a:t>
            </a:r>
            <a:r>
              <a:rPr dirty="0" smtClean="0" sz="1100" spc="2">
                <a:latin typeface="Sylfaen"/>
                <a:cs typeface="Sylfaen"/>
              </a:rPr>
              <a:t>ი</a:t>
            </a:r>
            <a:r>
              <a:rPr dirty="0" smtClean="0" sz="1100" spc="2">
                <a:latin typeface="Sylfaen"/>
                <a:cs typeface="Sylfaen"/>
              </a:rPr>
              <a:t>თა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დ</a:t>
            </a:r>
            <a:r>
              <a:rPr dirty="0" smtClean="0" sz="1100" spc="2">
                <a:latin typeface="Sylfaen"/>
                <a:cs typeface="Sylfaen"/>
              </a:rPr>
              <a:t>ა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შ</a:t>
            </a:r>
            <a:r>
              <a:rPr dirty="0" smtClean="0" sz="1100" spc="2">
                <a:latin typeface="Sylfaen"/>
                <a:cs typeface="Sylfaen"/>
              </a:rPr>
              <a:t>ფო</a:t>
            </a:r>
            <a:r>
              <a:rPr dirty="0" smtClean="0" sz="1100" spc="2">
                <a:latin typeface="Sylfaen"/>
                <a:cs typeface="Sylfaen"/>
              </a:rPr>
              <a:t>თ</a:t>
            </a:r>
            <a:r>
              <a:rPr dirty="0" smtClean="0" sz="1100" spc="2">
                <a:latin typeface="Sylfaen"/>
                <a:cs typeface="Sylfaen"/>
              </a:rPr>
              <a:t>ით</a:t>
            </a:r>
            <a:r>
              <a:rPr dirty="0" smtClean="0" sz="1100" spc="2">
                <a:latin typeface="Sylfaen"/>
                <a:cs typeface="Sylfaen"/>
              </a:rPr>
              <a:t>,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დ</a:t>
            </a:r>
            <a:r>
              <a:rPr dirty="0" smtClean="0" sz="1100" spc="2">
                <a:latin typeface="Sylfaen"/>
                <a:cs typeface="Sylfaen"/>
              </a:rPr>
              <a:t>ი</a:t>
            </a:r>
            <a:r>
              <a:rPr dirty="0" smtClean="0" sz="1100" spc="2">
                <a:latin typeface="Sylfaen"/>
                <a:cs typeface="Sylfaen"/>
              </a:rPr>
              <a:t>ნ</a:t>
            </a:r>
            <a:r>
              <a:rPr dirty="0" smtClean="0" sz="1100" spc="2">
                <a:latin typeface="Sylfaen"/>
                <a:cs typeface="Sylfaen"/>
              </a:rPr>
              <a:t>ა</a:t>
            </a:r>
            <a:r>
              <a:rPr dirty="0" smtClean="0" sz="1100" spc="2">
                <a:latin typeface="Sylfaen"/>
                <a:cs typeface="Sylfaen"/>
              </a:rPr>
              <a:t>მ</a:t>
            </a:r>
            <a:r>
              <a:rPr dirty="0" smtClean="0" sz="1100" spc="2">
                <a:latin typeface="Sylfaen"/>
                <a:cs typeface="Sylfaen"/>
              </a:rPr>
              <a:t>ი</a:t>
            </a:r>
            <a:r>
              <a:rPr dirty="0" smtClean="0" sz="1100" spc="2">
                <a:latin typeface="Sylfaen"/>
                <a:cs typeface="Sylfaen"/>
              </a:rPr>
              <a:t>კ</a:t>
            </a:r>
            <a:r>
              <a:rPr dirty="0" smtClean="0" sz="1100" spc="2">
                <a:latin typeface="Sylfaen"/>
                <a:cs typeface="Sylfaen"/>
              </a:rPr>
              <a:t>ით</a:t>
            </a:r>
            <a:r>
              <a:rPr dirty="0" smtClean="0" sz="1100" spc="2">
                <a:latin typeface="Sylfaen"/>
                <a:cs typeface="Sylfaen"/>
              </a:rPr>
              <a:t>ა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დ</a:t>
            </a:r>
            <a:r>
              <a:rPr dirty="0" smtClean="0" sz="1100" spc="2">
                <a:latin typeface="Sylfaen"/>
                <a:cs typeface="Sylfaen"/>
              </a:rPr>
              <a:t>ა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კ</a:t>
            </a:r>
            <a:r>
              <a:rPr dirty="0" smtClean="0" sz="1100" spc="2">
                <a:latin typeface="Sylfaen"/>
                <a:cs typeface="Sylfaen"/>
              </a:rPr>
              <a:t>ო</a:t>
            </a:r>
            <a:r>
              <a:rPr dirty="0" smtClean="0" sz="1100" spc="2">
                <a:latin typeface="Sylfaen"/>
                <a:cs typeface="Sylfaen"/>
              </a:rPr>
              <a:t>ნ</a:t>
            </a:r>
            <a:r>
              <a:rPr dirty="0" smtClean="0" sz="1100" spc="2">
                <a:latin typeface="Sylfaen"/>
                <a:cs typeface="Sylfaen"/>
              </a:rPr>
              <a:t>ტ</a:t>
            </a:r>
            <a:r>
              <a:rPr dirty="0" smtClean="0" sz="1100" spc="2">
                <a:latin typeface="Sylfaen"/>
                <a:cs typeface="Sylfaen"/>
              </a:rPr>
              <a:t>რ</a:t>
            </a:r>
            <a:r>
              <a:rPr dirty="0" smtClean="0" sz="1100" spc="2">
                <a:latin typeface="Sylfaen"/>
                <a:cs typeface="Sylfaen"/>
              </a:rPr>
              <a:t>ა</a:t>
            </a:r>
            <a:r>
              <a:rPr dirty="0" smtClean="0" sz="1100" spc="2">
                <a:latin typeface="Sylfaen"/>
                <a:cs typeface="Sylfaen"/>
              </a:rPr>
              <a:t>ს</a:t>
            </a:r>
            <a:r>
              <a:rPr dirty="0" smtClean="0" sz="1100" spc="2">
                <a:latin typeface="Sylfaen"/>
                <a:cs typeface="Sylfaen"/>
              </a:rPr>
              <a:t>ტ</a:t>
            </a:r>
            <a:r>
              <a:rPr dirty="0" smtClean="0" sz="1100" spc="2">
                <a:latin typeface="Sylfaen"/>
                <a:cs typeface="Sylfaen"/>
              </a:rPr>
              <a:t>ე</a:t>
            </a:r>
            <a:r>
              <a:rPr dirty="0" smtClean="0" sz="1100" spc="2">
                <a:latin typeface="Sylfaen"/>
                <a:cs typeface="Sylfaen"/>
              </a:rPr>
              <a:t>ბით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ა</a:t>
            </a:r>
            <a:r>
              <a:rPr dirty="0" smtClean="0" sz="1100" spc="2">
                <a:latin typeface="Sylfaen"/>
                <a:cs typeface="Sylfaen"/>
              </a:rPr>
              <a:t>ღ</a:t>
            </a:r>
            <a:r>
              <a:rPr dirty="0" smtClean="0" sz="1100" spc="2">
                <a:latin typeface="Sylfaen"/>
                <a:cs typeface="Sylfaen"/>
              </a:rPr>
              <a:t>ს</a:t>
            </a:r>
            <a:r>
              <a:rPr dirty="0" smtClean="0" sz="1100" spc="2">
                <a:latin typeface="Sylfaen"/>
                <a:cs typeface="Sylfaen"/>
              </a:rPr>
              <a:t>ა</a:t>
            </a:r>
            <a:r>
              <a:rPr dirty="0" smtClean="0" sz="1100" spc="2">
                <a:latin typeface="Sylfaen"/>
                <a:cs typeface="Sylfaen"/>
              </a:rPr>
              <a:t>ვ</a:t>
            </a:r>
            <a:r>
              <a:rPr dirty="0" smtClean="0" sz="1100" spc="2">
                <a:latin typeface="Sylfaen"/>
                <a:cs typeface="Sylfaen"/>
              </a:rPr>
              <a:t>ს</a:t>
            </a:r>
            <a:r>
              <a:rPr dirty="0" smtClean="0" sz="1100" spc="2">
                <a:latin typeface="Sylfaen"/>
                <a:cs typeface="Sylfaen"/>
              </a:rPr>
              <a:t>ე</a:t>
            </a:r>
            <a:r>
              <a:rPr dirty="0" smtClean="0" sz="1100" spc="2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2004" y="4479781"/>
            <a:ext cx="577294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8">
                <a:latin typeface="Sylfaen"/>
                <a:cs typeface="Sylfaen"/>
              </a:rPr>
              <a:t>მ</a:t>
            </a:r>
            <a:r>
              <a:rPr dirty="0" smtClean="0" sz="1100" spc="-18">
                <a:latin typeface="Sylfaen"/>
                <a:cs typeface="Sylfaen"/>
              </a:rPr>
              <a:t>ძ</a:t>
            </a:r>
            <a:r>
              <a:rPr dirty="0" smtClean="0" sz="1100" spc="-18">
                <a:latin typeface="Sylfaen"/>
                <a:cs typeface="Sylfaen"/>
              </a:rPr>
              <a:t>ვ</a:t>
            </a:r>
            <a:r>
              <a:rPr dirty="0" smtClean="0" sz="1100" spc="-18">
                <a:latin typeface="Sylfaen"/>
                <a:cs typeface="Sylfaen"/>
              </a:rPr>
              <a:t>ი</a:t>
            </a:r>
            <a:r>
              <a:rPr dirty="0" smtClean="0" sz="1100" spc="-18">
                <a:latin typeface="Sylfaen"/>
                <a:cs typeface="Sylfaen"/>
              </a:rPr>
              <a:t>ნ</a:t>
            </a:r>
            <a:r>
              <a:rPr dirty="0" smtClean="0" sz="1100" spc="-18">
                <a:latin typeface="Sylfaen"/>
                <a:cs typeface="Sylfaen"/>
              </a:rPr>
              <a:t>ვა</a:t>
            </a:r>
            <a:r>
              <a:rPr dirty="0" smtClean="0" sz="1100" spc="-18">
                <a:latin typeface="Sylfaen"/>
                <a:cs typeface="Sylfaen"/>
              </a:rPr>
              <a:t>რ</a:t>
            </a:r>
            <a:r>
              <a:rPr dirty="0" smtClean="0" sz="1100" spc="-18">
                <a:latin typeface="Sylfaen"/>
                <a:cs typeface="Sylfaen"/>
              </a:rPr>
              <a:t>ე</a:t>
            </a:r>
            <a:r>
              <a:rPr dirty="0" smtClean="0" sz="1100" spc="-18">
                <a:latin typeface="Sylfaen"/>
                <a:cs typeface="Sylfaen"/>
              </a:rPr>
              <a:t>დ</a:t>
            </a:r>
            <a:r>
              <a:rPr dirty="0" smtClean="0" sz="1100" spc="-18">
                <a:latin typeface="Sylfaen"/>
                <a:cs typeface="Sylfaen"/>
              </a:rPr>
              <a:t> </a:t>
            </a:r>
            <a:r>
              <a:rPr dirty="0" smtClean="0" sz="1100" spc="-18">
                <a:latin typeface="Sylfaen"/>
                <a:cs typeface="Sylfaen"/>
              </a:rPr>
              <a:t>ე</a:t>
            </a:r>
            <a:r>
              <a:rPr dirty="0" smtClean="0" sz="1100" spc="-18">
                <a:latin typeface="Sylfaen"/>
                <a:cs typeface="Sylfaen"/>
              </a:rPr>
              <a:t>ხ</a:t>
            </a:r>
            <a:r>
              <a:rPr dirty="0" smtClean="0" sz="1100" spc="-18">
                <a:latin typeface="Sylfaen"/>
                <a:cs typeface="Sylfaen"/>
              </a:rPr>
              <a:t>ე</a:t>
            </a:r>
            <a:r>
              <a:rPr dirty="0" smtClean="0" sz="1100" spc="-18">
                <a:latin typeface="Sylfaen"/>
                <a:cs typeface="Sylfaen"/>
              </a:rPr>
              <a:t>თ</a:t>
            </a:r>
            <a:r>
              <a:rPr dirty="0" smtClean="0" sz="1100" spc="-18">
                <a:latin typeface="Sylfaen"/>
                <a:cs typeface="Sylfaen"/>
              </a:rPr>
              <a:t>ქ</a:t>
            </a:r>
            <a:r>
              <a:rPr dirty="0" smtClean="0" sz="1100" spc="-18">
                <a:latin typeface="Sylfaen"/>
                <a:cs typeface="Sylfaen"/>
              </a:rPr>
              <a:t>ე</a:t>
            </a:r>
            <a:r>
              <a:rPr dirty="0" smtClean="0" sz="1100" spc="-18">
                <a:latin typeface="Sylfaen"/>
                <a:cs typeface="Sylfaen"/>
              </a:rPr>
              <a:t>ბ</a:t>
            </a:r>
            <a:r>
              <a:rPr dirty="0" smtClean="0" sz="1100" spc="-18">
                <a:latin typeface="Sylfaen"/>
                <a:cs typeface="Sylfaen"/>
              </a:rPr>
              <a:t>ა</a:t>
            </a:r>
            <a:r>
              <a:rPr dirty="0" smtClean="0" sz="1100" spc="-18">
                <a:latin typeface="Sylfaen"/>
                <a:cs typeface="Sylfaen"/>
              </a:rPr>
              <a:t> </a:t>
            </a:r>
            <a:r>
              <a:rPr dirty="0" smtClean="0" sz="1100" spc="-18">
                <a:latin typeface="Sylfaen"/>
                <a:cs typeface="Sylfaen"/>
              </a:rPr>
              <a:t>ა</a:t>
            </a:r>
            <a:r>
              <a:rPr dirty="0" smtClean="0" sz="1100" spc="-18">
                <a:latin typeface="Sylfaen"/>
                <a:cs typeface="Sylfaen"/>
              </a:rPr>
              <a:t>მ</a:t>
            </a:r>
            <a:r>
              <a:rPr dirty="0" smtClean="0" sz="1100" spc="-18">
                <a:latin typeface="Sylfaen"/>
                <a:cs typeface="Sylfaen"/>
              </a:rPr>
              <a:t> </a:t>
            </a:r>
            <a:r>
              <a:rPr dirty="0" smtClean="0" sz="1100" spc="-18">
                <a:latin typeface="Sylfaen"/>
                <a:cs typeface="Sylfaen"/>
              </a:rPr>
              <a:t>ქ</a:t>
            </a:r>
            <a:r>
              <a:rPr dirty="0" smtClean="0" sz="1100" spc="-18">
                <a:latin typeface="Sylfaen"/>
                <a:cs typeface="Sylfaen"/>
              </a:rPr>
              <a:t>ა</a:t>
            </a:r>
            <a:r>
              <a:rPr dirty="0" smtClean="0" sz="1100" spc="-18">
                <a:latin typeface="Sylfaen"/>
                <a:cs typeface="Sylfaen"/>
              </a:rPr>
              <a:t>ო</a:t>
            </a:r>
            <a:r>
              <a:rPr dirty="0" smtClean="0" sz="1100" spc="-18">
                <a:latin typeface="Sylfaen"/>
                <a:cs typeface="Sylfaen"/>
              </a:rPr>
              <a:t>ს</a:t>
            </a:r>
            <a:r>
              <a:rPr dirty="0" smtClean="0" sz="1100" spc="-18">
                <a:latin typeface="Sylfaen"/>
                <a:cs typeface="Sylfaen"/>
              </a:rPr>
              <a:t>ი</a:t>
            </a:r>
            <a:r>
              <a:rPr dirty="0" smtClean="0" sz="1100" spc="-18">
                <a:latin typeface="Sylfaen"/>
                <a:cs typeface="Sylfaen"/>
              </a:rPr>
              <a:t>დ</a:t>
            </a:r>
            <a:r>
              <a:rPr dirty="0" smtClean="0" sz="1100" spc="-18">
                <a:latin typeface="Sylfaen"/>
                <a:cs typeface="Sylfaen"/>
              </a:rPr>
              <a:t>ა</a:t>
            </a:r>
            <a:r>
              <a:rPr dirty="0" smtClean="0" sz="1100" spc="-18">
                <a:latin typeface="Sylfaen"/>
                <a:cs typeface="Sylfaen"/>
              </a:rPr>
              <a:t>ნ</a:t>
            </a:r>
            <a:r>
              <a:rPr dirty="0" smtClean="0" sz="1100" spc="-18">
                <a:latin typeface="Sylfaen"/>
                <a:cs typeface="Sylfaen"/>
              </a:rPr>
              <a:t> </a:t>
            </a:r>
            <a:r>
              <a:rPr dirty="0" smtClean="0" sz="1100" spc="-18">
                <a:latin typeface="Sylfaen"/>
                <a:cs typeface="Sylfaen"/>
              </a:rPr>
              <a:t>ა</a:t>
            </a:r>
            <a:r>
              <a:rPr dirty="0" smtClean="0" sz="1100" spc="-18">
                <a:latin typeface="Sylfaen"/>
                <a:cs typeface="Sylfaen"/>
              </a:rPr>
              <a:t>მ</a:t>
            </a:r>
            <a:r>
              <a:rPr dirty="0" smtClean="0" sz="1100" spc="-18">
                <a:latin typeface="Sylfaen"/>
                <a:cs typeface="Sylfaen"/>
              </a:rPr>
              <a:t>ო</a:t>
            </a:r>
            <a:r>
              <a:rPr dirty="0" smtClean="0" sz="1100" spc="-18">
                <a:latin typeface="Sylfaen"/>
                <a:cs typeface="Sylfaen"/>
              </a:rPr>
              <a:t>მ</a:t>
            </a:r>
            <a:r>
              <a:rPr dirty="0" smtClean="0" sz="1100" spc="-18">
                <a:latin typeface="Sylfaen"/>
                <a:cs typeface="Sylfaen"/>
              </a:rPr>
              <a:t>ა</a:t>
            </a:r>
            <a:r>
              <a:rPr dirty="0" smtClean="0" sz="1100" spc="-18">
                <a:latin typeface="Sylfaen"/>
                <a:cs typeface="Sylfaen"/>
              </a:rPr>
              <a:t>ვ</a:t>
            </a:r>
            <a:r>
              <a:rPr dirty="0" smtClean="0" sz="1100" spc="-18">
                <a:latin typeface="Sylfaen"/>
                <a:cs typeface="Sylfaen"/>
              </a:rPr>
              <a:t>ა</a:t>
            </a:r>
            <a:r>
              <a:rPr dirty="0" smtClean="0" sz="1100" spc="-18">
                <a:latin typeface="Sylfaen"/>
                <a:cs typeface="Sylfaen"/>
              </a:rPr>
              <a:t>ლ</a:t>
            </a:r>
            <a:r>
              <a:rPr dirty="0" smtClean="0" sz="1100" spc="-18">
                <a:latin typeface="Sylfaen"/>
                <a:cs typeface="Sylfaen"/>
              </a:rPr>
              <a:t> </a:t>
            </a:r>
            <a:r>
              <a:rPr dirty="0" smtClean="0" sz="1100" spc="-18">
                <a:latin typeface="Sylfaen"/>
                <a:cs typeface="Sylfaen"/>
              </a:rPr>
              <a:t> </a:t>
            </a:r>
            <a:r>
              <a:rPr dirty="0" smtClean="0" sz="1100" spc="-18">
                <a:latin typeface="Sylfaen"/>
                <a:cs typeface="Sylfaen"/>
              </a:rPr>
              <a:t>ნ</a:t>
            </a:r>
            <a:r>
              <a:rPr dirty="0" smtClean="0" sz="1100" spc="-18">
                <a:latin typeface="Sylfaen"/>
                <a:cs typeface="Sylfaen"/>
              </a:rPr>
              <a:t>ა</a:t>
            </a:r>
            <a:r>
              <a:rPr dirty="0" smtClean="0" sz="1100" spc="-18">
                <a:latin typeface="Sylfaen"/>
                <a:cs typeface="Sylfaen"/>
              </a:rPr>
              <a:t>თ</a:t>
            </a:r>
            <a:r>
              <a:rPr dirty="0" smtClean="0" sz="1100" spc="-18">
                <a:latin typeface="Sylfaen"/>
                <a:cs typeface="Sylfaen"/>
              </a:rPr>
              <a:t>ე</a:t>
            </a:r>
            <a:r>
              <a:rPr dirty="0" smtClean="0" sz="1100" spc="-18">
                <a:latin typeface="Sylfaen"/>
                <a:cs typeface="Sylfaen"/>
              </a:rPr>
              <a:t>ლ</a:t>
            </a:r>
            <a:r>
              <a:rPr dirty="0" smtClean="0" sz="1100" spc="-18">
                <a:latin typeface="Sylfaen"/>
                <a:cs typeface="Sylfaen"/>
              </a:rPr>
              <a:t>,</a:t>
            </a:r>
            <a:r>
              <a:rPr dirty="0" smtClean="0" sz="1100" spc="-18">
                <a:latin typeface="Sylfaen"/>
                <a:cs typeface="Sylfaen"/>
              </a:rPr>
              <a:t> </a:t>
            </a:r>
            <a:r>
              <a:rPr dirty="0" smtClean="0" sz="1100" spc="-18">
                <a:latin typeface="Sylfaen"/>
                <a:cs typeface="Sylfaen"/>
              </a:rPr>
              <a:t>ფ</a:t>
            </a:r>
            <a:r>
              <a:rPr dirty="0" smtClean="0" sz="1100" spc="-18">
                <a:latin typeface="Sylfaen"/>
                <a:cs typeface="Sylfaen"/>
              </a:rPr>
              <a:t>ა</a:t>
            </a:r>
            <a:r>
              <a:rPr dirty="0" smtClean="0" sz="1100" spc="-18">
                <a:latin typeface="Sylfaen"/>
                <a:cs typeface="Sylfaen"/>
              </a:rPr>
              <a:t>ქ</a:t>
            </a:r>
            <a:r>
              <a:rPr dirty="0" smtClean="0" sz="1100" spc="-18">
                <a:latin typeface="Sylfaen"/>
                <a:cs typeface="Sylfaen"/>
              </a:rPr>
              <a:t>ი</a:t>
            </a:r>
            <a:r>
              <a:rPr dirty="0" smtClean="0" sz="1100" spc="-18">
                <a:latin typeface="Sylfaen"/>
                <a:cs typeface="Sylfaen"/>
              </a:rPr>
              <a:t>ზ</a:t>
            </a:r>
            <a:r>
              <a:rPr dirty="0" smtClean="0" sz="1100" spc="-18">
                <a:latin typeface="Sylfaen"/>
                <a:cs typeface="Sylfaen"/>
              </a:rPr>
              <a:t> </a:t>
            </a:r>
            <a:r>
              <a:rPr dirty="0" smtClean="0" sz="1100" spc="-18">
                <a:latin typeface="Sylfaen"/>
                <a:cs typeface="Sylfaen"/>
              </a:rPr>
              <a:t>ს</a:t>
            </a:r>
            <a:r>
              <a:rPr dirty="0" smtClean="0" sz="1100" spc="-18">
                <a:latin typeface="Sylfaen"/>
                <a:cs typeface="Sylfaen"/>
              </a:rPr>
              <a:t>ტ</a:t>
            </a:r>
            <a:r>
              <a:rPr dirty="0" smtClean="0" sz="1100" spc="-18">
                <a:latin typeface="Sylfaen"/>
                <a:cs typeface="Sylfaen"/>
              </a:rPr>
              <a:t>რ</a:t>
            </a:r>
            <a:r>
              <a:rPr dirty="0" smtClean="0" sz="1100" spc="-18">
                <a:latin typeface="Sylfaen"/>
                <a:cs typeface="Sylfaen"/>
              </a:rPr>
              <a:t>უ</a:t>
            </a:r>
            <a:r>
              <a:rPr dirty="0" smtClean="0" sz="1100" spc="-18">
                <a:latin typeface="Sylfaen"/>
                <a:cs typeface="Sylfaen"/>
              </a:rPr>
              <a:t>ქ</a:t>
            </a:r>
            <a:r>
              <a:rPr dirty="0" smtClean="0" sz="1100" spc="-18">
                <a:latin typeface="Sylfaen"/>
                <a:cs typeface="Sylfaen"/>
              </a:rPr>
              <a:t>ტ</a:t>
            </a:r>
            <a:r>
              <a:rPr dirty="0" smtClean="0" sz="1100" spc="-18">
                <a:latin typeface="Sylfaen"/>
                <a:cs typeface="Sylfaen"/>
              </a:rPr>
              <a:t>უ</a:t>
            </a:r>
            <a:r>
              <a:rPr dirty="0" smtClean="0" sz="1100" spc="-18">
                <a:latin typeface="Sylfaen"/>
                <a:cs typeface="Sylfaen"/>
              </a:rPr>
              <a:t>რ</a:t>
            </a:r>
            <a:r>
              <a:rPr dirty="0" smtClean="0" sz="1100" spc="-18">
                <a:latin typeface="Sylfaen"/>
                <a:cs typeface="Sylfaen"/>
              </a:rPr>
              <a:t>ა</a:t>
            </a:r>
            <a:r>
              <a:rPr dirty="0" smtClean="0" sz="1100" spc="-18">
                <a:latin typeface="Sylfaen"/>
                <a:cs typeface="Sylfaen"/>
              </a:rPr>
              <a:t>ს</a:t>
            </a:r>
            <a:r>
              <a:rPr dirty="0" smtClean="0" sz="1100" spc="-18">
                <a:latin typeface="Sylfaen"/>
                <a:cs typeface="Sylfaen"/>
              </a:rPr>
              <a:t>.</a:t>
            </a:r>
            <a:r>
              <a:rPr dirty="0" smtClean="0" sz="1100" spc="-18">
                <a:latin typeface="Sylfaen"/>
                <a:cs typeface="Sylfaen"/>
              </a:rPr>
              <a:t> </a:t>
            </a:r>
            <a:r>
              <a:rPr dirty="0" smtClean="0" sz="1100" spc="-18">
                <a:latin typeface="Sylfaen"/>
                <a:cs typeface="Sylfaen"/>
              </a:rPr>
              <a:t>ნ</a:t>
            </a:r>
            <a:r>
              <a:rPr dirty="0" smtClean="0" sz="1100" spc="-18">
                <a:latin typeface="Sylfaen"/>
                <a:cs typeface="Sylfaen"/>
              </a:rPr>
              <a:t>უ</a:t>
            </a:r>
            <a:r>
              <a:rPr dirty="0" smtClean="0" sz="1100" spc="-18">
                <a:latin typeface="Sylfaen"/>
                <a:cs typeface="Sylfaen"/>
              </a:rPr>
              <a:t> </a:t>
            </a:r>
            <a:r>
              <a:rPr dirty="0" smtClean="0" sz="1100" spc="-18">
                <a:latin typeface="Sylfaen"/>
                <a:cs typeface="Sylfaen"/>
              </a:rPr>
              <a:t>შ</a:t>
            </a:r>
            <a:r>
              <a:rPr dirty="0" smtClean="0" sz="1100" spc="-18">
                <a:latin typeface="Sylfaen"/>
                <a:cs typeface="Sylfaen"/>
              </a:rPr>
              <a:t>ე</a:t>
            </a:r>
            <a:r>
              <a:rPr dirty="0" smtClean="0" sz="1100" spc="-18">
                <a:latin typeface="Sylfaen"/>
                <a:cs typeface="Sylfaen"/>
              </a:rPr>
              <a:t>ე</a:t>
            </a:r>
            <a:r>
              <a:rPr dirty="0" smtClean="0" sz="1100" spc="-18">
                <a:latin typeface="Sylfaen"/>
                <a:cs typeface="Sylfaen"/>
              </a:rPr>
              <a:t>ხ</a:t>
            </a:r>
            <a:r>
              <a:rPr dirty="0" smtClean="0" sz="1100" spc="-18">
                <a:latin typeface="Sylfaen"/>
                <a:cs typeface="Sylfaen"/>
              </a:rPr>
              <a:t>ე</a:t>
            </a:r>
            <a:r>
              <a:rPr dirty="0" smtClean="0" sz="1100" spc="-18">
                <a:latin typeface="Sylfaen"/>
                <a:cs typeface="Sylfaen"/>
              </a:rPr>
              <a:t>ბით</a:t>
            </a:r>
            <a:r>
              <a:rPr dirty="0" smtClean="0" sz="1100" spc="-18">
                <a:latin typeface="Sylfaen"/>
                <a:cs typeface="Sylfaen"/>
              </a:rPr>
              <a:t> </a:t>
            </a:r>
            <a:r>
              <a:rPr dirty="0" smtClean="0" sz="1100" spc="-18">
                <a:latin typeface="Sylfaen"/>
                <a:cs typeface="Sylfaen"/>
              </a:rPr>
              <a:t>მ</a:t>
            </a:r>
            <a:r>
              <a:rPr dirty="0" smtClean="0" sz="1100" spc="-18">
                <a:latin typeface="Sylfaen"/>
                <a:cs typeface="Sylfaen"/>
              </a:rPr>
              <a:t>ა</a:t>
            </a:r>
            <a:r>
              <a:rPr dirty="0" smtClean="0" sz="1100" spc="-18">
                <a:latin typeface="Sylfaen"/>
                <a:cs typeface="Sylfaen"/>
              </a:rPr>
              <a:t>ს</a:t>
            </a:r>
            <a:r>
              <a:rPr dirty="0" smtClean="0" sz="1100" spc="-18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2004" y="4773913"/>
            <a:ext cx="378422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73">
                <a:latin typeface="Sylfaen"/>
                <a:cs typeface="Sylfaen"/>
              </a:rPr>
              <a:t>ი</a:t>
            </a:r>
            <a:r>
              <a:rPr dirty="0" smtClean="0" sz="1100" spc="-65">
                <a:latin typeface="Sylfaen"/>
                <a:cs typeface="Sylfaen"/>
              </a:rPr>
              <a:t>გ</a:t>
            </a:r>
            <a:r>
              <a:rPr dirty="0" smtClean="0" sz="1100" spc="-73">
                <a:latin typeface="Sylfaen"/>
                <a:cs typeface="Sylfaen"/>
              </a:rPr>
              <a:t>ი</a:t>
            </a:r>
            <a:r>
              <a:rPr dirty="0" smtClean="0" sz="1100" spc="-32">
                <a:latin typeface="Sylfaen"/>
                <a:cs typeface="Sylfaen"/>
              </a:rPr>
              <a:t> </a:t>
            </a:r>
            <a:r>
              <a:rPr dirty="0" smtClean="0" sz="1100" spc="110">
                <a:latin typeface="Sylfaen"/>
                <a:cs typeface="Sylfaen"/>
              </a:rPr>
              <a:t> </a:t>
            </a:r>
            <a:r>
              <a:rPr dirty="0" smtClean="0" sz="1100" spc="-70">
                <a:latin typeface="Sylfaen"/>
                <a:cs typeface="Sylfaen"/>
              </a:rPr>
              <a:t>დ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83">
                <a:latin typeface="Sylfaen"/>
                <a:cs typeface="Sylfaen"/>
              </a:rPr>
              <a:t>რ</a:t>
            </a:r>
            <a:r>
              <a:rPr dirty="0" smtClean="0" sz="1100" spc="-105">
                <a:latin typeface="Sylfaen"/>
                <a:cs typeface="Sylfaen"/>
              </a:rPr>
              <a:t>უ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130">
                <a:latin typeface="Sylfaen"/>
                <a:cs typeface="Sylfaen"/>
              </a:rPr>
              <a:t>ბ</a:t>
            </a:r>
            <a:r>
              <a:rPr dirty="0" smtClean="0" sz="1100" spc="-204">
                <a:latin typeface="Sylfaen"/>
                <a:cs typeface="Sylfaen"/>
              </a:rPr>
              <a:t>უ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59">
                <a:latin typeface="Sylfaen"/>
                <a:cs typeface="Sylfaen"/>
              </a:rPr>
              <a:t> </a:t>
            </a:r>
            <a:r>
              <a:rPr dirty="0" smtClean="0" sz="1100" spc="1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ვლ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.“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8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43">
                <a:latin typeface="Sylfaen"/>
                <a:cs typeface="Sylfaen"/>
              </a:rPr>
              <a:t> </a:t>
            </a:r>
            <a:r>
              <a:rPr dirty="0" smtClean="0" sz="1100" spc="-27">
                <a:latin typeface="Sylfaen"/>
                <a:cs typeface="Sylfaen"/>
              </a:rPr>
              <a:t>შ</a:t>
            </a:r>
            <a:r>
              <a:rPr dirty="0" smtClean="0" sz="1100" spc="-22">
                <a:latin typeface="Sylfaen"/>
                <a:cs typeface="Sylfaen"/>
              </a:rPr>
              <a:t>ე</a:t>
            </a:r>
            <a:r>
              <a:rPr dirty="0" smtClean="0" sz="1100" spc="-46">
                <a:latin typeface="Sylfaen"/>
                <a:cs typeface="Sylfaen"/>
              </a:rPr>
              <a:t>ს</a:t>
            </a:r>
            <a:r>
              <a:rPr dirty="0" smtClean="0" sz="1100" spc="-23">
                <a:latin typeface="Sylfaen"/>
                <a:cs typeface="Sylfaen"/>
              </a:rPr>
              <a:t>ა</a:t>
            </a:r>
            <a:r>
              <a:rPr dirty="0" smtClean="0" sz="1100" spc="-23">
                <a:latin typeface="Sylfaen"/>
                <a:cs typeface="Sylfaen"/>
              </a:rPr>
              <a:t>ნ</a:t>
            </a:r>
            <a:r>
              <a:rPr dirty="0" smtClean="0" sz="1100" spc="-30">
                <a:latin typeface="Sylfaen"/>
                <a:cs typeface="Sylfaen"/>
              </a:rPr>
              <a:t>ი</a:t>
            </a:r>
            <a:r>
              <a:rPr dirty="0" smtClean="0" sz="1100" spc="-37">
                <a:latin typeface="Sylfaen"/>
                <a:cs typeface="Sylfaen"/>
              </a:rPr>
              <a:t>შ</a:t>
            </a:r>
            <a:r>
              <a:rPr dirty="0" smtClean="0" sz="1100" spc="-23">
                <a:latin typeface="Sylfaen"/>
                <a:cs typeface="Sylfaen"/>
              </a:rPr>
              <a:t>ნ</a:t>
            </a:r>
            <a:r>
              <a:rPr dirty="0" smtClean="0" sz="1100" spc="-23">
                <a:latin typeface="Sylfaen"/>
                <a:cs typeface="Sylfaen"/>
              </a:rPr>
              <a:t>ა</a:t>
            </a:r>
            <a:r>
              <a:rPr dirty="0" smtClean="0" sz="1100" spc="-42">
                <a:latin typeface="Sylfaen"/>
                <a:cs typeface="Sylfaen"/>
              </a:rPr>
              <a:t>ვ</a:t>
            </a:r>
            <a:r>
              <a:rPr dirty="0" smtClean="0" sz="1100" spc="-30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99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92">
                <a:latin typeface="Sylfaen"/>
                <a:cs typeface="Sylfaen"/>
              </a:rPr>
              <a:t>ი</a:t>
            </a:r>
            <a:r>
              <a:rPr dirty="0" smtClean="0" sz="1100" spc="-117">
                <a:latin typeface="Sylfaen"/>
                <a:cs typeface="Sylfaen"/>
              </a:rPr>
              <a:t>ტ</a:t>
            </a:r>
            <a:r>
              <a:rPr dirty="0" smtClean="0" sz="1100" spc="9">
                <a:latin typeface="Sylfaen"/>
                <a:cs typeface="Sylfaen"/>
              </a:rPr>
              <a:t>ყ</a:t>
            </a:r>
            <a:r>
              <a:rPr dirty="0" smtClean="0" sz="1100" spc="-42">
                <a:latin typeface="Sylfaen"/>
                <a:cs typeface="Sylfaen"/>
              </a:rPr>
              <a:t>ვ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76">
                <a:latin typeface="Sylfaen"/>
                <a:cs typeface="Sylfaen"/>
              </a:rPr>
              <a:t>ბი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17754" y="4773913"/>
            <a:ext cx="196153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ით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ტ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ვს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2004" y="5066521"/>
            <a:ext cx="163793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რო</a:t>
            </a:r>
            <a:r>
              <a:rPr dirty="0" smtClean="0" sz="1100" spc="-4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ც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59">
                <a:latin typeface="Sylfaen"/>
                <a:cs typeface="Sylfaen"/>
              </a:rPr>
              <a:t> 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39">
                <a:latin typeface="Sylfaen"/>
                <a:cs typeface="Sylfaen"/>
              </a:rPr>
              <a:t>ბ</a:t>
            </a:r>
            <a:r>
              <a:rPr dirty="0" smtClean="0" sz="1100" spc="-53">
                <a:latin typeface="Sylfaen"/>
                <a:cs typeface="Sylfaen"/>
              </a:rPr>
              <a:t>ს</a:t>
            </a:r>
            <a:r>
              <a:rPr dirty="0" smtClean="0" sz="1100" spc="-114">
                <a:latin typeface="Sylfaen"/>
                <a:cs typeface="Sylfaen"/>
              </a:rPr>
              <a:t>ტ</a:t>
            </a:r>
            <a:r>
              <a:rPr dirty="0" smtClean="0" sz="1100" spc="90">
                <a:latin typeface="Sylfaen"/>
                <a:cs typeface="Sylfaen"/>
              </a:rPr>
              <a:t>რ</a:t>
            </a:r>
            <a:r>
              <a:rPr dirty="0" smtClean="0" sz="1100" spc="45">
                <a:latin typeface="Sylfaen"/>
                <a:cs typeface="Sylfaen"/>
              </a:rPr>
              <a:t>ა</a:t>
            </a:r>
            <a:r>
              <a:rPr dirty="0" smtClean="0" sz="1100" spc="24">
                <a:latin typeface="Sylfaen"/>
                <a:cs typeface="Sylfaen"/>
              </a:rPr>
              <a:t>ქ</a:t>
            </a:r>
            <a:r>
              <a:rPr dirty="0" smtClean="0" sz="1100" spc="-114">
                <a:latin typeface="Sylfaen"/>
                <a:cs typeface="Sylfaen"/>
              </a:rPr>
              <a:t>ტ</a:t>
            </a:r>
            <a:r>
              <a:rPr dirty="0" smtClean="0" sz="1100" spc="-286">
                <a:latin typeface="Sylfaen"/>
                <a:cs typeface="Sylfaen"/>
              </a:rPr>
              <a:t>უ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01606" y="5066521"/>
            <a:ext cx="83411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">
                <a:latin typeface="Sylfaen"/>
                <a:cs typeface="Sylfaen"/>
              </a:rPr>
              <a:t>ხ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ლ</a:t>
            </a:r>
            <a:r>
              <a:rPr dirty="0" smtClean="0" sz="1100" spc="-1">
                <a:latin typeface="Sylfaen"/>
                <a:cs typeface="Sylfaen"/>
              </a:rPr>
              <a:t>ო</a:t>
            </a:r>
            <a:r>
              <a:rPr dirty="0" smtClean="0" sz="1100" spc="-1">
                <a:latin typeface="Sylfaen"/>
                <a:cs typeface="Sylfaen"/>
              </a:rPr>
              <a:t>ვ</a:t>
            </a:r>
            <a:r>
              <a:rPr dirty="0" smtClean="0" sz="1100" spc="-1">
                <a:latin typeface="Sylfaen"/>
                <a:cs typeface="Sylfaen"/>
              </a:rPr>
              <a:t>ნ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ბის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96974" y="5066521"/>
            <a:ext cx="38755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7">
                <a:latin typeface="Sylfaen"/>
                <a:cs typeface="Sylfaen"/>
              </a:rPr>
              <a:t>ა</a:t>
            </a:r>
            <a:r>
              <a:rPr dirty="0" smtClean="0" sz="1100" spc="17">
                <a:latin typeface="Sylfaen"/>
                <a:cs typeface="Sylfaen"/>
              </a:rPr>
              <a:t>რ</a:t>
            </a:r>
            <a:r>
              <a:rPr dirty="0" smtClean="0" sz="1100" spc="17">
                <a:latin typeface="Sylfaen"/>
                <a:cs typeface="Sylfaen"/>
              </a:rPr>
              <a:t>ს</a:t>
            </a:r>
            <a:r>
              <a:rPr dirty="0" smtClean="0" sz="1100" spc="17">
                <a:latin typeface="Sylfaen"/>
                <a:cs typeface="Sylfaen"/>
              </a:rPr>
              <a:t>ს</a:t>
            </a:r>
            <a:r>
              <a:rPr dirty="0" smtClean="0" sz="1100" spc="17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46200" y="5066521"/>
            <a:ext cx="41505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ს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ვ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23029" y="5066521"/>
            <a:ext cx="26543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9">
                <a:latin typeface="Sylfaen"/>
                <a:cs typeface="Sylfaen"/>
              </a:rPr>
              <a:t>პ</a:t>
            </a:r>
            <a:r>
              <a:rPr dirty="0" smtClean="0" sz="1100" spc="0">
                <a:latin typeface="Sylfaen"/>
                <a:cs typeface="Sylfaen"/>
              </a:rPr>
              <a:t>იტ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50554" y="5066521"/>
            <a:ext cx="83187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8">
                <a:latin typeface="Sylfaen"/>
                <a:cs typeface="Sylfaen"/>
              </a:rPr>
              <a:t>მ</a:t>
            </a:r>
            <a:r>
              <a:rPr dirty="0" smtClean="0" sz="1100" spc="-18">
                <a:latin typeface="Sylfaen"/>
                <a:cs typeface="Sylfaen"/>
              </a:rPr>
              <a:t>ო</a:t>
            </a:r>
            <a:r>
              <a:rPr dirty="0" smtClean="0" sz="1100" spc="-18">
                <a:latin typeface="Sylfaen"/>
                <a:cs typeface="Sylfaen"/>
              </a:rPr>
              <a:t>ნ</a:t>
            </a:r>
            <a:r>
              <a:rPr dirty="0" smtClean="0" sz="1100" spc="-18">
                <a:latin typeface="Sylfaen"/>
                <a:cs typeface="Sylfaen"/>
              </a:rPr>
              <a:t>დ</a:t>
            </a:r>
            <a:r>
              <a:rPr dirty="0" smtClean="0" sz="1100" spc="-18">
                <a:latin typeface="Sylfaen"/>
                <a:cs typeface="Sylfaen"/>
              </a:rPr>
              <a:t>რ</a:t>
            </a:r>
            <a:r>
              <a:rPr dirty="0" smtClean="0" sz="1100" spc="-18">
                <a:latin typeface="Sylfaen"/>
                <a:cs typeface="Sylfaen"/>
              </a:rPr>
              <a:t>ი</a:t>
            </a:r>
            <a:r>
              <a:rPr dirty="0" smtClean="0" sz="1100" spc="-18">
                <a:latin typeface="Sylfaen"/>
                <a:cs typeface="Sylfaen"/>
              </a:rPr>
              <a:t>ა</a:t>
            </a:r>
            <a:r>
              <a:rPr dirty="0" smtClean="0" sz="1100" spc="-18">
                <a:latin typeface="Sylfaen"/>
                <a:cs typeface="Sylfaen"/>
              </a:rPr>
              <a:t>ნ</a:t>
            </a:r>
            <a:r>
              <a:rPr dirty="0" smtClean="0" sz="1100" spc="-18">
                <a:latin typeface="Sylfaen"/>
                <a:cs typeface="Sylfaen"/>
              </a:rPr>
              <a:t>ი</a:t>
            </a:r>
            <a:r>
              <a:rPr dirty="0" smtClean="0" sz="1100" spc="-18">
                <a:latin typeface="Sylfaen"/>
                <a:cs typeface="Sylfaen"/>
              </a:rPr>
              <a:t>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43259" y="5066521"/>
            <a:ext cx="74985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9">
                <a:latin typeface="Sylfaen"/>
                <a:cs typeface="Sylfaen"/>
              </a:rPr>
              <a:t>პირო</a:t>
            </a:r>
            <a:r>
              <a:rPr dirty="0" smtClean="0" sz="1100" spc="-19">
                <a:latin typeface="Sylfaen"/>
                <a:cs typeface="Sylfaen"/>
              </a:rPr>
              <a:t>ვნ</a:t>
            </a:r>
            <a:r>
              <a:rPr dirty="0" smtClean="0" sz="1100" spc="-19">
                <a:latin typeface="Sylfaen"/>
                <a:cs typeface="Sylfaen"/>
              </a:rPr>
              <a:t>უ</a:t>
            </a:r>
            <a:r>
              <a:rPr dirty="0" smtClean="0" sz="1100" spc="-19">
                <a:latin typeface="Sylfaen"/>
                <a:cs typeface="Sylfaen"/>
              </a:rPr>
              <a:t>ლ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55203" y="5066521"/>
            <a:ext cx="22645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55">
                <a:latin typeface="Sylfaen"/>
                <a:cs typeface="Sylfaen"/>
              </a:rPr>
              <a:t>თუ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5360907"/>
            <a:ext cx="154217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3">
                <a:latin typeface="Sylfaen"/>
                <a:cs typeface="Sylfaen"/>
              </a:rPr>
              <a:t>შ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მ</a:t>
            </a:r>
            <a:r>
              <a:rPr dirty="0" smtClean="0" sz="1100" spc="-13">
                <a:latin typeface="Sylfaen"/>
                <a:cs typeface="Sylfaen"/>
              </a:rPr>
              <a:t>ო</a:t>
            </a:r>
            <a:r>
              <a:rPr dirty="0" smtClean="0" sz="1100" spc="-13">
                <a:latin typeface="Sylfaen"/>
                <a:cs typeface="Sylfaen"/>
              </a:rPr>
              <a:t>ქ</a:t>
            </a:r>
            <a:r>
              <a:rPr dirty="0" smtClean="0" sz="1100" spc="-13">
                <a:latin typeface="Sylfaen"/>
                <a:cs typeface="Sylfaen"/>
              </a:rPr>
              <a:t>მ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დ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ბ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თ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მ</a:t>
            </a:r>
            <a:r>
              <a:rPr dirty="0" smtClean="0" sz="1100" spc="-13">
                <a:latin typeface="Sylfaen"/>
                <a:cs typeface="Sylfaen"/>
              </a:rPr>
              <a:t>რ</a:t>
            </a:r>
            <a:r>
              <a:rPr dirty="0" smtClean="0" sz="1100" spc="-13">
                <a:latin typeface="Sylfaen"/>
                <a:cs typeface="Sylfaen"/>
              </a:rPr>
              <a:t>წ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მ</a:t>
            </a:r>
            <a:r>
              <a:rPr dirty="0" smtClean="0" sz="1100" spc="-13">
                <a:latin typeface="Sylfaen"/>
                <a:cs typeface="Sylfaen"/>
              </a:rPr>
              <a:t>ს</a:t>
            </a:r>
            <a:r>
              <a:rPr dirty="0" smtClean="0" sz="1100" spc="-13">
                <a:latin typeface="Sylfaen"/>
                <a:cs typeface="Sylfaen"/>
              </a:rPr>
              <a:t>ს</a:t>
            </a:r>
            <a:r>
              <a:rPr dirty="0" smtClean="0" sz="1100" spc="-13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493002" y="9916160"/>
            <a:ext cx="189640" cy="165608"/>
          </a:xfrm>
          <a:prstGeom prst="rect">
            <a:avLst/>
          </a:prstGeom>
        </p:spPr>
        <p:txBody>
          <a:bodyPr wrap="square" lIns="0" tIns="7651" rIns="0" bIns="0" rtlCol="0">
            <a:noAutofit/>
          </a:bodyPr>
          <a:lstStyle/>
          <a:p>
            <a:pPr marL="12700">
              <a:lnSpc>
                <a:spcPts val="1205"/>
              </a:lnSpc>
            </a:pPr>
            <a:r>
              <a:rPr dirty="0" smtClean="0" sz="1100" spc="4">
                <a:latin typeface="Calibri"/>
                <a:cs typeface="Calibri"/>
              </a:rPr>
              <a:t>31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 txBox="1"/>
          <p:nvPr/>
        </p:nvSpPr>
        <p:spPr>
          <a:xfrm>
            <a:off x="5784342" y="946181"/>
            <a:ext cx="897442" cy="173190"/>
          </a:xfrm>
          <a:prstGeom prst="rect">
            <a:avLst/>
          </a:prstGeom>
        </p:spPr>
        <p:txBody>
          <a:bodyPr wrap="square" lIns="0" tIns="7715" rIns="0" bIns="0" rtlCol="0">
            <a:noAutofit/>
          </a:bodyPr>
          <a:lstStyle/>
          <a:p>
            <a:pPr marL="12700">
              <a:lnSpc>
                <a:spcPts val="1215"/>
              </a:lnSpc>
            </a:pPr>
            <a:r>
              <a:rPr dirty="0" smtClean="0" sz="1150" spc="-78">
                <a:latin typeface="Sylfaen"/>
                <a:cs typeface="Sylfaen"/>
              </a:rPr>
              <a:t>ნ</a:t>
            </a:r>
            <a:r>
              <a:rPr dirty="0" smtClean="0" sz="1150" spc="-78">
                <a:latin typeface="Sylfaen"/>
                <a:cs typeface="Sylfaen"/>
              </a:rPr>
              <a:t>ა</a:t>
            </a:r>
            <a:r>
              <a:rPr dirty="0" smtClean="0" sz="1150" spc="-78">
                <a:latin typeface="Sylfaen"/>
                <a:cs typeface="Sylfaen"/>
              </a:rPr>
              <a:t>ნ</a:t>
            </a:r>
            <a:r>
              <a:rPr dirty="0" smtClean="0" sz="1150" spc="-78">
                <a:latin typeface="Sylfaen"/>
                <a:cs typeface="Sylfaen"/>
              </a:rPr>
              <a:t>უ</a:t>
            </a:r>
            <a:r>
              <a:rPr dirty="0" smtClean="0" sz="1150" spc="-78">
                <a:latin typeface="Sylfaen"/>
                <a:cs typeface="Sylfaen"/>
              </a:rPr>
              <a:t>ლ</a:t>
            </a:r>
            <a:r>
              <a:rPr dirty="0" smtClean="0" sz="1150" spc="-78">
                <a:latin typeface="Sylfaen"/>
                <a:cs typeface="Sylfaen"/>
              </a:rPr>
              <a:t>ი</a:t>
            </a:r>
            <a:r>
              <a:rPr dirty="0" smtClean="0" sz="1150" spc="-78">
                <a:latin typeface="Sylfaen"/>
                <a:cs typeface="Sylfaen"/>
              </a:rPr>
              <a:t> </a:t>
            </a:r>
            <a:r>
              <a:rPr dirty="0" smtClean="0" sz="1150" spc="-78">
                <a:latin typeface="Sylfaen"/>
                <a:cs typeface="Sylfaen"/>
              </a:rPr>
              <a:t>ს</a:t>
            </a:r>
            <a:r>
              <a:rPr dirty="0" smtClean="0" sz="1150" spc="-78">
                <a:latin typeface="Sylfaen"/>
                <a:cs typeface="Sylfaen"/>
              </a:rPr>
              <a:t>ე</a:t>
            </a:r>
            <a:r>
              <a:rPr dirty="0" smtClean="0" sz="1150" spc="-78">
                <a:latin typeface="Sylfaen"/>
                <a:cs typeface="Sylfaen"/>
              </a:rPr>
              <a:t>ბ</a:t>
            </a:r>
            <a:r>
              <a:rPr dirty="0" smtClean="0" sz="1150" spc="-78">
                <a:latin typeface="Sylfaen"/>
                <a:cs typeface="Sylfaen"/>
              </a:rPr>
              <a:t>უ</a:t>
            </a:r>
            <a:r>
              <a:rPr dirty="0" smtClean="0" sz="1150" spc="-78">
                <a:latin typeface="Sylfaen"/>
                <a:cs typeface="Sylfaen"/>
              </a:rPr>
              <a:t>ა</a:t>
            </a:r>
            <a:endParaRPr sz="1150">
              <a:latin typeface="Sylfaen"/>
              <a:cs typeface="Sylfae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773807" y="1263760"/>
            <a:ext cx="203603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58">
                <a:latin typeface="Sylfaen"/>
                <a:cs typeface="Sylfaen"/>
              </a:rPr>
              <a:t>ჩ</a:t>
            </a:r>
            <a:r>
              <a:rPr dirty="0" smtClean="0" sz="1100" spc="-58">
                <a:latin typeface="Sylfaen"/>
                <a:cs typeface="Sylfaen"/>
              </a:rPr>
              <a:t>ე</a:t>
            </a:r>
            <a:r>
              <a:rPr dirty="0" smtClean="0" sz="1100" spc="-58">
                <a:latin typeface="Sylfaen"/>
                <a:cs typeface="Sylfaen"/>
              </a:rPr>
              <a:t>მ</a:t>
            </a:r>
            <a:r>
              <a:rPr dirty="0" smtClean="0" sz="1100" spc="-58">
                <a:latin typeface="Sylfaen"/>
                <a:cs typeface="Sylfaen"/>
              </a:rPr>
              <a:t>ი</a:t>
            </a:r>
            <a:r>
              <a:rPr dirty="0" smtClean="0" sz="1100" spc="-58">
                <a:latin typeface="Sylfaen"/>
                <a:cs typeface="Sylfaen"/>
              </a:rPr>
              <a:t>,</a:t>
            </a:r>
            <a:r>
              <a:rPr dirty="0" smtClean="0" sz="1100" spc="-58">
                <a:latin typeface="Sylfaen"/>
                <a:cs typeface="Sylfaen"/>
              </a:rPr>
              <a:t> </a:t>
            </a:r>
            <a:r>
              <a:rPr dirty="0" smtClean="0" sz="1100" spc="-58">
                <a:latin typeface="Sylfaen"/>
                <a:cs typeface="Sylfaen"/>
              </a:rPr>
              <a:t>ჩ</a:t>
            </a:r>
            <a:r>
              <a:rPr dirty="0" smtClean="0" sz="1100" spc="-58">
                <a:latin typeface="Sylfaen"/>
                <a:cs typeface="Sylfaen"/>
              </a:rPr>
              <a:t>ვ</a:t>
            </a:r>
            <a:r>
              <a:rPr dirty="0" smtClean="0" sz="1100" spc="-58">
                <a:latin typeface="Sylfaen"/>
                <a:cs typeface="Sylfaen"/>
              </a:rPr>
              <a:t>ე</a:t>
            </a:r>
            <a:r>
              <a:rPr dirty="0" smtClean="0" sz="1100" spc="-58">
                <a:latin typeface="Sylfaen"/>
                <a:cs typeface="Sylfaen"/>
              </a:rPr>
              <a:t>ნ</a:t>
            </a:r>
            <a:r>
              <a:rPr dirty="0" smtClean="0" sz="1100" spc="-58">
                <a:latin typeface="Sylfaen"/>
                <a:cs typeface="Sylfaen"/>
              </a:rPr>
              <a:t>ი</a:t>
            </a:r>
            <a:r>
              <a:rPr dirty="0" smtClean="0" sz="1100" spc="-58">
                <a:latin typeface="Sylfaen"/>
                <a:cs typeface="Sylfaen"/>
              </a:rPr>
              <a:t> </a:t>
            </a:r>
            <a:r>
              <a:rPr dirty="0" smtClean="0" sz="1100" spc="-58">
                <a:latin typeface="Sylfaen"/>
                <a:cs typeface="Sylfaen"/>
              </a:rPr>
              <a:t>ბ</a:t>
            </a:r>
            <a:r>
              <a:rPr dirty="0" smtClean="0" sz="1100" spc="-58">
                <a:latin typeface="Sylfaen"/>
                <a:cs typeface="Sylfaen"/>
              </a:rPr>
              <a:t>ა</a:t>
            </a:r>
            <a:r>
              <a:rPr dirty="0" smtClean="0" sz="1100" spc="-58">
                <a:latin typeface="Sylfaen"/>
                <a:cs typeface="Sylfaen"/>
              </a:rPr>
              <a:t>თუმი</a:t>
            </a:r>
            <a:r>
              <a:rPr dirty="0" smtClean="0" sz="1100" spc="-58">
                <a:latin typeface="Sylfaen"/>
                <a:cs typeface="Sylfaen"/>
              </a:rPr>
              <a:t> </a:t>
            </a:r>
            <a:r>
              <a:rPr dirty="0" smtClean="0" sz="1100" spc="-58">
                <a:latin typeface="Sylfaen"/>
                <a:cs typeface="Sylfaen"/>
              </a:rPr>
              <a:t>დ</a:t>
            </a:r>
            <a:r>
              <a:rPr dirty="0" smtClean="0" sz="1100" spc="-58">
                <a:latin typeface="Sylfaen"/>
                <a:cs typeface="Sylfaen"/>
              </a:rPr>
              <a:t>ა</a:t>
            </a:r>
            <a:r>
              <a:rPr dirty="0" smtClean="0" sz="1100" spc="-58">
                <a:latin typeface="Sylfaen"/>
                <a:cs typeface="Sylfaen"/>
              </a:rPr>
              <a:t> </a:t>
            </a:r>
            <a:r>
              <a:rPr dirty="0" smtClean="0" sz="1100" spc="-58">
                <a:latin typeface="Sylfaen"/>
                <a:cs typeface="Sylfaen"/>
              </a:rPr>
              <a:t>მ</a:t>
            </a:r>
            <a:r>
              <a:rPr dirty="0" smtClean="0" sz="1100" spc="-58">
                <a:latin typeface="Sylfaen"/>
                <a:cs typeface="Sylfaen"/>
              </a:rPr>
              <a:t>უ</a:t>
            </a:r>
            <a:r>
              <a:rPr dirty="0" smtClean="0" sz="1100" spc="-58">
                <a:latin typeface="Sylfaen"/>
                <a:cs typeface="Sylfaen"/>
              </a:rPr>
              <a:t>ზ</a:t>
            </a:r>
            <a:r>
              <a:rPr dirty="0" smtClean="0" sz="1100" spc="-58">
                <a:latin typeface="Sylfaen"/>
                <a:cs typeface="Sylfaen"/>
              </a:rPr>
              <a:t>ე</a:t>
            </a:r>
            <a:r>
              <a:rPr dirty="0" smtClean="0" sz="1100" spc="-58">
                <a:latin typeface="Sylfaen"/>
                <a:cs typeface="Sylfaen"/>
              </a:rPr>
              <a:t>უ</a:t>
            </a:r>
            <a:r>
              <a:rPr dirty="0" smtClean="0" sz="1100" spc="-58">
                <a:latin typeface="Sylfaen"/>
                <a:cs typeface="Sylfaen"/>
              </a:rPr>
              <a:t>მ</a:t>
            </a:r>
            <a:r>
              <a:rPr dirty="0" smtClean="0" sz="1100" spc="-58">
                <a:latin typeface="Sylfaen"/>
                <a:cs typeface="Sylfaen"/>
              </a:rPr>
              <a:t>ე</a:t>
            </a:r>
            <a:r>
              <a:rPr dirty="0" smtClean="0" sz="1100" spc="-58">
                <a:latin typeface="Sylfaen"/>
                <a:cs typeface="Sylfaen"/>
              </a:rPr>
              <a:t>ბი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412619" y="1577704"/>
            <a:ext cx="275955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9">
                <a:latin typeface="Sylfaen"/>
                <a:cs typeface="Sylfaen"/>
              </a:rPr>
              <a:t>(</a:t>
            </a:r>
            <a:r>
              <a:rPr dirty="0" smtClean="0" sz="1100" spc="-29">
                <a:latin typeface="Sylfaen"/>
                <a:cs typeface="Sylfaen"/>
              </a:rPr>
              <a:t>რო</a:t>
            </a:r>
            <a:r>
              <a:rPr dirty="0" smtClean="0" sz="1100" spc="-29">
                <a:latin typeface="Sylfaen"/>
                <a:cs typeface="Sylfaen"/>
              </a:rPr>
              <a:t>გ</a:t>
            </a:r>
            <a:r>
              <a:rPr dirty="0" smtClean="0" sz="1100" spc="-29">
                <a:latin typeface="Sylfaen"/>
                <a:cs typeface="Sylfaen"/>
              </a:rPr>
              <a:t>ორ</a:t>
            </a:r>
            <a:r>
              <a:rPr dirty="0" smtClean="0" sz="1100" spc="-29">
                <a:latin typeface="Sylfaen"/>
                <a:cs typeface="Sylfaen"/>
              </a:rPr>
              <a:t> </a:t>
            </a:r>
            <a:r>
              <a:rPr dirty="0" smtClean="0" sz="1100" spc="-29">
                <a:latin typeface="Sylfaen"/>
                <a:cs typeface="Sylfaen"/>
              </a:rPr>
              <a:t>გ</a:t>
            </a:r>
            <a:r>
              <a:rPr dirty="0" smtClean="0" sz="1100" spc="-29">
                <a:latin typeface="Sylfaen"/>
                <a:cs typeface="Sylfaen"/>
              </a:rPr>
              <a:t>ა</a:t>
            </a:r>
            <a:r>
              <a:rPr dirty="0" smtClean="0" sz="1100" spc="-29">
                <a:latin typeface="Sylfaen"/>
                <a:cs typeface="Sylfaen"/>
              </a:rPr>
              <a:t>ვ</a:t>
            </a:r>
            <a:r>
              <a:rPr dirty="0" smtClean="0" sz="1100" spc="-29">
                <a:latin typeface="Sylfaen"/>
                <a:cs typeface="Sylfaen"/>
              </a:rPr>
              <a:t>ხ</a:t>
            </a:r>
            <a:r>
              <a:rPr dirty="0" smtClean="0" sz="1100" spc="-29">
                <a:latin typeface="Sylfaen"/>
                <a:cs typeface="Sylfaen"/>
              </a:rPr>
              <a:t>დ</a:t>
            </a:r>
            <a:r>
              <a:rPr dirty="0" smtClean="0" sz="1100" spc="-29">
                <a:latin typeface="Sylfaen"/>
                <a:cs typeface="Sylfaen"/>
              </a:rPr>
              <a:t>ი</a:t>
            </a:r>
            <a:r>
              <a:rPr dirty="0" smtClean="0" sz="1100" spc="-29">
                <a:latin typeface="Sylfaen"/>
                <a:cs typeface="Sylfaen"/>
              </a:rPr>
              <a:t> </a:t>
            </a:r>
            <a:r>
              <a:rPr dirty="0" smtClean="0" sz="1100" spc="-29">
                <a:latin typeface="Sylfaen"/>
                <a:cs typeface="Sylfaen"/>
              </a:rPr>
              <a:t>ბ</a:t>
            </a:r>
            <a:r>
              <a:rPr dirty="0" smtClean="0" sz="1100" spc="-29">
                <a:latin typeface="Sylfaen"/>
                <a:cs typeface="Sylfaen"/>
              </a:rPr>
              <a:t>ა</a:t>
            </a:r>
            <a:r>
              <a:rPr dirty="0" smtClean="0" sz="1100" spc="-29">
                <a:latin typeface="Sylfaen"/>
                <a:cs typeface="Sylfaen"/>
              </a:rPr>
              <a:t>თუ</a:t>
            </a:r>
            <a:r>
              <a:rPr dirty="0" smtClean="0" sz="1100" spc="-29">
                <a:latin typeface="Sylfaen"/>
                <a:cs typeface="Sylfaen"/>
              </a:rPr>
              <a:t>მ</a:t>
            </a:r>
            <a:r>
              <a:rPr dirty="0" smtClean="0" sz="1100" spc="-29">
                <a:latin typeface="Sylfaen"/>
                <a:cs typeface="Sylfaen"/>
              </a:rPr>
              <a:t>ე</a:t>
            </a:r>
            <a:r>
              <a:rPr dirty="0" smtClean="0" sz="1100" spc="-29">
                <a:latin typeface="Sylfaen"/>
                <a:cs typeface="Sylfaen"/>
              </a:rPr>
              <a:t>ლ</a:t>
            </a:r>
            <a:r>
              <a:rPr dirty="0" smtClean="0" sz="1100" spc="-29">
                <a:latin typeface="Sylfaen"/>
                <a:cs typeface="Sylfaen"/>
              </a:rPr>
              <a:t>ი</a:t>
            </a:r>
            <a:r>
              <a:rPr dirty="0" smtClean="0" sz="1100" spc="-29">
                <a:latin typeface="Sylfaen"/>
                <a:cs typeface="Sylfaen"/>
              </a:rPr>
              <a:t> </a:t>
            </a:r>
            <a:r>
              <a:rPr dirty="0" smtClean="0" sz="1100" spc="-29">
                <a:latin typeface="Sylfaen"/>
                <a:cs typeface="Sylfaen"/>
              </a:rPr>
              <a:t>დ</a:t>
            </a:r>
            <a:r>
              <a:rPr dirty="0" smtClean="0" sz="1100" spc="-29">
                <a:latin typeface="Sylfaen"/>
                <a:cs typeface="Sylfaen"/>
              </a:rPr>
              <a:t>ა</a:t>
            </a:r>
            <a:r>
              <a:rPr dirty="0" smtClean="0" sz="1100" spc="-29">
                <a:latin typeface="Sylfaen"/>
                <a:cs typeface="Sylfaen"/>
              </a:rPr>
              <a:t> </a:t>
            </a:r>
            <a:r>
              <a:rPr dirty="0" smtClean="0" sz="1100" spc="-29">
                <a:latin typeface="Sylfaen"/>
                <a:cs typeface="Sylfaen"/>
              </a:rPr>
              <a:t>მ</a:t>
            </a:r>
            <a:r>
              <a:rPr dirty="0" smtClean="0" sz="1100" spc="-29">
                <a:latin typeface="Sylfaen"/>
                <a:cs typeface="Sylfaen"/>
              </a:rPr>
              <a:t>უ</a:t>
            </a:r>
            <a:r>
              <a:rPr dirty="0" smtClean="0" sz="1100" spc="-29">
                <a:latin typeface="Sylfaen"/>
                <a:cs typeface="Sylfaen"/>
              </a:rPr>
              <a:t>ზ</a:t>
            </a:r>
            <a:r>
              <a:rPr dirty="0" smtClean="0" sz="1100" spc="-29">
                <a:latin typeface="Sylfaen"/>
                <a:cs typeface="Sylfaen"/>
              </a:rPr>
              <a:t>ე</a:t>
            </a:r>
            <a:r>
              <a:rPr dirty="0" smtClean="0" sz="1100" spc="-29">
                <a:latin typeface="Sylfaen"/>
                <a:cs typeface="Sylfaen"/>
              </a:rPr>
              <a:t>უ</a:t>
            </a:r>
            <a:r>
              <a:rPr dirty="0" smtClean="0" sz="1100" spc="-29">
                <a:latin typeface="Sylfaen"/>
                <a:cs typeface="Sylfaen"/>
              </a:rPr>
              <a:t>მ</a:t>
            </a:r>
            <a:r>
              <a:rPr dirty="0" smtClean="0" sz="1100" spc="-29">
                <a:latin typeface="Sylfaen"/>
                <a:cs typeface="Sylfaen"/>
              </a:rPr>
              <a:t>ე</a:t>
            </a:r>
            <a:r>
              <a:rPr dirty="0" smtClean="0" sz="1100" spc="-29">
                <a:latin typeface="Sylfaen"/>
                <a:cs typeface="Sylfaen"/>
              </a:rPr>
              <a:t>ლ</a:t>
            </a:r>
            <a:r>
              <a:rPr dirty="0" smtClean="0" sz="1100" spc="-29">
                <a:latin typeface="Sylfaen"/>
                <a:cs typeface="Sylfaen"/>
              </a:rPr>
              <a:t>ი</a:t>
            </a:r>
            <a:r>
              <a:rPr dirty="0" smtClean="0" sz="1100" spc="-29">
                <a:latin typeface="Sylfaen"/>
                <a:cs typeface="Sylfaen"/>
              </a:rPr>
              <a:t>)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73276" y="1890124"/>
            <a:ext cx="65661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-1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982470" y="1890124"/>
            <a:ext cx="69908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1">
                <a:latin typeface="Sylfaen"/>
                <a:cs typeface="Sylfaen"/>
              </a:rPr>
              <a:t>რ</a:t>
            </a:r>
            <a:r>
              <a:rPr dirty="0" smtClean="0" sz="1100" spc="-41">
                <a:latin typeface="Sylfaen"/>
                <a:cs typeface="Sylfaen"/>
              </a:rPr>
              <a:t>უ</a:t>
            </a:r>
            <a:r>
              <a:rPr dirty="0" smtClean="0" sz="1100" spc="-41">
                <a:latin typeface="Sylfaen"/>
                <a:cs typeface="Sylfaen"/>
              </a:rPr>
              <a:t>ს</a:t>
            </a:r>
            <a:r>
              <a:rPr dirty="0" smtClean="0" sz="1100" spc="-41">
                <a:latin typeface="Sylfaen"/>
                <a:cs typeface="Sylfaen"/>
              </a:rPr>
              <a:t>თ</a:t>
            </a:r>
            <a:r>
              <a:rPr dirty="0" smtClean="0" sz="1100" spc="-41">
                <a:latin typeface="Sylfaen"/>
                <a:cs typeface="Sylfaen"/>
              </a:rPr>
              <a:t>ა</a:t>
            </a:r>
            <a:r>
              <a:rPr dirty="0" smtClean="0" sz="1100" spc="-41">
                <a:latin typeface="Sylfaen"/>
                <a:cs typeface="Sylfaen"/>
              </a:rPr>
              <a:t>ვში</a:t>
            </a:r>
            <a:r>
              <a:rPr dirty="0" smtClean="0" sz="1100" spc="-41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833243" y="1890124"/>
            <a:ext cx="88277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8">
                <a:latin typeface="Sylfaen"/>
                <a:cs typeface="Sylfaen"/>
              </a:rPr>
              <a:t>ვ</a:t>
            </a:r>
            <a:r>
              <a:rPr dirty="0" smtClean="0" sz="1100" spc="-18">
                <a:latin typeface="Sylfaen"/>
                <a:cs typeface="Sylfaen"/>
              </a:rPr>
              <a:t>ც</a:t>
            </a:r>
            <a:r>
              <a:rPr dirty="0" smtClean="0" sz="1100" spc="-18">
                <a:latin typeface="Sylfaen"/>
                <a:cs typeface="Sylfaen"/>
              </a:rPr>
              <a:t>ხ</a:t>
            </a:r>
            <a:r>
              <a:rPr dirty="0" smtClean="0" sz="1100" spc="-18">
                <a:latin typeface="Sylfaen"/>
                <a:cs typeface="Sylfaen"/>
              </a:rPr>
              <a:t>ოვ</a:t>
            </a:r>
            <a:r>
              <a:rPr dirty="0" smtClean="0" sz="1100" spc="-18">
                <a:latin typeface="Sylfaen"/>
                <a:cs typeface="Sylfaen"/>
              </a:rPr>
              <a:t>რ</a:t>
            </a:r>
            <a:r>
              <a:rPr dirty="0" smtClean="0" sz="1100" spc="-18">
                <a:latin typeface="Sylfaen"/>
                <a:cs typeface="Sylfaen"/>
              </a:rPr>
              <a:t>ო</a:t>
            </a:r>
            <a:r>
              <a:rPr dirty="0" smtClean="0" sz="1100" spc="-18">
                <a:latin typeface="Sylfaen"/>
                <a:cs typeface="Sylfaen"/>
              </a:rPr>
              <a:t>ბ</a:t>
            </a:r>
            <a:r>
              <a:rPr dirty="0" smtClean="0" sz="1100" spc="-18">
                <a:latin typeface="Sylfaen"/>
                <a:cs typeface="Sylfaen"/>
              </a:rPr>
              <a:t>დ</a:t>
            </a:r>
            <a:r>
              <a:rPr dirty="0" smtClean="0" sz="1100" spc="-18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868292" y="1890124"/>
            <a:ext cx="172017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24">
                <a:latin typeface="Sylfaen"/>
                <a:cs typeface="Sylfaen"/>
              </a:rPr>
              <a:t>ქ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55">
                <a:latin typeface="Sylfaen"/>
                <a:cs typeface="Sylfaen"/>
              </a:rPr>
              <a:t>თ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67">
                <a:latin typeface="Sylfaen"/>
                <a:cs typeface="Sylfaen"/>
              </a:rPr>
              <a:t>ი</a:t>
            </a:r>
            <a:r>
              <a:rPr dirty="0" smtClean="0" sz="1100" spc="-64">
                <a:latin typeface="Sylfaen"/>
                <a:cs typeface="Sylfaen"/>
              </a:rPr>
              <a:t>ს</a:t>
            </a:r>
            <a:r>
              <a:rPr dirty="0" smtClean="0" sz="1100" spc="-70">
                <a:latin typeface="Sylfaen"/>
                <a:cs typeface="Sylfaen"/>
              </a:rPr>
              <a:t>ში</a:t>
            </a:r>
            <a:r>
              <a:rPr dirty="0" smtClean="0" sz="1100" spc="-71">
                <a:latin typeface="Sylfaen"/>
                <a:cs typeface="Sylfaen"/>
              </a:rPr>
              <a:t>ც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   </a:t>
            </a:r>
            <a:r>
              <a:rPr dirty="0" smtClean="0" sz="1100" spc="-79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114">
                <a:latin typeface="Sylfaen"/>
                <a:cs typeface="Sylfaen"/>
              </a:rPr>
              <a:t>ტ</a:t>
            </a:r>
            <a:r>
              <a:rPr dirty="0" smtClean="0" sz="1100" spc="-286">
                <a:latin typeface="Sylfaen"/>
                <a:cs typeface="Sylfaen"/>
              </a:rPr>
              <a:t>უ</a:t>
            </a:r>
            <a:r>
              <a:rPr dirty="0" smtClean="0" sz="1100" spc="-79">
                <a:latin typeface="Sylfaen"/>
                <a:cs typeface="Sylfaen"/>
              </a:rPr>
              <a:t>დ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31">
                <a:latin typeface="Sylfaen"/>
                <a:cs typeface="Sylfaen"/>
              </a:rPr>
              <a:t>ნ</a:t>
            </a:r>
            <a:r>
              <a:rPr dirty="0" smtClean="0" sz="1100" spc="-114">
                <a:latin typeface="Sylfaen"/>
                <a:cs typeface="Sylfaen"/>
              </a:rPr>
              <a:t>ტ</a:t>
            </a:r>
            <a:r>
              <a:rPr dirty="0" smtClean="0" sz="1100" spc="14">
                <a:latin typeface="Sylfaen"/>
                <a:cs typeface="Sylfaen"/>
              </a:rPr>
              <a:t>ო</a:t>
            </a:r>
            <a:r>
              <a:rPr dirty="0" smtClean="0" sz="1100" spc="5">
                <a:latin typeface="Sylfaen"/>
                <a:cs typeface="Sylfaen"/>
              </a:rPr>
              <a:t>ბ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741670" y="1890124"/>
            <a:ext cx="94053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">
                <a:latin typeface="Sylfaen"/>
                <a:cs typeface="Sylfaen"/>
              </a:rPr>
              <a:t>დ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დ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ქ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ლ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ქ</a:t>
            </a:r>
            <a:r>
              <a:rPr dirty="0" smtClean="0" sz="1100" spc="-1">
                <a:latin typeface="Sylfaen"/>
                <a:cs typeface="Sylfaen"/>
              </a:rPr>
              <a:t>ში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02004" y="2184256"/>
            <a:ext cx="578017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">
                <a:latin typeface="Sylfaen"/>
                <a:cs typeface="Sylfaen"/>
              </a:rPr>
              <a:t>გ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ვ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ტ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რ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,</a:t>
            </a:r>
            <a:r>
              <a:rPr dirty="0" smtClean="0" sz="1100" spc="-1">
                <a:latin typeface="Sylfaen"/>
                <a:cs typeface="Sylfaen"/>
              </a:rPr>
              <a:t>მ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გ</a:t>
            </a:r>
            <a:r>
              <a:rPr dirty="0" smtClean="0" sz="1100" spc="-1">
                <a:latin typeface="Sylfaen"/>
                <a:cs typeface="Sylfaen"/>
              </a:rPr>
              <a:t>რ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მ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ბ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თ</a:t>
            </a:r>
            <a:r>
              <a:rPr dirty="0" smtClean="0" sz="1100" spc="-1">
                <a:latin typeface="Sylfaen"/>
                <a:cs typeface="Sylfaen"/>
              </a:rPr>
              <a:t>უ</a:t>
            </a:r>
            <a:r>
              <a:rPr dirty="0" smtClean="0" sz="1100" spc="-1">
                <a:latin typeface="Sylfaen"/>
                <a:cs typeface="Sylfaen"/>
              </a:rPr>
              <a:t>მ</a:t>
            </a:r>
            <a:r>
              <a:rPr dirty="0" smtClean="0" sz="1100" spc="-1">
                <a:latin typeface="Sylfaen"/>
                <a:cs typeface="Sylfaen"/>
              </a:rPr>
              <a:t>ი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ყ</a:t>
            </a:r>
            <a:r>
              <a:rPr dirty="0" smtClean="0" sz="1100" spc="-1">
                <a:latin typeface="Sylfaen"/>
                <a:cs typeface="Sylfaen"/>
              </a:rPr>
              <a:t>ვ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ლ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ზ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,</a:t>
            </a:r>
            <a:r>
              <a:rPr dirty="0" smtClean="0" sz="1100" spc="-1">
                <a:latin typeface="Sylfaen"/>
                <a:cs typeface="Sylfaen"/>
              </a:rPr>
              <a:t>ყ</a:t>
            </a:r>
            <a:r>
              <a:rPr dirty="0" smtClean="0" sz="1100" spc="-1">
                <a:latin typeface="Sylfaen"/>
                <a:cs typeface="Sylfaen"/>
              </a:rPr>
              <a:t>ვ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ლ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ზ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ჩ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მ</a:t>
            </a:r>
            <a:r>
              <a:rPr dirty="0" smtClean="0" sz="1100" spc="-1">
                <a:latin typeface="Sylfaen"/>
                <a:cs typeface="Sylfaen"/>
              </a:rPr>
              <a:t>ი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ქ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ლ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ქ</a:t>
            </a:r>
            <a:r>
              <a:rPr dirty="0" smtClean="0" sz="1100" spc="-1">
                <a:latin typeface="Sylfaen"/>
                <a:cs typeface="Sylfaen"/>
              </a:rPr>
              <a:t>ი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.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თ</a:t>
            </a:r>
            <a:r>
              <a:rPr dirty="0" smtClean="0" sz="1100" spc="-1">
                <a:latin typeface="Sylfaen"/>
                <a:cs typeface="Sylfaen"/>
              </a:rPr>
              <a:t>ო</a:t>
            </a:r>
            <a:r>
              <a:rPr dirty="0" smtClean="0" sz="1100" spc="-1">
                <a:latin typeface="Sylfaen"/>
                <a:cs typeface="Sylfaen"/>
              </a:rPr>
              <a:t>რ</a:t>
            </a:r>
            <a:r>
              <a:rPr dirty="0" smtClean="0" sz="1100" spc="-1">
                <a:latin typeface="Sylfaen"/>
                <a:cs typeface="Sylfaen"/>
              </a:rPr>
              <a:t>მ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ტ</a:t>
            </a:r>
            <a:r>
              <a:rPr dirty="0" smtClean="0" sz="1100" spc="-1">
                <a:latin typeface="Sylfaen"/>
                <a:cs typeface="Sylfaen"/>
              </a:rPr>
              <a:t>ი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წ</a:t>
            </a:r>
            <a:r>
              <a:rPr dirty="0" smtClean="0" sz="1100" spc="-1">
                <a:latin typeface="Sylfaen"/>
                <a:cs typeface="Sylfaen"/>
              </a:rPr>
              <a:t>ლ</a:t>
            </a:r>
            <a:r>
              <a:rPr dirty="0" smtClean="0" sz="1100" spc="-1">
                <a:latin typeface="Sylfaen"/>
                <a:cs typeface="Sylfaen"/>
              </a:rPr>
              <a:t>ის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ვი</a:t>
            </a:r>
            <a:r>
              <a:rPr dirty="0" smtClean="0" sz="1100" spc="-1">
                <a:latin typeface="Sylfaen"/>
                <a:cs typeface="Sylfaen"/>
              </a:rPr>
              <a:t>ყ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ვი</a:t>
            </a:r>
            <a:r>
              <a:rPr dirty="0" smtClean="0" sz="1100" spc="-1">
                <a:latin typeface="Sylfaen"/>
                <a:cs typeface="Sylfaen"/>
              </a:rPr>
              <a:t>,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რ</a:t>
            </a:r>
            <a:r>
              <a:rPr dirty="0" smtClean="0" sz="1100" spc="-1">
                <a:latin typeface="Sylfaen"/>
                <a:cs typeface="Sylfaen"/>
              </a:rPr>
              <a:t>ო</a:t>
            </a:r>
            <a:r>
              <a:rPr dirty="0" smtClean="0" sz="1100" spc="-1">
                <a:latin typeface="Sylfaen"/>
                <a:cs typeface="Sylfaen"/>
              </a:rPr>
              <a:t>ც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02004" y="2478388"/>
            <a:ext cx="578050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9">
                <a:latin typeface="Sylfaen"/>
                <a:cs typeface="Sylfaen"/>
              </a:rPr>
              <a:t>წავი</a:t>
            </a:r>
            <a:r>
              <a:rPr dirty="0" smtClean="0" sz="1100" spc="-9">
                <a:latin typeface="Sylfaen"/>
                <a:cs typeface="Sylfaen"/>
              </a:rPr>
              <a:t>კ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თ</a:t>
            </a:r>
            <a:r>
              <a:rPr dirty="0" smtClean="0" sz="1100" spc="-9">
                <a:latin typeface="Sylfaen"/>
                <a:cs typeface="Sylfaen"/>
              </a:rPr>
              <a:t>ხ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ქ</a:t>
            </a:r>
            <a:r>
              <a:rPr dirty="0" smtClean="0" sz="1100" spc="-9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ჩ</a:t>
            </a:r>
            <a:r>
              <a:rPr dirty="0" smtClean="0" sz="1100" spc="-9">
                <a:latin typeface="Sylfaen"/>
                <a:cs typeface="Sylfaen"/>
              </a:rPr>
              <a:t>ხ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ძ</a:t>
            </a:r>
            <a:r>
              <a:rPr dirty="0" smtClean="0" sz="1100" spc="-9">
                <a:latin typeface="Sylfaen"/>
                <a:cs typeface="Sylfaen"/>
              </a:rPr>
              <a:t>ის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წ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,</a:t>
            </a:r>
            <a:r>
              <a:rPr dirty="0" smtClean="0" sz="1100" spc="-9">
                <a:latin typeface="Sylfaen"/>
                <a:cs typeface="Sylfaen"/>
              </a:rPr>
              <a:t>,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-9">
                <a:latin typeface="Sylfaen"/>
                <a:cs typeface="Sylfaen"/>
              </a:rPr>
              <a:t>ც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თ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ვრ</a:t>
            </a:r>
            <a:r>
              <a:rPr dirty="0" smtClean="0" sz="1100" spc="-9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ვშ</a:t>
            </a:r>
            <a:r>
              <a:rPr dirty="0" smtClean="0" sz="1100" spc="-9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“</a:t>
            </a:r>
            <a:r>
              <a:rPr dirty="0" smtClean="0" sz="1100" spc="-9">
                <a:latin typeface="Sylfaen"/>
                <a:cs typeface="Sylfaen"/>
              </a:rPr>
              <a:t>-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ძ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თ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წ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02004" y="2772520"/>
            <a:ext cx="578026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8">
                <a:latin typeface="Sylfaen"/>
                <a:cs typeface="Sylfaen"/>
              </a:rPr>
              <a:t>ბ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თ</a:t>
            </a:r>
            <a:r>
              <a:rPr dirty="0" smtClean="0" sz="1100" spc="-8">
                <a:latin typeface="Sylfaen"/>
                <a:cs typeface="Sylfaen"/>
              </a:rPr>
              <a:t>უ</a:t>
            </a:r>
            <a:r>
              <a:rPr dirty="0" smtClean="0" sz="1100" spc="-8">
                <a:latin typeface="Sylfaen"/>
                <a:cs typeface="Sylfaen"/>
              </a:rPr>
              <a:t>მ</a:t>
            </a:r>
            <a:r>
              <a:rPr dirty="0" smtClean="0" sz="1100" spc="-8">
                <a:latin typeface="Sylfaen"/>
                <a:cs typeface="Sylfaen"/>
              </a:rPr>
              <a:t>ზ</a:t>
            </a:r>
            <a:r>
              <a:rPr dirty="0" smtClean="0" sz="1100" spc="-8">
                <a:latin typeface="Sylfaen"/>
                <a:cs typeface="Sylfaen"/>
              </a:rPr>
              <a:t>ე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დ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ბ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თუ</a:t>
            </a:r>
            <a:r>
              <a:rPr dirty="0" smtClean="0" sz="1100" spc="-8">
                <a:latin typeface="Sylfaen"/>
                <a:cs typeface="Sylfaen"/>
              </a:rPr>
              <a:t>მ</a:t>
            </a:r>
            <a:r>
              <a:rPr dirty="0" smtClean="0" sz="1100" spc="-8">
                <a:latin typeface="Sylfaen"/>
                <a:cs typeface="Sylfaen"/>
              </a:rPr>
              <a:t>ე</a:t>
            </a:r>
            <a:r>
              <a:rPr dirty="0" smtClean="0" sz="1100" spc="-8">
                <a:latin typeface="Sylfaen"/>
                <a:cs typeface="Sylfaen"/>
              </a:rPr>
              <a:t>ლ</a:t>
            </a:r>
            <a:r>
              <a:rPr dirty="0" smtClean="0" sz="1100" spc="-8">
                <a:latin typeface="Sylfaen"/>
                <a:cs typeface="Sylfaen"/>
              </a:rPr>
              <a:t>ე</a:t>
            </a:r>
            <a:r>
              <a:rPr dirty="0" smtClean="0" sz="1100" spc="-8">
                <a:latin typeface="Sylfaen"/>
                <a:cs typeface="Sylfaen"/>
              </a:rPr>
              <a:t>ბ</a:t>
            </a:r>
            <a:r>
              <a:rPr dirty="0" smtClean="0" sz="1100" spc="-8">
                <a:latin typeface="Sylfaen"/>
                <a:cs typeface="Sylfaen"/>
              </a:rPr>
              <a:t>ზ</a:t>
            </a:r>
            <a:r>
              <a:rPr dirty="0" smtClean="0" sz="1100" spc="-8">
                <a:latin typeface="Sylfaen"/>
                <a:cs typeface="Sylfaen"/>
              </a:rPr>
              <a:t>ე</a:t>
            </a:r>
            <a:r>
              <a:rPr dirty="0" smtClean="0" sz="1100" spc="-8">
                <a:latin typeface="Sylfaen"/>
                <a:cs typeface="Sylfaen"/>
              </a:rPr>
              <a:t>,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ბ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ვშ</a:t>
            </a:r>
            <a:r>
              <a:rPr dirty="0" smtClean="0" sz="1100" spc="-8">
                <a:latin typeface="Sylfaen"/>
                <a:cs typeface="Sylfaen"/>
              </a:rPr>
              <a:t>ვ</a:t>
            </a:r>
            <a:r>
              <a:rPr dirty="0" smtClean="0" sz="1100" spc="-8">
                <a:latin typeface="Sylfaen"/>
                <a:cs typeface="Sylfaen"/>
              </a:rPr>
              <a:t>ო</a:t>
            </a:r>
            <a:r>
              <a:rPr dirty="0" smtClean="0" sz="1100" spc="-8">
                <a:latin typeface="Sylfaen"/>
                <a:cs typeface="Sylfaen"/>
              </a:rPr>
              <a:t>ბ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ზ</a:t>
            </a:r>
            <a:r>
              <a:rPr dirty="0" smtClean="0" sz="1100" spc="-8">
                <a:latin typeface="Sylfaen"/>
                <a:cs typeface="Sylfaen"/>
              </a:rPr>
              <a:t>ე</a:t>
            </a:r>
            <a:r>
              <a:rPr dirty="0" smtClean="0" sz="1100" spc="-8">
                <a:latin typeface="Sylfaen"/>
                <a:cs typeface="Sylfaen"/>
              </a:rPr>
              <a:t>.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ი</a:t>
            </a:r>
            <a:r>
              <a:rPr dirty="0" smtClean="0" sz="1100" spc="-8">
                <a:latin typeface="Sylfaen"/>
                <a:cs typeface="Sylfaen"/>
              </a:rPr>
              <a:t>,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მ</a:t>
            </a:r>
            <a:r>
              <a:rPr dirty="0" smtClean="0" sz="1100" spc="-8">
                <a:latin typeface="Sylfaen"/>
                <a:cs typeface="Sylfaen"/>
              </a:rPr>
              <a:t>ის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შ</a:t>
            </a:r>
            <a:r>
              <a:rPr dirty="0" smtClean="0" sz="1100" spc="-8">
                <a:latin typeface="Sylfaen"/>
                <a:cs typeface="Sylfaen"/>
              </a:rPr>
              <a:t>ე</a:t>
            </a:r>
            <a:r>
              <a:rPr dirty="0" smtClean="0" sz="1100" spc="-8">
                <a:latin typeface="Sylfaen"/>
                <a:cs typeface="Sylfaen"/>
              </a:rPr>
              <a:t>მ</a:t>
            </a:r>
            <a:r>
              <a:rPr dirty="0" smtClean="0" sz="1100" spc="-8">
                <a:latin typeface="Sylfaen"/>
                <a:cs typeface="Sylfaen"/>
              </a:rPr>
              <a:t>დ</a:t>
            </a:r>
            <a:r>
              <a:rPr dirty="0" smtClean="0" sz="1100" spc="-8">
                <a:latin typeface="Sylfaen"/>
                <a:cs typeface="Sylfaen"/>
              </a:rPr>
              <a:t>ე</a:t>
            </a:r>
            <a:r>
              <a:rPr dirty="0" smtClean="0" sz="1100" spc="-8">
                <a:latin typeface="Sylfaen"/>
                <a:cs typeface="Sylfaen"/>
              </a:rPr>
              <a:t>გ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დ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ვ</a:t>
            </a:r>
            <a:r>
              <a:rPr dirty="0" smtClean="0" sz="1100" spc="-8">
                <a:latin typeface="Sylfaen"/>
                <a:cs typeface="Sylfaen"/>
              </a:rPr>
              <a:t>უ</a:t>
            </a:r>
            <a:r>
              <a:rPr dirty="0" smtClean="0" sz="1100" spc="-8">
                <a:latin typeface="Sylfaen"/>
                <a:cs typeface="Sylfaen"/>
              </a:rPr>
              <a:t>ჟ</a:t>
            </a:r>
            <a:r>
              <a:rPr dirty="0" smtClean="0" sz="1100" spc="-8">
                <a:latin typeface="Sylfaen"/>
                <a:cs typeface="Sylfaen"/>
              </a:rPr>
              <a:t>ი</a:t>
            </a:r>
            <a:r>
              <a:rPr dirty="0" smtClean="0" sz="1100" spc="-8">
                <a:latin typeface="Sylfaen"/>
                <a:cs typeface="Sylfaen"/>
              </a:rPr>
              <a:t>ნ</a:t>
            </a:r>
            <a:r>
              <a:rPr dirty="0" smtClean="0" sz="1100" spc="-8">
                <a:latin typeface="Sylfaen"/>
                <a:cs typeface="Sylfaen"/>
              </a:rPr>
              <a:t>ე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დ</a:t>
            </a:r>
            <a:r>
              <a:rPr dirty="0" smtClean="0" sz="1100" spc="-8">
                <a:latin typeface="Sylfaen"/>
                <a:cs typeface="Sylfaen"/>
              </a:rPr>
              <a:t>ე</a:t>
            </a:r>
            <a:r>
              <a:rPr dirty="0" smtClean="0" sz="1100" spc="-8">
                <a:latin typeface="Sylfaen"/>
                <a:cs typeface="Sylfaen"/>
              </a:rPr>
              <a:t>დ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ს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ვი</a:t>
            </a:r>
            <a:r>
              <a:rPr dirty="0" smtClean="0" sz="1100" spc="-8">
                <a:latin typeface="Sylfaen"/>
                <a:cs typeface="Sylfaen"/>
              </a:rPr>
              <a:t>ც</a:t>
            </a:r>
            <a:r>
              <a:rPr dirty="0" smtClean="0" sz="1100" spc="-8">
                <a:latin typeface="Sylfaen"/>
                <a:cs typeface="Sylfaen"/>
              </a:rPr>
              <a:t>ხ</a:t>
            </a:r>
            <a:r>
              <a:rPr dirty="0" smtClean="0" sz="1100" spc="-8">
                <a:latin typeface="Sylfaen"/>
                <a:cs typeface="Sylfaen"/>
              </a:rPr>
              <a:t>ოვ</a:t>
            </a:r>
            <a:r>
              <a:rPr dirty="0" smtClean="0" sz="1100" spc="-8">
                <a:latin typeface="Sylfaen"/>
                <a:cs typeface="Sylfaen"/>
              </a:rPr>
              <a:t>რ</a:t>
            </a:r>
            <a:r>
              <a:rPr dirty="0" smtClean="0" sz="1100" spc="-8">
                <a:latin typeface="Sylfaen"/>
                <a:cs typeface="Sylfaen"/>
              </a:rPr>
              <a:t>ო</a:t>
            </a:r>
            <a:r>
              <a:rPr dirty="0" smtClean="0" sz="1100" spc="-8">
                <a:latin typeface="Sylfaen"/>
                <a:cs typeface="Sylfaen"/>
              </a:rPr>
              <a:t>თ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02004" y="3067033"/>
            <a:ext cx="577999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5">
                <a:latin typeface="Sylfaen"/>
                <a:cs typeface="Sylfaen"/>
              </a:rPr>
              <a:t>ბ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თ</a:t>
            </a:r>
            <a:r>
              <a:rPr dirty="0" smtClean="0" sz="1100" spc="-5">
                <a:latin typeface="Sylfaen"/>
                <a:cs typeface="Sylfaen"/>
              </a:rPr>
              <a:t>უ</a:t>
            </a:r>
            <a:r>
              <a:rPr dirty="0" smtClean="0" sz="1100" spc="-5">
                <a:latin typeface="Sylfaen"/>
                <a:cs typeface="Sylfaen"/>
              </a:rPr>
              <a:t>მ</a:t>
            </a:r>
            <a:r>
              <a:rPr dirty="0" smtClean="0" sz="1100" spc="-5">
                <a:latin typeface="Sylfaen"/>
                <a:cs typeface="Sylfaen"/>
              </a:rPr>
              <a:t>ში</a:t>
            </a:r>
            <a:r>
              <a:rPr dirty="0" smtClean="0" sz="1100" spc="-5">
                <a:latin typeface="Sylfaen"/>
                <a:cs typeface="Sylfaen"/>
              </a:rPr>
              <a:t>-</a:t>
            </a:r>
            <a:r>
              <a:rPr dirty="0" smtClean="0" sz="1100" spc="-5">
                <a:latin typeface="Sylfaen"/>
                <a:cs typeface="Sylfaen"/>
              </a:rPr>
              <a:t>თ</a:t>
            </a:r>
            <a:r>
              <a:rPr dirty="0" smtClean="0" sz="1100" spc="-5">
                <a:latin typeface="Sylfaen"/>
                <a:cs typeface="Sylfaen"/>
              </a:rPr>
              <a:t>ქ</a:t>
            </a:r>
            <a:r>
              <a:rPr dirty="0" smtClean="0" sz="1100" spc="-5">
                <a:latin typeface="Sylfaen"/>
                <a:cs typeface="Sylfaen"/>
              </a:rPr>
              <a:t>ო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(</a:t>
            </a:r>
            <a:r>
              <a:rPr dirty="0" smtClean="0" sz="1100" spc="-5">
                <a:latin typeface="Sylfaen"/>
                <a:cs typeface="Sylfaen"/>
              </a:rPr>
              <a:t>დ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დ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წ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რ</a:t>
            </a:r>
            <a:r>
              <a:rPr dirty="0" smtClean="0" sz="1100" spc="-5">
                <a:latin typeface="Sylfaen"/>
                <a:cs typeface="Sylfaen"/>
              </a:rPr>
              <a:t>მ</a:t>
            </a:r>
            <a:r>
              <a:rPr dirty="0" smtClean="0" sz="1100" spc="-5">
                <a:latin typeface="Sylfaen"/>
                <a:cs typeface="Sylfaen"/>
              </a:rPr>
              <a:t>ო</a:t>
            </a:r>
            <a:r>
              <a:rPr dirty="0" smtClean="0" sz="1100" spc="-5">
                <a:latin typeface="Sylfaen"/>
                <a:cs typeface="Sylfaen"/>
              </a:rPr>
              <a:t>შ</a:t>
            </a:r>
            <a:r>
              <a:rPr dirty="0" smtClean="0" sz="1100" spc="-5">
                <a:latin typeface="Sylfaen"/>
                <a:cs typeface="Sylfaen"/>
              </a:rPr>
              <a:t>ო</a:t>
            </a:r>
            <a:r>
              <a:rPr dirty="0" smtClean="0" sz="1100" spc="-5">
                <a:latin typeface="Sylfaen"/>
                <a:cs typeface="Sylfaen"/>
              </a:rPr>
              <a:t>ბ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თ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ბ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თუ</a:t>
            </a:r>
            <a:r>
              <a:rPr dirty="0" smtClean="0" sz="1100" spc="-5">
                <a:latin typeface="Sylfaen"/>
                <a:cs typeface="Sylfaen"/>
              </a:rPr>
              <a:t>მ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ლ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)</a:t>
            </a:r>
            <a:r>
              <a:rPr dirty="0" smtClean="0" sz="1100" spc="-5">
                <a:latin typeface="Sylfaen"/>
                <a:cs typeface="Sylfaen"/>
              </a:rPr>
              <a:t>.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მ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ლ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ს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ც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მ</a:t>
            </a:r>
            <a:r>
              <a:rPr dirty="0" smtClean="0" sz="1100" spc="-5">
                <a:latin typeface="Sylfaen"/>
                <a:cs typeface="Sylfaen"/>
              </a:rPr>
              <a:t>ო</a:t>
            </a:r>
            <a:r>
              <a:rPr dirty="0" smtClean="0" sz="1100" spc="-5">
                <a:latin typeface="Sylfaen"/>
                <a:cs typeface="Sylfaen"/>
              </a:rPr>
              <a:t>ხ</a:t>
            </a:r>
            <a:r>
              <a:rPr dirty="0" smtClean="0" sz="1100" spc="-5">
                <a:latin typeface="Sylfaen"/>
                <a:cs typeface="Sylfaen"/>
              </a:rPr>
              <a:t>დ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.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მ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პ</a:t>
            </a:r>
            <a:r>
              <a:rPr dirty="0" smtClean="0" sz="1100" spc="-5">
                <a:latin typeface="Sylfaen"/>
                <a:cs typeface="Sylfaen"/>
              </a:rPr>
              <a:t>ირ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ბ</a:t>
            </a:r>
            <a:r>
              <a:rPr dirty="0" smtClean="0" sz="1100" spc="-5">
                <a:latin typeface="Sylfaen"/>
                <a:cs typeface="Sylfaen"/>
              </a:rPr>
              <a:t>დ</a:t>
            </a:r>
            <a:r>
              <a:rPr dirty="0" smtClean="0" sz="1100" spc="-5">
                <a:latin typeface="Sylfaen"/>
                <a:cs typeface="Sylfaen"/>
              </a:rPr>
              <a:t>ნ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ნ</a:t>
            </a:r>
            <a:r>
              <a:rPr dirty="0" smtClean="0" sz="1100" spc="-5">
                <a:latin typeface="Sylfaen"/>
                <a:cs typeface="Sylfaen"/>
              </a:rPr>
              <a:t>,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ს</a:t>
            </a:r>
            <a:r>
              <a:rPr dirty="0" smtClean="0" sz="1100" spc="-5">
                <a:latin typeface="Sylfaen"/>
                <a:cs typeface="Sylfaen"/>
              </a:rPr>
              <a:t>წა</a:t>
            </a:r>
            <a:r>
              <a:rPr dirty="0" smtClean="0" sz="1100" spc="-5">
                <a:latin typeface="Sylfaen"/>
                <a:cs typeface="Sylfaen"/>
              </a:rPr>
              <a:t>ვ</a:t>
            </a:r>
            <a:r>
              <a:rPr dirty="0" smtClean="0" sz="1100" spc="-5">
                <a:latin typeface="Sylfaen"/>
                <a:cs typeface="Sylfaen"/>
              </a:rPr>
              <a:t>ლ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02004" y="3361165"/>
            <a:ext cx="578068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6">
                <a:latin typeface="Sylfaen"/>
                <a:cs typeface="Sylfaen"/>
              </a:rPr>
              <a:t>გ</a:t>
            </a:r>
            <a:r>
              <a:rPr dirty="0" smtClean="0" sz="1100" spc="6">
                <a:latin typeface="Sylfaen"/>
                <a:cs typeface="Sylfaen"/>
              </a:rPr>
              <a:t>ა</a:t>
            </a:r>
            <a:r>
              <a:rPr dirty="0" smtClean="0" sz="1100" spc="6">
                <a:latin typeface="Sylfaen"/>
                <a:cs typeface="Sylfaen"/>
              </a:rPr>
              <a:t>ნ</a:t>
            </a:r>
            <a:r>
              <a:rPr dirty="0" smtClean="0" sz="1100" spc="6">
                <a:latin typeface="Sylfaen"/>
                <a:cs typeface="Sylfaen"/>
              </a:rPr>
              <a:t>მ</a:t>
            </a:r>
            <a:r>
              <a:rPr dirty="0" smtClean="0" sz="1100" spc="6">
                <a:latin typeface="Sylfaen"/>
                <a:cs typeface="Sylfaen"/>
              </a:rPr>
              <a:t>ე</a:t>
            </a:r>
            <a:r>
              <a:rPr dirty="0" smtClean="0" sz="1100" spc="6">
                <a:latin typeface="Sylfaen"/>
                <a:cs typeface="Sylfaen"/>
              </a:rPr>
              <a:t>გ</a:t>
            </a:r>
            <a:r>
              <a:rPr dirty="0" smtClean="0" sz="1100" spc="6">
                <a:latin typeface="Sylfaen"/>
                <a:cs typeface="Sylfaen"/>
              </a:rPr>
              <a:t>რ</a:t>
            </a:r>
            <a:r>
              <a:rPr dirty="0" smtClean="0" sz="1100" spc="6">
                <a:latin typeface="Sylfaen"/>
                <a:cs typeface="Sylfaen"/>
              </a:rPr>
              <a:t>ძ</a:t>
            </a:r>
            <a:r>
              <a:rPr dirty="0" smtClean="0" sz="1100" spc="6">
                <a:latin typeface="Sylfaen"/>
                <a:cs typeface="Sylfaen"/>
              </a:rPr>
              <a:t>ო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6">
                <a:latin typeface="Sylfaen"/>
                <a:cs typeface="Sylfaen"/>
              </a:rPr>
              <a:t>ქ</a:t>
            </a:r>
            <a:r>
              <a:rPr dirty="0" smtClean="0" sz="1100" spc="6">
                <a:latin typeface="Sylfaen"/>
                <a:cs typeface="Sylfaen"/>
              </a:rPr>
              <a:t>ა</a:t>
            </a:r>
            <a:r>
              <a:rPr dirty="0" smtClean="0" sz="1100" spc="6">
                <a:latin typeface="Sylfaen"/>
                <a:cs typeface="Sylfaen"/>
              </a:rPr>
              <a:t>ლ</a:t>
            </a:r>
            <a:r>
              <a:rPr dirty="0" smtClean="0" sz="1100" spc="6">
                <a:latin typeface="Sylfaen"/>
                <a:cs typeface="Sylfaen"/>
              </a:rPr>
              <a:t>ა</a:t>
            </a:r>
            <a:r>
              <a:rPr dirty="0" smtClean="0" sz="1100" spc="6">
                <a:latin typeface="Sylfaen"/>
                <a:cs typeface="Sylfaen"/>
              </a:rPr>
              <a:t>ქ</a:t>
            </a:r>
            <a:r>
              <a:rPr dirty="0" smtClean="0" sz="1100" spc="6">
                <a:latin typeface="Sylfaen"/>
                <a:cs typeface="Sylfaen"/>
              </a:rPr>
              <a:t>ის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6">
                <a:latin typeface="Sylfaen"/>
                <a:cs typeface="Sylfaen"/>
              </a:rPr>
              <a:t>პ</a:t>
            </a:r>
            <a:r>
              <a:rPr dirty="0" smtClean="0" sz="1100" spc="6">
                <a:latin typeface="Sylfaen"/>
                <a:cs typeface="Sylfaen"/>
              </a:rPr>
              <a:t>ი</a:t>
            </a:r>
            <a:r>
              <a:rPr dirty="0" smtClean="0" sz="1100" spc="6">
                <a:latin typeface="Sylfaen"/>
                <a:cs typeface="Sylfaen"/>
              </a:rPr>
              <a:t>რვ</a:t>
            </a:r>
            <a:r>
              <a:rPr dirty="0" smtClean="0" sz="1100" spc="6">
                <a:latin typeface="Sylfaen"/>
                <a:cs typeface="Sylfaen"/>
              </a:rPr>
              <a:t>ე</a:t>
            </a:r>
            <a:r>
              <a:rPr dirty="0" smtClean="0" sz="1100" spc="6">
                <a:latin typeface="Sylfaen"/>
                <a:cs typeface="Sylfaen"/>
              </a:rPr>
              <a:t>ლ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6">
                <a:latin typeface="Sylfaen"/>
                <a:cs typeface="Sylfaen"/>
              </a:rPr>
              <a:t>ს</a:t>
            </a:r>
            <a:r>
              <a:rPr dirty="0" smtClean="0" sz="1100" spc="6">
                <a:latin typeface="Sylfaen"/>
                <a:cs typeface="Sylfaen"/>
              </a:rPr>
              <a:t>კ</a:t>
            </a:r>
            <a:r>
              <a:rPr dirty="0" smtClean="0" sz="1100" spc="6">
                <a:latin typeface="Sylfaen"/>
                <a:cs typeface="Sylfaen"/>
              </a:rPr>
              <a:t>ო</a:t>
            </a:r>
            <a:r>
              <a:rPr dirty="0" smtClean="0" sz="1100" spc="6">
                <a:latin typeface="Sylfaen"/>
                <a:cs typeface="Sylfaen"/>
              </a:rPr>
              <a:t>ლ</a:t>
            </a:r>
            <a:r>
              <a:rPr dirty="0" smtClean="0" sz="1100" spc="6">
                <a:latin typeface="Sylfaen"/>
                <a:cs typeface="Sylfaen"/>
              </a:rPr>
              <a:t>ა</a:t>
            </a:r>
            <a:r>
              <a:rPr dirty="0" smtClean="0" sz="1100" spc="6">
                <a:latin typeface="Sylfaen"/>
                <a:cs typeface="Sylfaen"/>
              </a:rPr>
              <a:t>შ</a:t>
            </a:r>
            <a:r>
              <a:rPr dirty="0" smtClean="0" sz="1100" spc="6">
                <a:latin typeface="Sylfaen"/>
                <a:cs typeface="Sylfaen"/>
              </a:rPr>
              <a:t>ი</a:t>
            </a:r>
            <a:r>
              <a:rPr dirty="0" smtClean="0" sz="1100" spc="6">
                <a:latin typeface="Sylfaen"/>
                <a:cs typeface="Sylfaen"/>
              </a:rPr>
              <a:t>,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6">
                <a:latin typeface="Sylfaen"/>
                <a:cs typeface="Sylfaen"/>
              </a:rPr>
              <a:t>მ</a:t>
            </a:r>
            <a:r>
              <a:rPr dirty="0" smtClean="0" sz="1100" spc="6">
                <a:latin typeface="Sylfaen"/>
                <a:cs typeface="Sylfaen"/>
              </a:rPr>
              <a:t>ა</a:t>
            </a:r>
            <a:r>
              <a:rPr dirty="0" smtClean="0" sz="1100" spc="6">
                <a:latin typeface="Sylfaen"/>
                <a:cs typeface="Sylfaen"/>
              </a:rPr>
              <a:t>გ</a:t>
            </a:r>
            <a:r>
              <a:rPr dirty="0" smtClean="0" sz="1100" spc="6">
                <a:latin typeface="Sylfaen"/>
                <a:cs typeface="Sylfaen"/>
              </a:rPr>
              <a:t>რ</a:t>
            </a:r>
            <a:r>
              <a:rPr dirty="0" smtClean="0" sz="1100" spc="6">
                <a:latin typeface="Sylfaen"/>
                <a:cs typeface="Sylfaen"/>
              </a:rPr>
              <a:t>ა</a:t>
            </a:r>
            <a:r>
              <a:rPr dirty="0" smtClean="0" sz="1100" spc="6">
                <a:latin typeface="Sylfaen"/>
                <a:cs typeface="Sylfaen"/>
              </a:rPr>
              <a:t>მ</a:t>
            </a:r>
            <a:r>
              <a:rPr dirty="0" smtClean="0" sz="1100" spc="6">
                <a:latin typeface="Sylfaen"/>
                <a:cs typeface="Sylfaen"/>
              </a:rPr>
              <a:t>,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6">
                <a:latin typeface="Sylfaen"/>
                <a:cs typeface="Sylfaen"/>
              </a:rPr>
              <a:t>ა</a:t>
            </a:r>
            <a:r>
              <a:rPr dirty="0" smtClean="0" sz="1100" spc="6">
                <a:latin typeface="Sylfaen"/>
                <a:cs typeface="Sylfaen"/>
              </a:rPr>
              <a:t>ს</a:t>
            </a:r>
            <a:r>
              <a:rPr dirty="0" smtClean="0" sz="1100" spc="6">
                <a:latin typeface="Sylfaen"/>
                <a:cs typeface="Sylfaen"/>
              </a:rPr>
              <a:t>ე</a:t>
            </a:r>
            <a:r>
              <a:rPr dirty="0" smtClean="0" sz="1100" spc="6">
                <a:latin typeface="Sylfaen"/>
                <a:cs typeface="Sylfaen"/>
              </a:rPr>
              <a:t>ვ</a:t>
            </a:r>
            <a:r>
              <a:rPr dirty="0" smtClean="0" sz="1100" spc="6">
                <a:latin typeface="Sylfaen"/>
                <a:cs typeface="Sylfaen"/>
              </a:rPr>
              <a:t>ე</a:t>
            </a:r>
            <a:r>
              <a:rPr dirty="0" smtClean="0" sz="1100" spc="6">
                <a:latin typeface="Sylfaen"/>
                <a:cs typeface="Sylfaen"/>
              </a:rPr>
              <a:t>,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6">
                <a:latin typeface="Sylfaen"/>
                <a:cs typeface="Sylfaen"/>
              </a:rPr>
              <a:t>დ</a:t>
            </a:r>
            <a:r>
              <a:rPr dirty="0" smtClean="0" sz="1100" spc="6">
                <a:latin typeface="Sylfaen"/>
                <a:cs typeface="Sylfaen"/>
              </a:rPr>
              <a:t>ა</a:t>
            </a:r>
            <a:r>
              <a:rPr dirty="0" smtClean="0" sz="1100" spc="6">
                <a:latin typeface="Sylfaen"/>
                <a:cs typeface="Sylfaen"/>
              </a:rPr>
              <a:t>ვი</a:t>
            </a:r>
            <a:r>
              <a:rPr dirty="0" smtClean="0" sz="1100" spc="6">
                <a:latin typeface="Sylfaen"/>
                <a:cs typeface="Sylfaen"/>
              </a:rPr>
              <a:t>ჟ</a:t>
            </a:r>
            <a:r>
              <a:rPr dirty="0" smtClean="0" sz="1100" spc="6">
                <a:latin typeface="Sylfaen"/>
                <a:cs typeface="Sylfaen"/>
              </a:rPr>
              <a:t>ი</a:t>
            </a:r>
            <a:r>
              <a:rPr dirty="0" smtClean="0" sz="1100" spc="6">
                <a:latin typeface="Sylfaen"/>
                <a:cs typeface="Sylfaen"/>
              </a:rPr>
              <a:t>ნ</a:t>
            </a:r>
            <a:r>
              <a:rPr dirty="0" smtClean="0" sz="1100" spc="6">
                <a:latin typeface="Sylfaen"/>
                <a:cs typeface="Sylfaen"/>
              </a:rPr>
              <a:t>ე</a:t>
            </a:r>
            <a:r>
              <a:rPr dirty="0" smtClean="0" sz="1100" spc="6">
                <a:latin typeface="Sylfaen"/>
                <a:cs typeface="Sylfaen"/>
              </a:rPr>
              <a:t>-</a:t>
            </a:r>
            <a:r>
              <a:rPr dirty="0" smtClean="0" sz="1100" spc="6">
                <a:latin typeface="Sylfaen"/>
                <a:cs typeface="Sylfaen"/>
              </a:rPr>
              <a:t>მ</a:t>
            </a:r>
            <a:r>
              <a:rPr dirty="0" smtClean="0" sz="1100" spc="6">
                <a:latin typeface="Sylfaen"/>
                <a:cs typeface="Sylfaen"/>
              </a:rPr>
              <a:t>ე</a:t>
            </a:r>
            <a:r>
              <a:rPr dirty="0" smtClean="0" sz="1100" spc="6">
                <a:latin typeface="Sylfaen"/>
                <a:cs typeface="Sylfaen"/>
              </a:rPr>
              <a:t>ს</a:t>
            </a:r>
            <a:r>
              <a:rPr dirty="0" smtClean="0" sz="1100" spc="6">
                <a:latin typeface="Sylfaen"/>
                <a:cs typeface="Sylfaen"/>
              </a:rPr>
              <a:t>წ</a:t>
            </a:r>
            <a:r>
              <a:rPr dirty="0" smtClean="0" sz="1100" spc="6">
                <a:latin typeface="Sylfaen"/>
                <a:cs typeface="Sylfaen"/>
              </a:rPr>
              <a:t>ა</a:t>
            </a:r>
            <a:r>
              <a:rPr dirty="0" smtClean="0" sz="1100" spc="6">
                <a:latin typeface="Sylfaen"/>
                <a:cs typeface="Sylfaen"/>
              </a:rPr>
              <a:t>ვლა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6">
                <a:latin typeface="Sylfaen"/>
                <a:cs typeface="Sylfaen"/>
              </a:rPr>
              <a:t>ი</a:t>
            </a:r>
            <a:r>
              <a:rPr dirty="0" smtClean="0" sz="1100" spc="6">
                <a:latin typeface="Sylfaen"/>
                <a:cs typeface="Sylfaen"/>
              </a:rPr>
              <a:t>მ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6">
                <a:latin typeface="Sylfaen"/>
                <a:cs typeface="Sylfaen"/>
              </a:rPr>
              <a:t>ს</a:t>
            </a:r>
            <a:r>
              <a:rPr dirty="0" smtClean="0" sz="1100" spc="6">
                <a:latin typeface="Sylfaen"/>
                <a:cs typeface="Sylfaen"/>
              </a:rPr>
              <a:t>კ</a:t>
            </a:r>
            <a:r>
              <a:rPr dirty="0" smtClean="0" sz="1100" spc="6">
                <a:latin typeface="Sylfaen"/>
                <a:cs typeface="Sylfaen"/>
              </a:rPr>
              <a:t>ო</a:t>
            </a:r>
            <a:r>
              <a:rPr dirty="0" smtClean="0" sz="1100" spc="6">
                <a:latin typeface="Sylfaen"/>
                <a:cs typeface="Sylfaen"/>
              </a:rPr>
              <a:t>ლ</a:t>
            </a:r>
            <a:r>
              <a:rPr dirty="0" smtClean="0" sz="1100" spc="6">
                <a:latin typeface="Sylfaen"/>
                <a:cs typeface="Sylfaen"/>
              </a:rPr>
              <a:t>ა</a:t>
            </a:r>
            <a:r>
              <a:rPr dirty="0" smtClean="0" sz="1100" spc="6">
                <a:latin typeface="Sylfaen"/>
                <a:cs typeface="Sylfaen"/>
              </a:rPr>
              <a:t>ში</a:t>
            </a:r>
            <a:r>
              <a:rPr dirty="0" smtClean="0" sz="1100" spc="6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02004" y="3655297"/>
            <a:ext cx="578008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60">
                <a:latin typeface="Sylfaen"/>
                <a:cs typeface="Sylfaen"/>
              </a:rPr>
              <a:t>რო</a:t>
            </a:r>
            <a:r>
              <a:rPr dirty="0" smtClean="0" sz="1100" spc="37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277">
                <a:latin typeface="Sylfaen"/>
                <a:cs typeface="Sylfaen"/>
              </a:rPr>
              <a:t>ზ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70">
                <a:latin typeface="Sylfaen"/>
                <a:cs typeface="Sylfaen"/>
              </a:rPr>
              <a:t>ც</a:t>
            </a:r>
            <a:r>
              <a:rPr dirty="0" smtClean="0" sz="1100" spc="19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წ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64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42">
                <a:latin typeface="Sylfaen"/>
                <a:cs typeface="Sylfaen"/>
              </a:rPr>
              <a:t>წ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87">
                <a:latin typeface="Sylfaen"/>
                <a:cs typeface="Sylfaen"/>
              </a:rPr>
              <a:t>რ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09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25">
                <a:latin typeface="Sylfaen"/>
                <a:cs typeface="Sylfaen"/>
              </a:rPr>
              <a:t> </a:t>
            </a:r>
            <a:r>
              <a:rPr dirty="0" smtClean="0" sz="1100" spc="-42">
                <a:latin typeface="Sylfaen"/>
                <a:cs typeface="Sylfaen"/>
              </a:rPr>
              <a:t>მ</a:t>
            </a:r>
            <a:r>
              <a:rPr dirty="0" smtClean="0" sz="1100" spc="-28">
                <a:latin typeface="Sylfaen"/>
                <a:cs typeface="Sylfaen"/>
              </a:rPr>
              <a:t>ა</a:t>
            </a:r>
            <a:r>
              <a:rPr dirty="0" smtClean="0" sz="1100" spc="-33">
                <a:latin typeface="Sylfaen"/>
                <a:cs typeface="Sylfaen"/>
              </a:rPr>
              <a:t>შ</a:t>
            </a:r>
            <a:r>
              <a:rPr dirty="0" smtClean="0" sz="1100" spc="-46">
                <a:latin typeface="Sylfaen"/>
                <a:cs typeface="Sylfaen"/>
              </a:rPr>
              <a:t>ი</a:t>
            </a:r>
            <a:r>
              <a:rPr dirty="0" smtClean="0" sz="1100" spc="-32">
                <a:latin typeface="Sylfaen"/>
                <a:cs typeface="Sylfaen"/>
              </a:rPr>
              <a:t>ნ</a:t>
            </a:r>
            <a:r>
              <a:rPr dirty="0" smtClean="0" sz="1100" spc="39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62">
                <a:latin typeface="Sylfaen"/>
                <a:cs typeface="Sylfaen"/>
              </a:rPr>
              <a:t>ბ</a:t>
            </a:r>
            <a:r>
              <a:rPr dirty="0" smtClean="0" sz="1100" spc="-56">
                <a:latin typeface="Sylfaen"/>
                <a:cs typeface="Sylfaen"/>
              </a:rPr>
              <a:t>ა</a:t>
            </a:r>
            <a:r>
              <a:rPr dirty="0" smtClean="0" sz="1100" spc="-79">
                <a:latin typeface="Sylfaen"/>
                <a:cs typeface="Sylfaen"/>
              </a:rPr>
              <a:t>თუმი</a:t>
            </a:r>
            <a:r>
              <a:rPr dirty="0" smtClean="0" sz="1100" spc="-59">
                <a:latin typeface="Sylfaen"/>
                <a:cs typeface="Sylfaen"/>
              </a:rPr>
              <a:t>ს</a:t>
            </a:r>
            <a:r>
              <a:rPr dirty="0" smtClean="0" sz="1100" spc="34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4">
                <a:latin typeface="Sylfaen"/>
                <a:cs typeface="Sylfaen"/>
              </a:rPr>
              <a:t>თ</a:t>
            </a:r>
            <a:r>
              <a:rPr dirty="0" smtClean="0" sz="1100" spc="-9">
                <a:latin typeface="Sylfaen"/>
                <a:cs typeface="Sylfaen"/>
              </a:rPr>
              <a:t>-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რთი</a:t>
            </a:r>
            <a:r>
              <a:rPr dirty="0" smtClean="0" sz="1100" spc="19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55">
                <a:latin typeface="Sylfaen"/>
                <a:cs typeface="Sylfaen"/>
              </a:rPr>
              <a:t>თ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76">
                <a:latin typeface="Sylfaen"/>
                <a:cs typeface="Sylfaen"/>
              </a:rPr>
              <a:t>ო</a:t>
            </a:r>
            <a:r>
              <a:rPr dirty="0" smtClean="0" sz="1100" spc="29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19">
                <a:latin typeface="Sylfaen"/>
                <a:cs typeface="Sylfaen"/>
              </a:rPr>
              <a:t>კ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9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-</a:t>
            </a:r>
            <a:r>
              <a:rPr dirty="0" smtClean="0" sz="1100" spc="25">
                <a:latin typeface="Sylfaen"/>
                <a:cs typeface="Sylfaen"/>
              </a:rPr>
              <a:t> 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67">
                <a:latin typeface="Sylfaen"/>
                <a:cs typeface="Sylfaen"/>
              </a:rPr>
              <a:t>შ</a:t>
            </a:r>
            <a:r>
              <a:rPr dirty="0" smtClean="0" sz="1100" spc="-83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79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02004" y="3949429"/>
            <a:ext cx="578068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3">
                <a:latin typeface="Sylfaen"/>
                <a:cs typeface="Sylfaen"/>
              </a:rPr>
              <a:t>მ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ც</a:t>
            </a:r>
            <a:r>
              <a:rPr dirty="0" smtClean="0" sz="1100" spc="-13">
                <a:latin typeface="Sylfaen"/>
                <a:cs typeface="Sylfaen"/>
              </a:rPr>
              <a:t>ხ</a:t>
            </a:r>
            <a:r>
              <a:rPr dirty="0" smtClean="0" sz="1100" spc="-13">
                <a:latin typeface="Sylfaen"/>
                <a:cs typeface="Sylfaen"/>
              </a:rPr>
              <a:t>რ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ს</a:t>
            </a:r>
            <a:r>
              <a:rPr dirty="0" smtClean="0" sz="1100" spc="-13">
                <a:latin typeface="Sylfaen"/>
                <a:cs typeface="Sylfaen"/>
              </a:rPr>
              <a:t>კ</a:t>
            </a:r>
            <a:r>
              <a:rPr dirty="0" smtClean="0" sz="1100" spc="-13">
                <a:latin typeface="Sylfaen"/>
                <a:cs typeface="Sylfaen"/>
              </a:rPr>
              <a:t>ო</a:t>
            </a:r>
            <a:r>
              <a:rPr dirty="0" smtClean="0" sz="1100" spc="-13">
                <a:latin typeface="Sylfaen"/>
                <a:cs typeface="Sylfaen"/>
              </a:rPr>
              <a:t>ლ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(</a:t>
            </a:r>
            <a:r>
              <a:rPr dirty="0" smtClean="0" sz="1100" spc="-13">
                <a:latin typeface="Sylfaen"/>
                <a:cs typeface="Sylfaen"/>
              </a:rPr>
              <a:t>რ</a:t>
            </a:r>
            <a:r>
              <a:rPr dirty="0" smtClean="0" sz="1100" spc="-13">
                <a:latin typeface="Sylfaen"/>
                <a:cs typeface="Sylfaen"/>
              </a:rPr>
              <a:t>ო</a:t>
            </a:r>
            <a:r>
              <a:rPr dirty="0" smtClean="0" sz="1100" spc="-13">
                <a:latin typeface="Sylfaen"/>
                <a:cs typeface="Sylfaen"/>
              </a:rPr>
              <a:t>გ</a:t>
            </a:r>
            <a:r>
              <a:rPr dirty="0" smtClean="0" sz="1100" spc="-13">
                <a:latin typeface="Sylfaen"/>
                <a:cs typeface="Sylfaen"/>
              </a:rPr>
              <a:t>ო</a:t>
            </a:r>
            <a:r>
              <a:rPr dirty="0" smtClean="0" sz="1100" spc="-13">
                <a:latin typeface="Sylfaen"/>
                <a:cs typeface="Sylfaen"/>
              </a:rPr>
              <a:t>რ</a:t>
            </a:r>
            <a:r>
              <a:rPr dirty="0" smtClean="0" sz="1100" spc="-13">
                <a:latin typeface="Sylfaen"/>
                <a:cs typeface="Sylfaen"/>
              </a:rPr>
              <a:t>ც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ძ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ხ</a:t>
            </a:r>
            <a:r>
              <a:rPr dirty="0" smtClean="0" sz="1100" spc="-13">
                <a:latin typeface="Sylfaen"/>
                <a:cs typeface="Sylfaen"/>
              </a:rPr>
              <a:t>დ</a:t>
            </a:r>
            <a:r>
              <a:rPr dirty="0" smtClean="0" sz="1100" spc="-13">
                <a:latin typeface="Sylfaen"/>
                <a:cs typeface="Sylfaen"/>
              </a:rPr>
              <a:t>ნ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ნ</a:t>
            </a:r>
            <a:r>
              <a:rPr dirty="0" smtClean="0" sz="1100" spc="-13">
                <a:latin typeface="Sylfaen"/>
                <a:cs typeface="Sylfaen"/>
              </a:rPr>
              <a:t>,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თ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მ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რ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მ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ჭ</a:t>
            </a:r>
            <a:r>
              <a:rPr dirty="0" smtClean="0" sz="1100" spc="-13">
                <a:latin typeface="Sylfaen"/>
                <a:cs typeface="Sylfaen"/>
              </a:rPr>
              <a:t>უ</a:t>
            </a:r>
            <a:r>
              <a:rPr dirty="0" smtClean="0" sz="1100" spc="-13">
                <a:latin typeface="Sylfaen"/>
                <a:cs typeface="Sylfaen"/>
              </a:rPr>
              <a:t>ტ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ძ</a:t>
            </a:r>
            <a:r>
              <a:rPr dirty="0" smtClean="0" sz="1100" spc="-13">
                <a:latin typeface="Sylfaen"/>
                <a:cs typeface="Sylfaen"/>
              </a:rPr>
              <a:t>ის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გ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მ</a:t>
            </a:r>
            <a:r>
              <a:rPr dirty="0" smtClean="0" sz="1100" spc="-13">
                <a:latin typeface="Sylfaen"/>
                <a:cs typeface="Sylfaen"/>
              </a:rPr>
              <a:t>ნ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ზ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)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ყ</a:t>
            </a:r>
            <a:r>
              <a:rPr dirty="0" smtClean="0" sz="1100" spc="-13">
                <a:latin typeface="Sylfaen"/>
                <a:cs typeface="Sylfaen"/>
              </a:rPr>
              <a:t>ო</a:t>
            </a:r>
            <a:r>
              <a:rPr dirty="0" smtClean="0" sz="1100" spc="-13">
                <a:latin typeface="Sylfaen"/>
                <a:cs typeface="Sylfaen"/>
              </a:rPr>
              <a:t>.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დ</a:t>
            </a:r>
            <a:r>
              <a:rPr dirty="0" smtClean="0" sz="1100" spc="-13">
                <a:latin typeface="Sylfaen"/>
                <a:cs typeface="Sylfaen"/>
              </a:rPr>
              <a:t>ღ</a:t>
            </a:r>
            <a:r>
              <a:rPr dirty="0" smtClean="0" sz="1100" spc="-13">
                <a:latin typeface="Sylfaen"/>
                <a:cs typeface="Sylfaen"/>
              </a:rPr>
              <a:t>მ</a:t>
            </a:r>
            <a:r>
              <a:rPr dirty="0" smtClean="0" sz="1100" spc="-13">
                <a:latin typeface="Sylfaen"/>
                <a:cs typeface="Sylfaen"/>
              </a:rPr>
              <a:t>დ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ბ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დ</a:t>
            </a:r>
            <a:r>
              <a:rPr dirty="0" smtClean="0" sz="1100" spc="-13">
                <a:latin typeface="Sylfaen"/>
                <a:cs typeface="Sylfaen"/>
              </a:rPr>
              <a:t>ნ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რი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ვ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რ</a:t>
            </a:r>
            <a:r>
              <a:rPr dirty="0" smtClean="0" sz="1100" spc="-13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02004" y="4242037"/>
            <a:ext cx="577964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9">
                <a:latin typeface="Sylfaen"/>
                <a:cs typeface="Sylfaen"/>
              </a:rPr>
              <a:t>რომ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-9">
                <a:latin typeface="Sylfaen"/>
                <a:cs typeface="Sylfaen"/>
              </a:rPr>
              <a:t>ხ</a:t>
            </a:r>
            <a:r>
              <a:rPr dirty="0" smtClean="0" sz="1100" spc="-9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.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უ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ტ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ტ</a:t>
            </a:r>
            <a:r>
              <a:rPr dirty="0" smtClean="0" sz="1100" spc="-9">
                <a:latin typeface="Sylfaen"/>
                <a:cs typeface="Sylfaen"/>
              </a:rPr>
              <a:t>ის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თ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ვრ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შ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,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უ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შ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ბულ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უ</a:t>
            </a:r>
            <a:r>
              <a:rPr dirty="0" smtClean="0" sz="1100" spc="-9">
                <a:latin typeface="Sylfaen"/>
                <a:cs typeface="Sylfaen"/>
              </a:rPr>
              <a:t>შა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-9">
                <a:latin typeface="Sylfaen"/>
                <a:cs typeface="Sylfaen"/>
              </a:rPr>
              <a:t>ბა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2004" y="4536169"/>
            <a:ext cx="271223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5">
                <a:latin typeface="Sylfaen"/>
                <a:cs typeface="Sylfaen"/>
              </a:rPr>
              <a:t>დ</a:t>
            </a:r>
            <a:r>
              <a:rPr dirty="0" smtClean="0" sz="1100" spc="-35">
                <a:latin typeface="Sylfaen"/>
                <a:cs typeface="Sylfaen"/>
              </a:rPr>
              <a:t>ა</a:t>
            </a:r>
            <a:r>
              <a:rPr dirty="0" smtClean="0" sz="1100" spc="-35">
                <a:latin typeface="Sylfaen"/>
                <a:cs typeface="Sylfaen"/>
              </a:rPr>
              <a:t>ვი</a:t>
            </a:r>
            <a:r>
              <a:rPr dirty="0" smtClean="0" sz="1100" spc="-35">
                <a:latin typeface="Sylfaen"/>
                <a:cs typeface="Sylfaen"/>
              </a:rPr>
              <a:t>წ</a:t>
            </a:r>
            <a:r>
              <a:rPr dirty="0" smtClean="0" sz="1100" spc="-35">
                <a:latin typeface="Sylfaen"/>
                <a:cs typeface="Sylfaen"/>
              </a:rPr>
              <a:t>ყ</a:t>
            </a:r>
            <a:r>
              <a:rPr dirty="0" smtClean="0" sz="1100" spc="-35">
                <a:latin typeface="Sylfaen"/>
                <a:cs typeface="Sylfaen"/>
              </a:rPr>
              <a:t>ე</a:t>
            </a:r>
            <a:r>
              <a:rPr dirty="0" smtClean="0" sz="1100" spc="-35">
                <a:latin typeface="Sylfaen"/>
                <a:cs typeface="Sylfaen"/>
              </a:rPr>
              <a:t> </a:t>
            </a:r>
            <a:r>
              <a:rPr dirty="0" smtClean="0" sz="1100" spc="-35">
                <a:latin typeface="Sylfaen"/>
                <a:cs typeface="Sylfaen"/>
              </a:rPr>
              <a:t>მ</a:t>
            </a:r>
            <a:r>
              <a:rPr dirty="0" smtClean="0" sz="1100" spc="-35">
                <a:latin typeface="Sylfaen"/>
                <a:cs typeface="Sylfaen"/>
              </a:rPr>
              <a:t>უ</a:t>
            </a:r>
            <a:r>
              <a:rPr dirty="0" smtClean="0" sz="1100" spc="-35">
                <a:latin typeface="Sylfaen"/>
                <a:cs typeface="Sylfaen"/>
              </a:rPr>
              <a:t>ზ</a:t>
            </a:r>
            <a:r>
              <a:rPr dirty="0" smtClean="0" sz="1100" spc="-35">
                <a:latin typeface="Sylfaen"/>
                <a:cs typeface="Sylfaen"/>
              </a:rPr>
              <a:t>ე</a:t>
            </a:r>
            <a:r>
              <a:rPr dirty="0" smtClean="0" sz="1100" spc="-35">
                <a:latin typeface="Sylfaen"/>
                <a:cs typeface="Sylfaen"/>
              </a:rPr>
              <a:t>უ</a:t>
            </a:r>
            <a:r>
              <a:rPr dirty="0" smtClean="0" sz="1100" spc="-35">
                <a:latin typeface="Sylfaen"/>
                <a:cs typeface="Sylfaen"/>
              </a:rPr>
              <a:t>მ</a:t>
            </a:r>
            <a:r>
              <a:rPr dirty="0" smtClean="0" sz="1100" spc="-35">
                <a:latin typeface="Sylfaen"/>
                <a:cs typeface="Sylfaen"/>
              </a:rPr>
              <a:t>შ</a:t>
            </a:r>
            <a:r>
              <a:rPr dirty="0" smtClean="0" sz="1100" spc="-35">
                <a:latin typeface="Sylfaen"/>
                <a:cs typeface="Sylfaen"/>
              </a:rPr>
              <a:t>ი</a:t>
            </a:r>
            <a:r>
              <a:rPr dirty="0" smtClean="0" sz="1100" spc="-35">
                <a:latin typeface="Sylfaen"/>
                <a:cs typeface="Sylfaen"/>
              </a:rPr>
              <a:t>,</a:t>
            </a:r>
            <a:r>
              <a:rPr dirty="0" smtClean="0" sz="1100" spc="-35">
                <a:latin typeface="Sylfaen"/>
                <a:cs typeface="Sylfaen"/>
              </a:rPr>
              <a:t> </a:t>
            </a:r>
            <a:r>
              <a:rPr dirty="0" smtClean="0" sz="1100" spc="-35">
                <a:latin typeface="Sylfaen"/>
                <a:cs typeface="Sylfaen"/>
              </a:rPr>
              <a:t>ს</a:t>
            </a:r>
            <a:r>
              <a:rPr dirty="0" smtClean="0" sz="1100" spc="-35">
                <a:latin typeface="Sylfaen"/>
                <a:cs typeface="Sylfaen"/>
              </a:rPr>
              <a:t>ა</a:t>
            </a:r>
            <a:r>
              <a:rPr dirty="0" smtClean="0" sz="1100" spc="-35">
                <a:latin typeface="Sylfaen"/>
                <a:cs typeface="Sylfaen"/>
              </a:rPr>
              <a:t>დ</a:t>
            </a:r>
            <a:r>
              <a:rPr dirty="0" smtClean="0" sz="1100" spc="-35">
                <a:latin typeface="Sylfaen"/>
                <a:cs typeface="Sylfaen"/>
              </a:rPr>
              <a:t>ა</a:t>
            </a:r>
            <a:r>
              <a:rPr dirty="0" smtClean="0" sz="1100" spc="-35">
                <a:latin typeface="Sylfaen"/>
                <a:cs typeface="Sylfaen"/>
              </a:rPr>
              <a:t>ც</a:t>
            </a:r>
            <a:r>
              <a:rPr dirty="0" smtClean="0" sz="1100" spc="-35">
                <a:latin typeface="Sylfaen"/>
                <a:cs typeface="Sylfaen"/>
              </a:rPr>
              <a:t> </a:t>
            </a:r>
            <a:r>
              <a:rPr dirty="0" smtClean="0" sz="1100" spc="-35">
                <a:latin typeface="Sylfaen"/>
                <a:cs typeface="Sylfaen"/>
              </a:rPr>
              <a:t>დ</a:t>
            </a:r>
            <a:r>
              <a:rPr dirty="0" smtClean="0" sz="1100" spc="-35">
                <a:latin typeface="Sylfaen"/>
                <a:cs typeface="Sylfaen"/>
              </a:rPr>
              <a:t>ღ</a:t>
            </a:r>
            <a:r>
              <a:rPr dirty="0" smtClean="0" sz="1100" spc="-35">
                <a:latin typeface="Sylfaen"/>
                <a:cs typeface="Sylfaen"/>
              </a:rPr>
              <a:t>ე</a:t>
            </a:r>
            <a:r>
              <a:rPr dirty="0" smtClean="0" sz="1100" spc="-35">
                <a:latin typeface="Sylfaen"/>
                <a:cs typeface="Sylfaen"/>
              </a:rPr>
              <a:t>მ</a:t>
            </a:r>
            <a:r>
              <a:rPr dirty="0" smtClean="0" sz="1100" spc="-35">
                <a:latin typeface="Sylfaen"/>
                <a:cs typeface="Sylfaen"/>
              </a:rPr>
              <a:t>დ</a:t>
            </a:r>
            <a:r>
              <a:rPr dirty="0" smtClean="0" sz="1100" spc="-35">
                <a:latin typeface="Sylfaen"/>
                <a:cs typeface="Sylfaen"/>
              </a:rPr>
              <a:t>ე</a:t>
            </a:r>
            <a:r>
              <a:rPr dirty="0" smtClean="0" sz="1100" spc="-35">
                <a:latin typeface="Sylfaen"/>
                <a:cs typeface="Sylfaen"/>
              </a:rPr>
              <a:t> </a:t>
            </a:r>
            <a:r>
              <a:rPr dirty="0" smtClean="0" sz="1100" spc="-35">
                <a:latin typeface="Sylfaen"/>
                <a:cs typeface="Sylfaen"/>
              </a:rPr>
              <a:t>ვმუ</a:t>
            </a:r>
            <a:r>
              <a:rPr dirty="0" smtClean="0" sz="1100" spc="-35">
                <a:latin typeface="Sylfaen"/>
                <a:cs typeface="Sylfaen"/>
              </a:rPr>
              <a:t>შ</a:t>
            </a:r>
            <a:r>
              <a:rPr dirty="0" smtClean="0" sz="1100" spc="-35">
                <a:latin typeface="Sylfaen"/>
                <a:cs typeface="Sylfaen"/>
              </a:rPr>
              <a:t>ა</a:t>
            </a:r>
            <a:r>
              <a:rPr dirty="0" smtClean="0" sz="1100" spc="-35">
                <a:latin typeface="Sylfaen"/>
                <a:cs typeface="Sylfaen"/>
              </a:rPr>
              <a:t>ო</a:t>
            </a:r>
            <a:r>
              <a:rPr dirty="0" smtClean="0" sz="1100" spc="-35">
                <a:latin typeface="Sylfaen"/>
                <a:cs typeface="Sylfaen"/>
              </a:rPr>
              <a:t>ბ</a:t>
            </a:r>
            <a:r>
              <a:rPr dirty="0" smtClean="0" sz="1100" spc="-35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73276" y="4830301"/>
            <a:ext cx="550941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0">
                <a:latin typeface="Sylfaen"/>
                <a:cs typeface="Sylfaen"/>
              </a:rPr>
              <a:t>ბ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თ</a:t>
            </a:r>
            <a:r>
              <a:rPr dirty="0" smtClean="0" sz="1100" spc="-10">
                <a:latin typeface="Sylfaen"/>
                <a:cs typeface="Sylfaen"/>
              </a:rPr>
              <a:t>უ</a:t>
            </a:r>
            <a:r>
              <a:rPr dirty="0" smtClean="0" sz="1100" spc="-10">
                <a:latin typeface="Sylfaen"/>
                <a:cs typeface="Sylfaen"/>
              </a:rPr>
              <a:t>მ</a:t>
            </a:r>
            <a:r>
              <a:rPr dirty="0" smtClean="0" sz="1100" spc="-10">
                <a:latin typeface="Sylfaen"/>
                <a:cs typeface="Sylfaen"/>
              </a:rPr>
              <a:t>ი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მ</a:t>
            </a:r>
            <a:r>
              <a:rPr dirty="0" smtClean="0" sz="1100" spc="-10">
                <a:latin typeface="Sylfaen"/>
                <a:cs typeface="Sylfaen"/>
              </a:rPr>
              <a:t>უ</a:t>
            </a:r>
            <a:r>
              <a:rPr dirty="0" smtClean="0" sz="1100" spc="-10">
                <a:latin typeface="Sylfaen"/>
                <a:cs typeface="Sylfaen"/>
              </a:rPr>
              <a:t>ზ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-10">
                <a:latin typeface="Sylfaen"/>
                <a:cs typeface="Sylfaen"/>
              </a:rPr>
              <a:t>უ</a:t>
            </a:r>
            <a:r>
              <a:rPr dirty="0" smtClean="0" sz="1100" spc="-10">
                <a:latin typeface="Sylfaen"/>
                <a:cs typeface="Sylfaen"/>
              </a:rPr>
              <a:t>მ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-10">
                <a:latin typeface="Sylfaen"/>
                <a:cs typeface="Sylfaen"/>
              </a:rPr>
              <a:t>ბის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ქ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ლ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ქ</a:t>
            </a:r>
            <a:r>
              <a:rPr dirty="0" smtClean="0" sz="1100" spc="-10">
                <a:latin typeface="Sylfaen"/>
                <a:cs typeface="Sylfaen"/>
              </a:rPr>
              <a:t>ი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!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-10">
                <a:latin typeface="Sylfaen"/>
                <a:cs typeface="Sylfaen"/>
              </a:rPr>
              <a:t>ს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რ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მ</a:t>
            </a:r>
            <a:r>
              <a:rPr dirty="0" smtClean="0" sz="1100" spc="-10">
                <a:latin typeface="Sylfaen"/>
                <a:cs typeface="Sylfaen"/>
              </a:rPr>
              <a:t>დ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-10">
                <a:latin typeface="Sylfaen"/>
                <a:cs typeface="Sylfaen"/>
              </a:rPr>
              <a:t>ნ</a:t>
            </a:r>
            <a:r>
              <a:rPr dirty="0" smtClean="0" sz="1100" spc="-10">
                <a:latin typeface="Sylfaen"/>
                <a:cs typeface="Sylfaen"/>
              </a:rPr>
              <a:t>ი</a:t>
            </a:r>
            <a:r>
              <a:rPr dirty="0" smtClean="0" sz="1100" spc="-10">
                <a:latin typeface="Sylfaen"/>
                <a:cs typeface="Sylfaen"/>
              </a:rPr>
              <a:t>მ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წლ</a:t>
            </a:r>
            <a:r>
              <a:rPr dirty="0" smtClean="0" sz="1100" spc="-10">
                <a:latin typeface="Sylfaen"/>
                <a:cs typeface="Sylfaen"/>
              </a:rPr>
              <a:t>ი</a:t>
            </a:r>
            <a:r>
              <a:rPr dirty="0" smtClean="0" sz="1100" spc="-10">
                <a:latin typeface="Sylfaen"/>
                <a:cs typeface="Sylfaen"/>
              </a:rPr>
              <a:t>ს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წინ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ვთ</a:t>
            </a:r>
            <a:r>
              <a:rPr dirty="0" smtClean="0" sz="1100" spc="-10">
                <a:latin typeface="Sylfaen"/>
                <a:cs typeface="Sylfaen"/>
              </a:rPr>
              <a:t>ქ</a:t>
            </a:r>
            <a:r>
              <a:rPr dirty="0" smtClean="0" sz="1100" spc="-10">
                <a:latin typeface="Sylfaen"/>
                <a:cs typeface="Sylfaen"/>
              </a:rPr>
              <a:t>ვი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დ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დ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ვ</a:t>
            </a:r>
            <a:r>
              <a:rPr dirty="0" smtClean="0" sz="1100" spc="-10">
                <a:latin typeface="Sylfaen"/>
                <a:cs typeface="Sylfaen"/>
              </a:rPr>
              <a:t>წ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-10">
                <a:latin typeface="Sylfaen"/>
                <a:cs typeface="Sylfaen"/>
              </a:rPr>
              <a:t>რ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დ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მ</a:t>
            </a:r>
            <a:r>
              <a:rPr dirty="0" smtClean="0" sz="1100" spc="-10">
                <a:latin typeface="Sylfaen"/>
                <a:cs typeface="Sylfaen"/>
              </a:rPr>
              <a:t>ი</a:t>
            </a:r>
            <a:r>
              <a:rPr dirty="0" smtClean="0" sz="1100" spc="-10">
                <a:latin typeface="Sylfaen"/>
                <a:cs typeface="Sylfaen"/>
              </a:rPr>
              <a:t>ხ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რ</a:t>
            </a:r>
            <a:r>
              <a:rPr dirty="0" smtClean="0" sz="1100" spc="-10">
                <a:latin typeface="Sylfaen"/>
                <a:cs typeface="Sylfaen"/>
              </a:rPr>
              <a:t>ი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2004" y="5124433"/>
            <a:ext cx="577986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">
                <a:latin typeface="Sylfaen"/>
                <a:cs typeface="Sylfaen"/>
              </a:rPr>
              <a:t>რომ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ი</a:t>
            </a:r>
            <a:r>
              <a:rPr dirty="0" smtClean="0" sz="1100" spc="-3">
                <a:latin typeface="Sylfaen"/>
                <a:cs typeface="Sylfaen"/>
              </a:rPr>
              <a:t>ტ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ც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ს</a:t>
            </a:r>
            <a:r>
              <a:rPr dirty="0" smtClean="0" sz="1100" spc="-3">
                <a:latin typeface="Sylfaen"/>
                <a:cs typeface="Sylfaen"/>
              </a:rPr>
              <a:t>,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რ</a:t>
            </a:r>
            <a:r>
              <a:rPr dirty="0" smtClean="0" sz="1100" spc="-3">
                <a:latin typeface="Sylfaen"/>
                <a:cs typeface="Sylfaen"/>
              </a:rPr>
              <a:t>ო</a:t>
            </a:r>
            <a:r>
              <a:rPr dirty="0" smtClean="0" sz="1100" spc="-3">
                <a:latin typeface="Sylfaen"/>
                <a:cs typeface="Sylfaen"/>
              </a:rPr>
              <a:t>გ</a:t>
            </a:r>
            <a:r>
              <a:rPr dirty="0" smtClean="0" sz="1100" spc="-3">
                <a:latin typeface="Sylfaen"/>
                <a:cs typeface="Sylfaen"/>
              </a:rPr>
              <a:t>ო</a:t>
            </a:r>
            <a:r>
              <a:rPr dirty="0" smtClean="0" sz="1100" spc="-3">
                <a:latin typeface="Sylfaen"/>
                <a:cs typeface="Sylfaen"/>
              </a:rPr>
              <a:t>რც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ს</a:t>
            </a:r>
            <a:r>
              <a:rPr dirty="0" smtClean="0" sz="1100" spc="-3">
                <a:latin typeface="Sylfaen"/>
                <a:cs typeface="Sylfaen"/>
              </a:rPr>
              <a:t>ლ</a:t>
            </a:r>
            <a:r>
              <a:rPr dirty="0" smtClean="0" sz="1100" spc="-3">
                <a:latin typeface="Sylfaen"/>
                <a:cs typeface="Sylfaen"/>
              </a:rPr>
              <a:t>ო</a:t>
            </a:r>
            <a:r>
              <a:rPr dirty="0" smtClean="0" sz="1100" spc="-3">
                <a:latin typeface="Sylfaen"/>
                <a:cs typeface="Sylfaen"/>
              </a:rPr>
              <a:t>გ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ნ</a:t>
            </a:r>
            <a:r>
              <a:rPr dirty="0" smtClean="0" sz="1100" spc="-3">
                <a:latin typeface="Sylfaen"/>
                <a:cs typeface="Sylfaen"/>
              </a:rPr>
              <a:t>ი</a:t>
            </a:r>
            <a:r>
              <a:rPr dirty="0" smtClean="0" sz="1100" spc="-3">
                <a:latin typeface="Sylfaen"/>
                <a:cs typeface="Sylfaen"/>
              </a:rPr>
              <a:t>.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მ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ს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ც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ჯი</a:t>
            </a:r>
            <a:r>
              <a:rPr dirty="0" smtClean="0" sz="1100" spc="-3">
                <a:latin typeface="Sylfaen"/>
                <a:cs typeface="Sylfaen"/>
              </a:rPr>
              <a:t>უ</a:t>
            </a:r>
            <a:r>
              <a:rPr dirty="0" smtClean="0" sz="1100" spc="-3">
                <a:latin typeface="Sylfaen"/>
                <a:cs typeface="Sylfaen"/>
              </a:rPr>
              <a:t>ტ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დ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ვი</a:t>
            </a:r>
            <a:r>
              <a:rPr dirty="0" smtClean="0" sz="1100" spc="-3">
                <a:latin typeface="Sylfaen"/>
                <a:cs typeface="Sylfaen"/>
              </a:rPr>
              <a:t>მ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ო</a:t>
            </a:r>
            <a:r>
              <a:rPr dirty="0" smtClean="0" sz="1100" spc="-3">
                <a:latin typeface="Sylfaen"/>
                <a:cs typeface="Sylfaen"/>
              </a:rPr>
              <a:t>რ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ბ</a:t>
            </a:r>
            <a:r>
              <a:rPr dirty="0" smtClean="0" sz="1100" spc="-3">
                <a:latin typeface="Sylfaen"/>
                <a:cs typeface="Sylfaen"/>
              </a:rPr>
              <a:t>,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რ</a:t>
            </a:r>
            <a:r>
              <a:rPr dirty="0" smtClean="0" sz="1100" spc="-3">
                <a:latin typeface="Sylfaen"/>
                <a:cs typeface="Sylfaen"/>
              </a:rPr>
              <a:t>ო</a:t>
            </a:r>
            <a:r>
              <a:rPr dirty="0" smtClean="0" sz="1100" spc="-3">
                <a:latin typeface="Sylfaen"/>
                <a:cs typeface="Sylfaen"/>
              </a:rPr>
              <a:t>მ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ჩ</a:t>
            </a:r>
            <a:r>
              <a:rPr dirty="0" smtClean="0" sz="1100" spc="-3">
                <a:latin typeface="Sylfaen"/>
                <a:cs typeface="Sylfaen"/>
              </a:rPr>
              <a:t>ვ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ნ</a:t>
            </a:r>
            <a:r>
              <a:rPr dirty="0" smtClean="0" sz="1100" spc="-3">
                <a:latin typeface="Sylfaen"/>
                <a:cs typeface="Sylfaen"/>
              </a:rPr>
              <a:t>ი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ქ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ლ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ქ</a:t>
            </a:r>
            <a:r>
              <a:rPr dirty="0" smtClean="0" sz="1100" spc="-3">
                <a:latin typeface="Sylfaen"/>
                <a:cs typeface="Sylfaen"/>
              </a:rPr>
              <a:t>ის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ს</a:t>
            </a:r>
            <a:r>
              <a:rPr dirty="0" smtClean="0" sz="1100" spc="-3">
                <a:latin typeface="Sylfaen"/>
                <a:cs typeface="Sylfaen"/>
              </a:rPr>
              <a:t>ტ</a:t>
            </a:r>
            <a:r>
              <a:rPr dirty="0" smtClean="0" sz="1100" spc="-3">
                <a:latin typeface="Sylfaen"/>
                <a:cs typeface="Sylfaen"/>
              </a:rPr>
              <a:t>უ</a:t>
            </a:r>
            <a:r>
              <a:rPr dirty="0" smtClean="0" sz="1100" spc="-3">
                <a:latin typeface="Sylfaen"/>
                <a:cs typeface="Sylfaen"/>
              </a:rPr>
              <a:t>მ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რ</a:t>
            </a:r>
            <a:r>
              <a:rPr dirty="0" smtClean="0" sz="1100" spc="-3">
                <a:latin typeface="Sylfaen"/>
                <a:cs typeface="Sylfaen"/>
              </a:rPr>
              <a:t>მ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2004" y="5418819"/>
            <a:ext cx="578068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67">
                <a:latin typeface="Sylfaen"/>
                <a:cs typeface="Sylfaen"/>
              </a:rPr>
              <a:t> 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31">
                <a:latin typeface="Sylfaen"/>
                <a:cs typeface="Sylfaen"/>
              </a:rPr>
              <a:t>ნ</a:t>
            </a:r>
            <a:r>
              <a:rPr dirty="0" smtClean="0" sz="1100" spc="-70">
                <a:latin typeface="Sylfaen"/>
                <a:cs typeface="Sylfaen"/>
              </a:rPr>
              <a:t>დ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14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85">
                <a:latin typeface="Sylfaen"/>
                <a:cs typeface="Sylfaen"/>
              </a:rPr>
              <a:t> </a:t>
            </a:r>
            <a:r>
              <a:rPr dirty="0" smtClean="0" sz="1100" spc="-81">
                <a:latin typeface="Sylfaen"/>
                <a:cs typeface="Sylfaen"/>
              </a:rPr>
              <a:t>ზ</a:t>
            </a:r>
            <a:r>
              <a:rPr dirty="0" smtClean="0" sz="1100" spc="-70">
                <a:latin typeface="Sylfaen"/>
                <a:cs typeface="Sylfaen"/>
              </a:rPr>
              <a:t>ღ</a:t>
            </a:r>
            <a:r>
              <a:rPr dirty="0" smtClean="0" sz="1100" spc="-42">
                <a:latin typeface="Sylfaen"/>
                <a:cs typeface="Sylfaen"/>
              </a:rPr>
              <a:t>ვ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77">
                <a:latin typeface="Sylfaen"/>
                <a:cs typeface="Sylfaen"/>
              </a:rPr>
              <a:t>ზ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29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ვი</a:t>
            </a:r>
            <a:r>
              <a:rPr dirty="0" smtClean="0" sz="1100" spc="-9">
                <a:latin typeface="Sylfaen"/>
                <a:cs typeface="Sylfaen"/>
              </a:rPr>
              <a:t>ყ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ვიო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-42">
                <a:latin typeface="Sylfaen"/>
                <a:cs typeface="Sylfaen"/>
              </a:rPr>
              <a:t>ი</a:t>
            </a:r>
            <a:r>
              <a:rPr dirty="0" smtClean="0" sz="1100" spc="-34">
                <a:latin typeface="Sylfaen"/>
                <a:cs typeface="Sylfaen"/>
              </a:rPr>
              <a:t>მ</a:t>
            </a:r>
            <a:r>
              <a:rPr dirty="0" smtClean="0" sz="1100" spc="-52">
                <a:latin typeface="Sylfaen"/>
                <a:cs typeface="Sylfaen"/>
              </a:rPr>
              <a:t>ი</a:t>
            </a:r>
            <a:r>
              <a:rPr dirty="0" smtClean="0" sz="1100" spc="-57">
                <a:latin typeface="Sylfaen"/>
                <a:cs typeface="Sylfaen"/>
              </a:rPr>
              <a:t>ტ</a:t>
            </a:r>
            <a:r>
              <a:rPr dirty="0" smtClean="0" sz="1100" spc="-64">
                <a:latin typeface="Sylfaen"/>
                <a:cs typeface="Sylfaen"/>
              </a:rPr>
              <a:t>ო</a:t>
            </a:r>
            <a:r>
              <a:rPr dirty="0" smtClean="0" sz="1100" spc="-34">
                <a:latin typeface="Sylfaen"/>
                <a:cs typeface="Sylfaen"/>
              </a:rPr>
              <a:t>მ</a:t>
            </a:r>
            <a:r>
              <a:rPr dirty="0" smtClean="0" sz="1100" spc="-19">
                <a:latin typeface="Sylfaen"/>
                <a:cs typeface="Sylfaen"/>
              </a:rPr>
              <a:t>,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140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9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თუმი</a:t>
            </a:r>
            <a:r>
              <a:rPr dirty="0" smtClean="0" sz="1100" spc="-53">
                <a:latin typeface="Sylfaen"/>
                <a:cs typeface="Sylfaen"/>
              </a:rPr>
              <a:t> </a:t>
            </a:r>
            <a:r>
              <a:rPr dirty="0" smtClean="0" sz="1100" spc="-98">
                <a:latin typeface="Sylfaen"/>
                <a:cs typeface="Sylfaen"/>
              </a:rPr>
              <a:t>დ</a:t>
            </a:r>
            <a:r>
              <a:rPr dirty="0" smtClean="0" sz="1100" spc="-76">
                <a:latin typeface="Sylfaen"/>
                <a:cs typeface="Sylfaen"/>
              </a:rPr>
              <a:t>ი</a:t>
            </a:r>
            <a:r>
              <a:rPr dirty="0" smtClean="0" sz="1100" spc="-98">
                <a:latin typeface="Sylfaen"/>
                <a:cs typeface="Sylfaen"/>
              </a:rPr>
              <a:t>დ</a:t>
            </a:r>
            <a:r>
              <a:rPr dirty="0" smtClean="0" sz="1100" spc="-67">
                <a:latin typeface="Sylfaen"/>
                <a:cs typeface="Sylfaen"/>
              </a:rPr>
              <a:t>ი</a:t>
            </a:r>
            <a:r>
              <a:rPr dirty="0" smtClean="0" sz="1100" spc="-30">
                <a:latin typeface="Sylfaen"/>
                <a:cs typeface="Sylfaen"/>
              </a:rPr>
              <a:t>,</a:t>
            </a:r>
            <a:r>
              <a:rPr dirty="0" smtClean="0" sz="1100" spc="-30">
                <a:latin typeface="Sylfaen"/>
                <a:cs typeface="Sylfaen"/>
              </a:rPr>
              <a:t> </a:t>
            </a:r>
            <a:r>
              <a:rPr dirty="0" smtClean="0" sz="1100" spc="161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ტ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19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66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ტ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რიი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2004" y="5712951"/>
            <a:ext cx="578118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ყ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90">
                <a:latin typeface="Sylfaen"/>
                <a:cs typeface="Sylfaen"/>
              </a:rPr>
              <a:t> </a:t>
            </a:r>
            <a:r>
              <a:rPr dirty="0" smtClean="0" sz="1100" spc="-23">
                <a:latin typeface="Sylfaen"/>
                <a:cs typeface="Sylfaen"/>
              </a:rPr>
              <a:t>ა</a:t>
            </a:r>
            <a:r>
              <a:rPr dirty="0" smtClean="0" sz="1100" spc="-51">
                <a:latin typeface="Sylfaen"/>
                <a:cs typeface="Sylfaen"/>
              </a:rPr>
              <a:t>დ</a:t>
            </a:r>
            <a:r>
              <a:rPr dirty="0" smtClean="0" sz="1100" spc="-23">
                <a:latin typeface="Sylfaen"/>
                <a:cs typeface="Sylfaen"/>
              </a:rPr>
              <a:t>ა</a:t>
            </a:r>
            <a:r>
              <a:rPr dirty="0" smtClean="0" sz="1100" spc="-23">
                <a:latin typeface="Sylfaen"/>
                <a:cs typeface="Sylfaen"/>
              </a:rPr>
              <a:t>მ</a:t>
            </a:r>
            <a:r>
              <a:rPr dirty="0" smtClean="0" sz="1100" spc="-40">
                <a:latin typeface="Sylfaen"/>
                <a:cs typeface="Sylfaen"/>
              </a:rPr>
              <a:t>ი</a:t>
            </a:r>
            <a:r>
              <a:rPr dirty="0" smtClean="0" sz="1100" spc="-23">
                <a:latin typeface="Sylfaen"/>
                <a:cs typeface="Sylfaen"/>
              </a:rPr>
              <a:t>ა</a:t>
            </a:r>
            <a:r>
              <a:rPr dirty="0" smtClean="0" sz="1100" spc="-37">
                <a:latin typeface="Sylfaen"/>
                <a:cs typeface="Sylfaen"/>
              </a:rPr>
              <a:t>ნ</a:t>
            </a:r>
            <a:r>
              <a:rPr dirty="0" smtClean="0" sz="1100" spc="-22">
                <a:latin typeface="Sylfaen"/>
                <a:cs typeface="Sylfaen"/>
              </a:rPr>
              <a:t>ე</a:t>
            </a:r>
            <a:r>
              <a:rPr dirty="0" smtClean="0" sz="1100" spc="-38">
                <a:latin typeface="Sylfaen"/>
                <a:cs typeface="Sylfaen"/>
              </a:rPr>
              <a:t>ბ</a:t>
            </a:r>
            <a:r>
              <a:rPr dirty="0" smtClean="0" sz="1100" spc="-30">
                <a:latin typeface="Sylfaen"/>
                <a:cs typeface="Sylfaen"/>
              </a:rPr>
              <a:t>ი</a:t>
            </a:r>
            <a:r>
              <a:rPr dirty="0" smtClean="0" sz="1100" spc="-23">
                <a:latin typeface="Sylfaen"/>
                <a:cs typeface="Sylfaen"/>
              </a:rPr>
              <a:t>ს</a:t>
            </a:r>
            <a:r>
              <a:rPr dirty="0" smtClean="0" sz="1100" spc="-13">
                <a:latin typeface="Sylfaen"/>
                <a:cs typeface="Sylfaen"/>
              </a:rPr>
              <a:t>,</a:t>
            </a:r>
            <a:r>
              <a:rPr dirty="0" smtClean="0" sz="1100" spc="-13">
                <a:latin typeface="Sylfaen"/>
                <a:cs typeface="Sylfaen"/>
              </a:rPr>
              <a:t>   </a:t>
            </a:r>
            <a:r>
              <a:rPr dirty="0" smtClean="0" sz="1100" spc="17">
                <a:latin typeface="Sylfaen"/>
                <a:cs typeface="Sylfaen"/>
              </a:rPr>
              <a:t> </a:t>
            </a:r>
            <a:r>
              <a:rPr dirty="0" smtClean="0" sz="1100" spc="-114">
                <a:latin typeface="Sylfaen"/>
                <a:cs typeface="Sylfaen"/>
              </a:rPr>
              <a:t>ტ</a:t>
            </a:r>
            <a:r>
              <a:rPr dirty="0" smtClean="0" sz="1100" spc="66">
                <a:latin typeface="Sylfaen"/>
                <a:cs typeface="Sylfaen"/>
              </a:rPr>
              <a:t>ო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90">
                <a:latin typeface="Sylfaen"/>
                <a:cs typeface="Sylfaen"/>
              </a:rPr>
              <a:t>რ</a:t>
            </a:r>
            <a:r>
              <a:rPr dirty="0" smtClean="0" sz="1100" spc="45">
                <a:latin typeface="Sylfaen"/>
                <a:cs typeface="Sylfaen"/>
              </a:rPr>
              <a:t>ა</a:t>
            </a:r>
            <a:r>
              <a:rPr dirty="0" smtClean="0" sz="1100" spc="-31">
                <a:latin typeface="Sylfaen"/>
                <a:cs typeface="Sylfaen"/>
              </a:rPr>
              <a:t>ნ</a:t>
            </a:r>
            <a:r>
              <a:rPr dirty="0" smtClean="0" sz="1100" spc="-114">
                <a:latin typeface="Sylfaen"/>
                <a:cs typeface="Sylfaen"/>
              </a:rPr>
              <a:t>ტ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0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-79">
                <a:latin typeface="Sylfaen"/>
                <a:cs typeface="Sylfaen"/>
              </a:rPr>
              <a:t> </a:t>
            </a:r>
            <a:r>
              <a:rPr dirty="0" smtClean="0" sz="1100" spc="-51">
                <a:latin typeface="Sylfaen"/>
                <a:cs typeface="Sylfaen"/>
              </a:rPr>
              <a:t>დ</a:t>
            </a:r>
            <a:r>
              <a:rPr dirty="0" smtClean="0" sz="1100" spc="-40">
                <a:latin typeface="Sylfaen"/>
                <a:cs typeface="Sylfaen"/>
              </a:rPr>
              <a:t>ი</a:t>
            </a:r>
            <a:r>
              <a:rPr dirty="0" smtClean="0" sz="1100" spc="-42">
                <a:latin typeface="Sylfaen"/>
                <a:cs typeface="Sylfaen"/>
              </a:rPr>
              <a:t>დ</a:t>
            </a:r>
            <a:r>
              <a:rPr dirty="0" smtClean="0" sz="1100" spc="-30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  </a:t>
            </a:r>
            <a:r>
              <a:rPr dirty="0" smtClean="0" sz="1100" spc="18">
                <a:latin typeface="Sylfaen"/>
                <a:cs typeface="Sylfaen"/>
              </a:rPr>
              <a:t> </a:t>
            </a:r>
            <a:r>
              <a:rPr dirty="0" smtClean="0" sz="1100" spc="-23">
                <a:latin typeface="Sylfaen"/>
                <a:cs typeface="Sylfaen"/>
              </a:rPr>
              <a:t>მ</a:t>
            </a:r>
            <a:r>
              <a:rPr dirty="0" smtClean="0" sz="1100" spc="-40">
                <a:latin typeface="Sylfaen"/>
                <a:cs typeface="Sylfaen"/>
              </a:rPr>
              <a:t>ი</a:t>
            </a:r>
            <a:r>
              <a:rPr dirty="0" smtClean="0" sz="1100" spc="-23">
                <a:latin typeface="Sylfaen"/>
                <a:cs typeface="Sylfaen"/>
              </a:rPr>
              <a:t>მ</a:t>
            </a:r>
            <a:r>
              <a:rPr dirty="0" smtClean="0" sz="1100" spc="-47">
                <a:latin typeface="Sylfaen"/>
                <a:cs typeface="Sylfaen"/>
              </a:rPr>
              <a:t>ღ</a:t>
            </a:r>
            <a:r>
              <a:rPr dirty="0" smtClean="0" sz="1100" spc="-22">
                <a:latin typeface="Sylfaen"/>
                <a:cs typeface="Sylfaen"/>
              </a:rPr>
              <a:t>ე</a:t>
            </a:r>
            <a:r>
              <a:rPr dirty="0" smtClean="0" sz="1100" spc="-38">
                <a:latin typeface="Sylfaen"/>
                <a:cs typeface="Sylfaen"/>
              </a:rPr>
              <a:t>ბ</a:t>
            </a:r>
            <a:r>
              <a:rPr dirty="0" smtClean="0" sz="1100" spc="-48">
                <a:latin typeface="Sylfaen"/>
                <a:cs typeface="Sylfaen"/>
              </a:rPr>
              <a:t>ლ</a:t>
            </a:r>
            <a:r>
              <a:rPr dirty="0" smtClean="0" sz="1100" spc="-48">
                <a:latin typeface="Sylfaen"/>
                <a:cs typeface="Sylfaen"/>
              </a:rPr>
              <a:t>ო</a:t>
            </a:r>
            <a:r>
              <a:rPr dirty="0" smtClean="0" sz="1100" spc="-28">
                <a:latin typeface="Sylfaen"/>
                <a:cs typeface="Sylfaen"/>
              </a:rPr>
              <a:t>ბის</a:t>
            </a:r>
            <a:r>
              <a:rPr dirty="0" smtClean="0" sz="1100" spc="-13">
                <a:latin typeface="Sylfaen"/>
                <a:cs typeface="Sylfaen"/>
              </a:rPr>
              <a:t>,</a:t>
            </a:r>
            <a:r>
              <a:rPr dirty="0" smtClean="0" sz="1100" spc="-13">
                <a:latin typeface="Sylfaen"/>
                <a:cs typeface="Sylfaen"/>
              </a:rPr>
              <a:t>    </a:t>
            </a:r>
            <a:r>
              <a:rPr dirty="0" smtClean="0" sz="1100" spc="20">
                <a:latin typeface="Sylfaen"/>
                <a:cs typeface="Sylfaen"/>
              </a:rPr>
              <a:t> </a:t>
            </a:r>
            <a:r>
              <a:rPr dirty="0" smtClean="0" sz="1100" spc="-32">
                <a:latin typeface="Sylfaen"/>
                <a:cs typeface="Sylfaen"/>
              </a:rPr>
              <a:t>ს</a:t>
            </a:r>
            <a:r>
              <a:rPr dirty="0" smtClean="0" sz="1100" spc="-40">
                <a:latin typeface="Sylfaen"/>
                <a:cs typeface="Sylfaen"/>
              </a:rPr>
              <a:t>ი</a:t>
            </a:r>
            <a:r>
              <a:rPr dirty="0" smtClean="0" sz="1100" spc="-45">
                <a:latin typeface="Sylfaen"/>
                <a:cs typeface="Sylfaen"/>
              </a:rPr>
              <a:t>თ</a:t>
            </a:r>
            <a:r>
              <a:rPr dirty="0" smtClean="0" sz="1100" spc="-24">
                <a:latin typeface="Sylfaen"/>
                <a:cs typeface="Sylfaen"/>
              </a:rPr>
              <a:t>ბ</a:t>
            </a:r>
            <a:r>
              <a:rPr dirty="0" smtClean="0" sz="1100" spc="-32">
                <a:latin typeface="Sylfaen"/>
                <a:cs typeface="Sylfaen"/>
              </a:rPr>
              <a:t>ოს</a:t>
            </a:r>
            <a:r>
              <a:rPr dirty="0" smtClean="0" sz="1100" spc="-13">
                <a:latin typeface="Sylfaen"/>
                <a:cs typeface="Sylfaen"/>
              </a:rPr>
              <a:t>,</a:t>
            </a:r>
            <a:r>
              <a:rPr dirty="0" smtClean="0" sz="1100" spc="-13">
                <a:latin typeface="Sylfaen"/>
                <a:cs typeface="Sylfaen"/>
              </a:rPr>
              <a:t>   </a:t>
            </a:r>
            <a:r>
              <a:rPr dirty="0" smtClean="0" sz="1100" spc="5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9">
                <a:latin typeface="Sylfaen"/>
                <a:cs typeface="Sylfaen"/>
              </a:rPr>
              <a:t>ყ</a:t>
            </a:r>
            <a:r>
              <a:rPr dirty="0" smtClean="0" sz="1100" spc="9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83">
                <a:latin typeface="Sylfaen"/>
                <a:cs typeface="Sylfaen"/>
              </a:rPr>
              <a:t>რ</a:t>
            </a:r>
            <a:r>
              <a:rPr dirty="0" smtClean="0" sz="1100" spc="-95">
                <a:latin typeface="Sylfaen"/>
                <a:cs typeface="Sylfaen"/>
              </a:rPr>
              <a:t>უ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63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2004" y="6007083"/>
            <a:ext cx="62550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24">
                <a:latin typeface="Sylfaen"/>
                <a:cs typeface="Sylfaen"/>
              </a:rPr>
              <a:t>ქ</a:t>
            </a:r>
            <a:r>
              <a:rPr dirty="0" smtClean="0" sz="1100" spc="24">
                <a:latin typeface="Sylfaen"/>
                <a:cs typeface="Sylfaen"/>
              </a:rPr>
              <a:t>ა</a:t>
            </a:r>
            <a:r>
              <a:rPr dirty="0" smtClean="0" sz="1100" spc="24">
                <a:latin typeface="Sylfaen"/>
                <a:cs typeface="Sylfaen"/>
              </a:rPr>
              <a:t>ლ</a:t>
            </a:r>
            <a:r>
              <a:rPr dirty="0" smtClean="0" sz="1100" spc="24">
                <a:latin typeface="Sylfaen"/>
                <a:cs typeface="Sylfaen"/>
              </a:rPr>
              <a:t>ა</a:t>
            </a:r>
            <a:r>
              <a:rPr dirty="0" smtClean="0" sz="1100" spc="24">
                <a:latin typeface="Sylfaen"/>
                <a:cs typeface="Sylfaen"/>
              </a:rPr>
              <a:t>ქ</a:t>
            </a:r>
            <a:r>
              <a:rPr dirty="0" smtClean="0" sz="1100" spc="24">
                <a:latin typeface="Sylfaen"/>
                <a:cs typeface="Sylfaen"/>
              </a:rPr>
              <a:t>ი</a:t>
            </a:r>
            <a:r>
              <a:rPr dirty="0" smtClean="0" sz="1100" spc="24">
                <a:latin typeface="Sylfaen"/>
                <a:cs typeface="Sylfaen"/>
              </a:rPr>
              <a:t>ა</a:t>
            </a:r>
            <a:r>
              <a:rPr dirty="0" smtClean="0" sz="1100" spc="24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73276" y="6301215"/>
            <a:ext cx="550847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2">
                <a:latin typeface="Sylfaen"/>
                <a:cs typeface="Sylfaen"/>
              </a:rPr>
              <a:t>ძ</a:t>
            </a:r>
            <a:r>
              <a:rPr dirty="0" smtClean="0" sz="1100" spc="-12">
                <a:latin typeface="Sylfaen"/>
                <a:cs typeface="Sylfaen"/>
              </a:rPr>
              <a:t>ვ</a:t>
            </a:r>
            <a:r>
              <a:rPr dirty="0" smtClean="0" sz="1100" spc="-12">
                <a:latin typeface="Sylfaen"/>
                <a:cs typeface="Sylfaen"/>
              </a:rPr>
              <a:t>ე</a:t>
            </a:r>
            <a:r>
              <a:rPr dirty="0" smtClean="0" sz="1100" spc="-12">
                <a:latin typeface="Sylfaen"/>
                <a:cs typeface="Sylfaen"/>
              </a:rPr>
              <a:t>ლ</a:t>
            </a:r>
            <a:r>
              <a:rPr dirty="0" smtClean="0" sz="1100" spc="-12">
                <a:latin typeface="Sylfaen"/>
                <a:cs typeface="Sylfaen"/>
              </a:rPr>
              <a:t>ი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ბ</a:t>
            </a:r>
            <a:r>
              <a:rPr dirty="0" smtClean="0" sz="1100" spc="-12">
                <a:latin typeface="Sylfaen"/>
                <a:cs typeface="Sylfaen"/>
              </a:rPr>
              <a:t>ე</a:t>
            </a:r>
            <a:r>
              <a:rPr dirty="0" smtClean="0" sz="1100" spc="-12">
                <a:latin typeface="Sylfaen"/>
                <a:cs typeface="Sylfaen"/>
              </a:rPr>
              <a:t>რ</a:t>
            </a:r>
            <a:r>
              <a:rPr dirty="0" smtClean="0" sz="1100" spc="-12">
                <a:latin typeface="Sylfaen"/>
                <a:cs typeface="Sylfaen"/>
              </a:rPr>
              <a:t>ძ</a:t>
            </a:r>
            <a:r>
              <a:rPr dirty="0" smtClean="0" sz="1100" spc="-12">
                <a:latin typeface="Sylfaen"/>
                <a:cs typeface="Sylfaen"/>
              </a:rPr>
              <a:t>ნ</a:t>
            </a:r>
            <a:r>
              <a:rPr dirty="0" smtClean="0" sz="1100" spc="-12">
                <a:latin typeface="Sylfaen"/>
                <a:cs typeface="Sylfaen"/>
              </a:rPr>
              <a:t>ე</a:t>
            </a:r>
            <a:r>
              <a:rPr dirty="0" smtClean="0" sz="1100" spc="-12">
                <a:latin typeface="Sylfaen"/>
                <a:cs typeface="Sylfaen"/>
              </a:rPr>
              <a:t>ბი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ქ</a:t>
            </a:r>
            <a:r>
              <a:rPr dirty="0" smtClean="0" sz="1100" spc="-12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ლ</a:t>
            </a:r>
            <a:r>
              <a:rPr dirty="0" smtClean="0" sz="1100" spc="-12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ქ</a:t>
            </a:r>
            <a:r>
              <a:rPr dirty="0" smtClean="0" sz="1100" spc="-12">
                <a:latin typeface="Sylfaen"/>
                <a:cs typeface="Sylfaen"/>
              </a:rPr>
              <a:t>ს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ბ</a:t>
            </a:r>
            <a:r>
              <a:rPr dirty="0" smtClean="0" sz="1100" spc="-12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თუ</a:t>
            </a:r>
            <a:r>
              <a:rPr dirty="0" smtClean="0" sz="1100" spc="-12">
                <a:latin typeface="Sylfaen"/>
                <a:cs typeface="Sylfaen"/>
              </a:rPr>
              <a:t>ს</a:t>
            </a:r>
            <a:r>
              <a:rPr dirty="0" smtClean="0" sz="1100" spc="-12">
                <a:latin typeface="Sylfaen"/>
                <a:cs typeface="Sylfaen"/>
              </a:rPr>
              <a:t>ის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ს</a:t>
            </a:r>
            <a:r>
              <a:rPr dirty="0" smtClean="0" sz="1100" spc="-12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ხ</a:t>
            </a:r>
            <a:r>
              <a:rPr dirty="0" smtClean="0" sz="1100" spc="-12">
                <a:latin typeface="Sylfaen"/>
                <a:cs typeface="Sylfaen"/>
              </a:rPr>
              <a:t>ე</a:t>
            </a:r>
            <a:r>
              <a:rPr dirty="0" smtClean="0" sz="1100" spc="-12">
                <a:latin typeface="Sylfaen"/>
                <a:cs typeface="Sylfaen"/>
              </a:rPr>
              <a:t>ლ</a:t>
            </a:r>
            <a:r>
              <a:rPr dirty="0" smtClean="0" sz="1100" spc="-12">
                <a:latin typeface="Sylfaen"/>
                <a:cs typeface="Sylfaen"/>
              </a:rPr>
              <a:t>ით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მ</a:t>
            </a:r>
            <a:r>
              <a:rPr dirty="0" smtClean="0" sz="1100" spc="-12">
                <a:latin typeface="Sylfaen"/>
                <a:cs typeface="Sylfaen"/>
              </a:rPr>
              <a:t>ო</a:t>
            </a:r>
            <a:r>
              <a:rPr dirty="0" smtClean="0" sz="1100" spc="-12">
                <a:latin typeface="Sylfaen"/>
                <a:cs typeface="Sylfaen"/>
              </a:rPr>
              <a:t>ი</a:t>
            </a:r>
            <a:r>
              <a:rPr dirty="0" smtClean="0" sz="1100" spc="-12">
                <a:latin typeface="Sylfaen"/>
                <a:cs typeface="Sylfaen"/>
              </a:rPr>
              <a:t>ხ</a:t>
            </a:r>
            <a:r>
              <a:rPr dirty="0" smtClean="0" sz="1100" spc="-12">
                <a:latin typeface="Sylfaen"/>
                <a:cs typeface="Sylfaen"/>
              </a:rPr>
              <a:t>ს</a:t>
            </a:r>
            <a:r>
              <a:rPr dirty="0" smtClean="0" sz="1100" spc="-12">
                <a:latin typeface="Sylfaen"/>
                <a:cs typeface="Sylfaen"/>
              </a:rPr>
              <a:t>ე</a:t>
            </a:r>
            <a:r>
              <a:rPr dirty="0" smtClean="0" sz="1100" spc="-12">
                <a:latin typeface="Sylfaen"/>
                <a:cs typeface="Sylfaen"/>
              </a:rPr>
              <a:t>ნ</a:t>
            </a:r>
            <a:r>
              <a:rPr dirty="0" smtClean="0" sz="1100" spc="-12">
                <a:latin typeface="Sylfaen"/>
                <a:cs typeface="Sylfaen"/>
              </a:rPr>
              <a:t>ე</a:t>
            </a:r>
            <a:r>
              <a:rPr dirty="0" smtClean="0" sz="1100" spc="-12">
                <a:latin typeface="Sylfaen"/>
                <a:cs typeface="Sylfaen"/>
              </a:rPr>
              <a:t>ბ</a:t>
            </a:r>
            <a:r>
              <a:rPr dirty="0" smtClean="0" sz="1100" spc="-12">
                <a:latin typeface="Sylfaen"/>
                <a:cs typeface="Sylfaen"/>
              </a:rPr>
              <a:t>დ</a:t>
            </a:r>
            <a:r>
              <a:rPr dirty="0" smtClean="0" sz="1100" spc="-12">
                <a:latin typeface="Sylfaen"/>
                <a:cs typeface="Sylfaen"/>
              </a:rPr>
              <a:t>ნ</a:t>
            </a:r>
            <a:r>
              <a:rPr dirty="0" smtClean="0" sz="1100" spc="-12">
                <a:latin typeface="Sylfaen"/>
                <a:cs typeface="Sylfaen"/>
              </a:rPr>
              <a:t>ე</a:t>
            </a:r>
            <a:r>
              <a:rPr dirty="0" smtClean="0" sz="1100" spc="-12">
                <a:latin typeface="Sylfaen"/>
                <a:cs typeface="Sylfaen"/>
              </a:rPr>
              <a:t>ნ</a:t>
            </a:r>
            <a:r>
              <a:rPr dirty="0" smtClean="0" sz="1100" spc="-12">
                <a:latin typeface="Sylfaen"/>
                <a:cs typeface="Sylfaen"/>
              </a:rPr>
              <a:t>.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ბ</a:t>
            </a:r>
            <a:r>
              <a:rPr dirty="0" smtClean="0" sz="1100" spc="-12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ტ</a:t>
            </a:r>
            <a:r>
              <a:rPr dirty="0" smtClean="0" sz="1100" spc="-12">
                <a:latin typeface="Sylfaen"/>
                <a:cs typeface="Sylfaen"/>
              </a:rPr>
              <a:t>ო</a:t>
            </a:r>
            <a:r>
              <a:rPr dirty="0" smtClean="0" sz="1100" spc="-12">
                <a:latin typeface="Sylfaen"/>
                <a:cs typeface="Sylfaen"/>
              </a:rPr>
              <a:t>ნ</a:t>
            </a:r>
            <a:r>
              <a:rPr dirty="0" smtClean="0" sz="1100" spc="-12">
                <a:latin typeface="Sylfaen"/>
                <a:cs typeface="Sylfaen"/>
              </a:rPr>
              <a:t>იშვ</a:t>
            </a:r>
            <a:r>
              <a:rPr dirty="0" smtClean="0" sz="1100" spc="-12">
                <a:latin typeface="Sylfaen"/>
                <a:cs typeface="Sylfaen"/>
              </a:rPr>
              <a:t>ი</a:t>
            </a:r>
            <a:r>
              <a:rPr dirty="0" smtClean="0" sz="1100" spc="-12">
                <a:latin typeface="Sylfaen"/>
                <a:cs typeface="Sylfaen"/>
              </a:rPr>
              <a:t>ლ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ვა</a:t>
            </a:r>
            <a:r>
              <a:rPr dirty="0" smtClean="0" sz="1100" spc="-12">
                <a:latin typeface="Sylfaen"/>
                <a:cs typeface="Sylfaen"/>
              </a:rPr>
              <a:t>ხ</a:t>
            </a:r>
            <a:r>
              <a:rPr dirty="0" smtClean="0" sz="1100" spc="-12">
                <a:latin typeface="Sylfaen"/>
                <a:cs typeface="Sylfaen"/>
              </a:rPr>
              <a:t>უ</a:t>
            </a:r>
            <a:r>
              <a:rPr dirty="0" smtClean="0" sz="1100" spc="-12">
                <a:latin typeface="Sylfaen"/>
                <a:cs typeface="Sylfaen"/>
              </a:rPr>
              <a:t>შ</a:t>
            </a:r>
            <a:r>
              <a:rPr dirty="0" smtClean="0" sz="1100" spc="-12">
                <a:latin typeface="Sylfaen"/>
                <a:cs typeface="Sylfaen"/>
              </a:rPr>
              <a:t>ტ</a:t>
            </a:r>
            <a:r>
              <a:rPr dirty="0" smtClean="0" sz="1100" spc="-12">
                <a:latin typeface="Sylfaen"/>
                <a:cs typeface="Sylfaen"/>
              </a:rPr>
              <a:t>ი</a:t>
            </a:r>
            <a:r>
              <a:rPr dirty="0" smtClean="0" sz="1100" spc="-12">
                <a:latin typeface="Sylfaen"/>
                <a:cs typeface="Sylfaen"/>
              </a:rPr>
              <a:t>დ</a:t>
            </a:r>
            <a:r>
              <a:rPr dirty="0" smtClean="0" sz="1100" spc="-12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ნ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2004" y="6595347"/>
            <a:ext cx="578005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0">
                <a:latin typeface="Sylfaen"/>
                <a:cs typeface="Sylfaen"/>
              </a:rPr>
              <a:t>თი</a:t>
            </a:r>
            <a:r>
              <a:rPr dirty="0" smtClean="0" sz="1100" spc="10">
                <a:latin typeface="Sylfaen"/>
                <a:cs typeface="Sylfaen"/>
              </a:rPr>
              <a:t>თ</a:t>
            </a:r>
            <a:r>
              <a:rPr dirty="0" smtClean="0" sz="1100" spc="10">
                <a:latin typeface="Sylfaen"/>
                <a:cs typeface="Sylfaen"/>
              </a:rPr>
              <a:t>ქ</a:t>
            </a:r>
            <a:r>
              <a:rPr dirty="0" smtClean="0" sz="1100" spc="10">
                <a:latin typeface="Sylfaen"/>
                <a:cs typeface="Sylfaen"/>
              </a:rPr>
              <a:t>მ</a:t>
            </a:r>
            <a:r>
              <a:rPr dirty="0" smtClean="0" sz="1100" spc="10">
                <a:latin typeface="Sylfaen"/>
                <a:cs typeface="Sylfaen"/>
              </a:rPr>
              <a:t>ის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10">
                <a:latin typeface="Sylfaen"/>
                <a:cs typeface="Sylfaen"/>
              </a:rPr>
              <a:t>1939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10">
                <a:latin typeface="Sylfaen"/>
                <a:cs typeface="Sylfaen"/>
              </a:rPr>
              <a:t>წ</a:t>
            </a:r>
            <a:r>
              <a:rPr dirty="0" smtClean="0" sz="1100" spc="10">
                <a:latin typeface="Sylfaen"/>
                <a:cs typeface="Sylfaen"/>
              </a:rPr>
              <a:t>ლ</a:t>
            </a:r>
            <a:r>
              <a:rPr dirty="0" smtClean="0" sz="1100" spc="10">
                <a:latin typeface="Sylfaen"/>
                <a:cs typeface="Sylfaen"/>
              </a:rPr>
              <a:t>ა</a:t>
            </a:r>
            <a:r>
              <a:rPr dirty="0" smtClean="0" sz="1100" spc="10">
                <a:latin typeface="Sylfaen"/>
                <a:cs typeface="Sylfaen"/>
              </a:rPr>
              <a:t>მ</a:t>
            </a:r>
            <a:r>
              <a:rPr dirty="0" smtClean="0" sz="1100" spc="10">
                <a:latin typeface="Sylfaen"/>
                <a:cs typeface="Sylfaen"/>
              </a:rPr>
              <a:t>დ</a:t>
            </a:r>
            <a:r>
              <a:rPr dirty="0" smtClean="0" sz="1100" spc="10">
                <a:latin typeface="Sylfaen"/>
                <a:cs typeface="Sylfaen"/>
              </a:rPr>
              <a:t>ე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10">
                <a:latin typeface="Sylfaen"/>
                <a:cs typeface="Sylfaen"/>
              </a:rPr>
              <a:t>ჩ</a:t>
            </a:r>
            <a:r>
              <a:rPr dirty="0" smtClean="0" sz="1100" spc="10">
                <a:latin typeface="Sylfaen"/>
                <a:cs typeface="Sylfaen"/>
              </a:rPr>
              <a:t>ვ</a:t>
            </a:r>
            <a:r>
              <a:rPr dirty="0" smtClean="0" sz="1100" spc="10">
                <a:latin typeface="Sylfaen"/>
                <a:cs typeface="Sylfaen"/>
              </a:rPr>
              <a:t>ე</a:t>
            </a:r>
            <a:r>
              <a:rPr dirty="0" smtClean="0" sz="1100" spc="10">
                <a:latin typeface="Sylfaen"/>
                <a:cs typeface="Sylfaen"/>
              </a:rPr>
              <a:t>ნ</a:t>
            </a:r>
            <a:r>
              <a:rPr dirty="0" smtClean="0" sz="1100" spc="10">
                <a:latin typeface="Sylfaen"/>
                <a:cs typeface="Sylfaen"/>
              </a:rPr>
              <a:t>ს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10">
                <a:latin typeface="Sylfaen"/>
                <a:cs typeface="Sylfaen"/>
              </a:rPr>
              <a:t>ქ</a:t>
            </a:r>
            <a:r>
              <a:rPr dirty="0" smtClean="0" sz="1100" spc="10">
                <a:latin typeface="Sylfaen"/>
                <a:cs typeface="Sylfaen"/>
              </a:rPr>
              <a:t>ა</a:t>
            </a:r>
            <a:r>
              <a:rPr dirty="0" smtClean="0" sz="1100" spc="10">
                <a:latin typeface="Sylfaen"/>
                <a:cs typeface="Sylfaen"/>
              </a:rPr>
              <a:t>ლ</a:t>
            </a:r>
            <a:r>
              <a:rPr dirty="0" smtClean="0" sz="1100" spc="10">
                <a:latin typeface="Sylfaen"/>
                <a:cs typeface="Sylfaen"/>
              </a:rPr>
              <a:t>ა</a:t>
            </a:r>
            <a:r>
              <a:rPr dirty="0" smtClean="0" sz="1100" spc="10">
                <a:latin typeface="Sylfaen"/>
                <a:cs typeface="Sylfaen"/>
              </a:rPr>
              <a:t>ქ</a:t>
            </a:r>
            <a:r>
              <a:rPr dirty="0" smtClean="0" sz="1100" spc="10">
                <a:latin typeface="Sylfaen"/>
                <a:cs typeface="Sylfaen"/>
              </a:rPr>
              <a:t>ს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10">
                <a:latin typeface="Sylfaen"/>
                <a:cs typeface="Sylfaen"/>
              </a:rPr>
              <a:t>ბ</a:t>
            </a:r>
            <a:r>
              <a:rPr dirty="0" smtClean="0" sz="1100" spc="10">
                <a:latin typeface="Sylfaen"/>
                <a:cs typeface="Sylfaen"/>
              </a:rPr>
              <a:t>ა</a:t>
            </a:r>
            <a:r>
              <a:rPr dirty="0" smtClean="0" sz="1100" spc="10">
                <a:latin typeface="Sylfaen"/>
                <a:cs typeface="Sylfaen"/>
              </a:rPr>
              <a:t>თ</a:t>
            </a:r>
            <a:r>
              <a:rPr dirty="0" smtClean="0" sz="1100" spc="10">
                <a:latin typeface="Sylfaen"/>
                <a:cs typeface="Sylfaen"/>
              </a:rPr>
              <a:t>ო</a:t>
            </a:r>
            <a:r>
              <a:rPr dirty="0" smtClean="0" sz="1100" spc="10">
                <a:latin typeface="Sylfaen"/>
                <a:cs typeface="Sylfaen"/>
              </a:rPr>
              <a:t>მ</a:t>
            </a:r>
            <a:r>
              <a:rPr dirty="0" smtClean="0" sz="1100" spc="10">
                <a:latin typeface="Sylfaen"/>
                <a:cs typeface="Sylfaen"/>
              </a:rPr>
              <a:t>ი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10">
                <a:latin typeface="Sylfaen"/>
                <a:cs typeface="Sylfaen"/>
              </a:rPr>
              <a:t>ე</a:t>
            </a:r>
            <a:r>
              <a:rPr dirty="0" smtClean="0" sz="1100" spc="10">
                <a:latin typeface="Sylfaen"/>
                <a:cs typeface="Sylfaen"/>
              </a:rPr>
              <a:t>რ</a:t>
            </a:r>
            <a:r>
              <a:rPr dirty="0" smtClean="0" sz="1100" spc="10">
                <a:latin typeface="Sylfaen"/>
                <a:cs typeface="Sylfaen"/>
              </a:rPr>
              <a:t>ქ</a:t>
            </a:r>
            <a:r>
              <a:rPr dirty="0" smtClean="0" sz="1100" spc="10">
                <a:latin typeface="Sylfaen"/>
                <a:cs typeface="Sylfaen"/>
              </a:rPr>
              <a:t>ვ</a:t>
            </a:r>
            <a:r>
              <a:rPr dirty="0" smtClean="0" sz="1100" spc="10">
                <a:latin typeface="Sylfaen"/>
                <a:cs typeface="Sylfaen"/>
              </a:rPr>
              <a:t>ა</a:t>
            </a:r>
            <a:r>
              <a:rPr dirty="0" smtClean="0" sz="1100" spc="10">
                <a:latin typeface="Sylfaen"/>
                <a:cs typeface="Sylfaen"/>
              </a:rPr>
              <a:t>.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10">
                <a:latin typeface="Sylfaen"/>
                <a:cs typeface="Sylfaen"/>
              </a:rPr>
              <a:t>1918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10">
                <a:latin typeface="Sylfaen"/>
                <a:cs typeface="Sylfaen"/>
              </a:rPr>
              <a:t>წ</a:t>
            </a:r>
            <a:r>
              <a:rPr dirty="0" smtClean="0" sz="1100" spc="10">
                <a:latin typeface="Sylfaen"/>
                <a:cs typeface="Sylfaen"/>
              </a:rPr>
              <a:t>ე</a:t>
            </a:r>
            <a:r>
              <a:rPr dirty="0" smtClean="0" sz="1100" spc="10">
                <a:latin typeface="Sylfaen"/>
                <a:cs typeface="Sylfaen"/>
              </a:rPr>
              <a:t>ლ</a:t>
            </a:r>
            <a:r>
              <a:rPr dirty="0" smtClean="0" sz="1100" spc="10">
                <a:latin typeface="Sylfaen"/>
                <a:cs typeface="Sylfaen"/>
              </a:rPr>
              <a:t>ს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10">
                <a:latin typeface="Sylfaen"/>
                <a:cs typeface="Sylfaen"/>
              </a:rPr>
              <a:t>პ</a:t>
            </a:r>
            <a:r>
              <a:rPr dirty="0" smtClean="0" sz="1100" spc="10">
                <a:latin typeface="Sylfaen"/>
                <a:cs typeface="Sylfaen"/>
              </a:rPr>
              <a:t>ა</a:t>
            </a:r>
            <a:r>
              <a:rPr dirty="0" smtClean="0" sz="1100" spc="10">
                <a:latin typeface="Sylfaen"/>
                <a:cs typeface="Sylfaen"/>
              </a:rPr>
              <a:t>ო</a:t>
            </a:r>
            <a:r>
              <a:rPr dirty="0" smtClean="0" sz="1100" spc="10">
                <a:latin typeface="Sylfaen"/>
                <a:cs typeface="Sylfaen"/>
              </a:rPr>
              <a:t>ლ</a:t>
            </a:r>
            <a:r>
              <a:rPr dirty="0" smtClean="0" sz="1100" spc="10">
                <a:latin typeface="Sylfaen"/>
                <a:cs typeface="Sylfaen"/>
              </a:rPr>
              <a:t>ო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10">
                <a:latin typeface="Sylfaen"/>
                <a:cs typeface="Sylfaen"/>
              </a:rPr>
              <a:t>ი</a:t>
            </a:r>
            <a:r>
              <a:rPr dirty="0" smtClean="0" sz="1100" spc="10">
                <a:latin typeface="Sylfaen"/>
                <a:cs typeface="Sylfaen"/>
              </a:rPr>
              <a:t>ა</a:t>
            </a:r>
            <a:r>
              <a:rPr dirty="0" smtClean="0" sz="1100" spc="10">
                <a:latin typeface="Sylfaen"/>
                <a:cs typeface="Sylfaen"/>
              </a:rPr>
              <a:t>შვ</a:t>
            </a:r>
            <a:r>
              <a:rPr dirty="0" smtClean="0" sz="1100" spc="10">
                <a:latin typeface="Sylfaen"/>
                <a:cs typeface="Sylfaen"/>
              </a:rPr>
              <a:t>ი</a:t>
            </a:r>
            <a:r>
              <a:rPr dirty="0" smtClean="0" sz="1100" spc="10">
                <a:latin typeface="Sylfaen"/>
                <a:cs typeface="Sylfaen"/>
              </a:rPr>
              <a:t>ლ</a:t>
            </a:r>
            <a:r>
              <a:rPr dirty="0" smtClean="0" sz="1100" spc="10">
                <a:latin typeface="Sylfaen"/>
                <a:cs typeface="Sylfaen"/>
              </a:rPr>
              <a:t>ი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10">
                <a:latin typeface="Sylfaen"/>
                <a:cs typeface="Sylfaen"/>
              </a:rPr>
              <a:t>წ</a:t>
            </a:r>
            <a:r>
              <a:rPr dirty="0" smtClean="0" sz="1100" spc="10">
                <a:latin typeface="Sylfaen"/>
                <a:cs typeface="Sylfaen"/>
              </a:rPr>
              <a:t>ე</a:t>
            </a:r>
            <a:r>
              <a:rPr dirty="0" smtClean="0" sz="1100" spc="10">
                <a:latin typeface="Sylfaen"/>
                <a:cs typeface="Sylfaen"/>
              </a:rPr>
              <a:t>რ</a:t>
            </a:r>
            <a:r>
              <a:rPr dirty="0" smtClean="0" sz="1100" spc="10">
                <a:latin typeface="Sylfaen"/>
                <a:cs typeface="Sylfaen"/>
              </a:rPr>
              <a:t>დ</a:t>
            </a:r>
            <a:r>
              <a:rPr dirty="0" smtClean="0" sz="1100" spc="10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2004" y="6887955"/>
            <a:ext cx="578125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7">
                <a:latin typeface="Sylfaen"/>
                <a:cs typeface="Sylfaen"/>
              </a:rPr>
              <a:t>,,</a:t>
            </a:r>
            <a:r>
              <a:rPr dirty="0" smtClean="0" sz="1100" spc="7">
                <a:latin typeface="Sylfaen"/>
                <a:cs typeface="Sylfaen"/>
              </a:rPr>
              <a:t>ა</a:t>
            </a:r>
            <a:r>
              <a:rPr dirty="0" smtClean="0" sz="1100" spc="7">
                <a:latin typeface="Sylfaen"/>
                <a:cs typeface="Sylfaen"/>
              </a:rPr>
              <a:t>ნ</a:t>
            </a:r>
            <a:r>
              <a:rPr dirty="0" smtClean="0" sz="1100" spc="7">
                <a:latin typeface="Sylfaen"/>
                <a:cs typeface="Sylfaen"/>
              </a:rPr>
              <a:t> </a:t>
            </a:r>
            <a:r>
              <a:rPr dirty="0" smtClean="0" sz="1100" spc="7">
                <a:latin typeface="Sylfaen"/>
                <a:cs typeface="Sylfaen"/>
              </a:rPr>
              <a:t>დ</a:t>
            </a:r>
            <a:r>
              <a:rPr dirty="0" smtClean="0" sz="1100" spc="7">
                <a:latin typeface="Sylfaen"/>
                <a:cs typeface="Sylfaen"/>
              </a:rPr>
              <a:t>ა</a:t>
            </a:r>
            <a:r>
              <a:rPr dirty="0" smtClean="0" sz="1100" spc="7">
                <a:latin typeface="Sylfaen"/>
                <a:cs typeface="Sylfaen"/>
              </a:rPr>
              <a:t>ვი</a:t>
            </a:r>
            <a:r>
              <a:rPr dirty="0" smtClean="0" sz="1100" spc="7">
                <a:latin typeface="Sylfaen"/>
                <a:cs typeface="Sylfaen"/>
              </a:rPr>
              <a:t>ბ</a:t>
            </a:r>
            <a:r>
              <a:rPr dirty="0" smtClean="0" sz="1100" spc="7">
                <a:latin typeface="Sylfaen"/>
                <a:cs typeface="Sylfaen"/>
              </a:rPr>
              <a:t>რ</a:t>
            </a:r>
            <a:r>
              <a:rPr dirty="0" smtClean="0" sz="1100" spc="7">
                <a:latin typeface="Sylfaen"/>
                <a:cs typeface="Sylfaen"/>
              </a:rPr>
              <a:t>უ</a:t>
            </a:r>
            <a:r>
              <a:rPr dirty="0" smtClean="0" sz="1100" spc="7">
                <a:latin typeface="Sylfaen"/>
                <a:cs typeface="Sylfaen"/>
              </a:rPr>
              <a:t>ნ</a:t>
            </a:r>
            <a:r>
              <a:rPr dirty="0" smtClean="0" sz="1100" spc="7">
                <a:latin typeface="Sylfaen"/>
                <a:cs typeface="Sylfaen"/>
              </a:rPr>
              <a:t>ო</a:t>
            </a:r>
            <a:r>
              <a:rPr dirty="0" smtClean="0" sz="1100" spc="7">
                <a:latin typeface="Sylfaen"/>
                <a:cs typeface="Sylfaen"/>
              </a:rPr>
              <a:t>თ</a:t>
            </a:r>
            <a:r>
              <a:rPr dirty="0" smtClean="0" sz="1100" spc="7">
                <a:latin typeface="Sylfaen"/>
                <a:cs typeface="Sylfaen"/>
              </a:rPr>
              <a:t> </a:t>
            </a:r>
            <a:r>
              <a:rPr dirty="0" smtClean="0" sz="1100" spc="7">
                <a:latin typeface="Sylfaen"/>
                <a:cs typeface="Sylfaen"/>
              </a:rPr>
              <a:t>ბ</a:t>
            </a:r>
            <a:r>
              <a:rPr dirty="0" smtClean="0" sz="1100" spc="7">
                <a:latin typeface="Sylfaen"/>
                <a:cs typeface="Sylfaen"/>
              </a:rPr>
              <a:t>ა</a:t>
            </a:r>
            <a:r>
              <a:rPr dirty="0" smtClean="0" sz="1100" spc="7">
                <a:latin typeface="Sylfaen"/>
                <a:cs typeface="Sylfaen"/>
              </a:rPr>
              <a:t>თ</a:t>
            </a:r>
            <a:r>
              <a:rPr dirty="0" smtClean="0" sz="1100" spc="7">
                <a:latin typeface="Sylfaen"/>
                <a:cs typeface="Sylfaen"/>
              </a:rPr>
              <a:t>ო</a:t>
            </a:r>
            <a:r>
              <a:rPr dirty="0" smtClean="0" sz="1100" spc="7">
                <a:latin typeface="Sylfaen"/>
                <a:cs typeface="Sylfaen"/>
              </a:rPr>
              <a:t>მ</a:t>
            </a:r>
            <a:r>
              <a:rPr dirty="0" smtClean="0" sz="1100" spc="7">
                <a:latin typeface="Sylfaen"/>
                <a:cs typeface="Sylfaen"/>
              </a:rPr>
              <a:t>ი</a:t>
            </a:r>
            <a:r>
              <a:rPr dirty="0" smtClean="0" sz="1100" spc="7">
                <a:latin typeface="Sylfaen"/>
                <a:cs typeface="Sylfaen"/>
              </a:rPr>
              <a:t> </a:t>
            </a:r>
            <a:r>
              <a:rPr dirty="0" smtClean="0" sz="1100" spc="7">
                <a:latin typeface="Sylfaen"/>
                <a:cs typeface="Sylfaen"/>
              </a:rPr>
              <a:t> </a:t>
            </a:r>
            <a:r>
              <a:rPr dirty="0" smtClean="0" sz="1100" spc="7">
                <a:latin typeface="Sylfaen"/>
                <a:cs typeface="Sylfaen"/>
              </a:rPr>
              <a:t>ჩ</a:t>
            </a:r>
            <a:r>
              <a:rPr dirty="0" smtClean="0" sz="1100" spc="7">
                <a:latin typeface="Sylfaen"/>
                <a:cs typeface="Sylfaen"/>
              </a:rPr>
              <a:t>ვ</a:t>
            </a:r>
            <a:r>
              <a:rPr dirty="0" smtClean="0" sz="1100" spc="7">
                <a:latin typeface="Sylfaen"/>
                <a:cs typeface="Sylfaen"/>
              </a:rPr>
              <a:t>ე</a:t>
            </a:r>
            <a:r>
              <a:rPr dirty="0" smtClean="0" sz="1100" spc="7">
                <a:latin typeface="Sylfaen"/>
                <a:cs typeface="Sylfaen"/>
              </a:rPr>
              <a:t>ნ</a:t>
            </a:r>
            <a:r>
              <a:rPr dirty="0" smtClean="0" sz="1100" spc="7">
                <a:latin typeface="Sylfaen"/>
                <a:cs typeface="Sylfaen"/>
              </a:rPr>
              <a:t>ი</a:t>
            </a:r>
            <a:r>
              <a:rPr dirty="0" smtClean="0" sz="1100" spc="7">
                <a:latin typeface="Sylfaen"/>
                <a:cs typeface="Sylfaen"/>
              </a:rPr>
              <a:t>,</a:t>
            </a:r>
            <a:r>
              <a:rPr dirty="0" smtClean="0" sz="1100" spc="7">
                <a:latin typeface="Sylfaen"/>
                <a:cs typeface="Sylfaen"/>
              </a:rPr>
              <a:t> </a:t>
            </a:r>
            <a:r>
              <a:rPr dirty="0" smtClean="0" sz="1100" spc="7">
                <a:latin typeface="Sylfaen"/>
                <a:cs typeface="Sylfaen"/>
              </a:rPr>
              <a:t>ა</a:t>
            </a:r>
            <a:r>
              <a:rPr dirty="0" smtClean="0" sz="1100" spc="7">
                <a:latin typeface="Sylfaen"/>
                <a:cs typeface="Sylfaen"/>
              </a:rPr>
              <a:t>ნ</a:t>
            </a:r>
            <a:r>
              <a:rPr dirty="0" smtClean="0" sz="1100" spc="7">
                <a:latin typeface="Sylfaen"/>
                <a:cs typeface="Sylfaen"/>
              </a:rPr>
              <a:t>დ</a:t>
            </a:r>
            <a:r>
              <a:rPr dirty="0" smtClean="0" sz="1100" spc="7">
                <a:latin typeface="Sylfaen"/>
                <a:cs typeface="Sylfaen"/>
              </a:rPr>
              <a:t>ა</a:t>
            </a:r>
            <a:r>
              <a:rPr dirty="0" smtClean="0" sz="1100" spc="7">
                <a:latin typeface="Sylfaen"/>
                <a:cs typeface="Sylfaen"/>
              </a:rPr>
              <a:t> </a:t>
            </a:r>
            <a:r>
              <a:rPr dirty="0" smtClean="0" sz="1100" spc="7">
                <a:latin typeface="Sylfaen"/>
                <a:cs typeface="Sylfaen"/>
              </a:rPr>
              <a:t>ბ</a:t>
            </a:r>
            <a:r>
              <a:rPr dirty="0" smtClean="0" sz="1100" spc="7">
                <a:latin typeface="Sylfaen"/>
                <a:cs typeface="Sylfaen"/>
              </a:rPr>
              <a:t>ა</a:t>
            </a:r>
            <a:r>
              <a:rPr dirty="0" smtClean="0" sz="1100" spc="7">
                <a:latin typeface="Sylfaen"/>
                <a:cs typeface="Sylfaen"/>
              </a:rPr>
              <a:t>თ</a:t>
            </a:r>
            <a:r>
              <a:rPr dirty="0" smtClean="0" sz="1100" spc="7">
                <a:latin typeface="Sylfaen"/>
                <a:cs typeface="Sylfaen"/>
              </a:rPr>
              <a:t>ო</a:t>
            </a:r>
            <a:r>
              <a:rPr dirty="0" smtClean="0" sz="1100" spc="7">
                <a:latin typeface="Sylfaen"/>
                <a:cs typeface="Sylfaen"/>
              </a:rPr>
              <a:t>მ</a:t>
            </a:r>
            <a:r>
              <a:rPr dirty="0" smtClean="0" sz="1100" spc="7">
                <a:latin typeface="Sylfaen"/>
                <a:cs typeface="Sylfaen"/>
              </a:rPr>
              <a:t>თ</a:t>
            </a:r>
            <a:r>
              <a:rPr dirty="0" smtClean="0" sz="1100" spc="7">
                <a:latin typeface="Sylfaen"/>
                <a:cs typeface="Sylfaen"/>
              </a:rPr>
              <a:t>ა</a:t>
            </a:r>
            <a:r>
              <a:rPr dirty="0" smtClean="0" sz="1100" spc="7">
                <a:latin typeface="Sylfaen"/>
                <a:cs typeface="Sylfaen"/>
              </a:rPr>
              <a:t>ნ</a:t>
            </a:r>
            <a:r>
              <a:rPr dirty="0" smtClean="0" sz="1100" spc="7">
                <a:latin typeface="Sylfaen"/>
                <a:cs typeface="Sylfaen"/>
              </a:rPr>
              <a:t> </a:t>
            </a:r>
            <a:r>
              <a:rPr dirty="0" smtClean="0" sz="1100" spc="7">
                <a:latin typeface="Sylfaen"/>
                <a:cs typeface="Sylfaen"/>
              </a:rPr>
              <a:t>დ</a:t>
            </a:r>
            <a:r>
              <a:rPr dirty="0" smtClean="0" sz="1100" spc="7">
                <a:latin typeface="Sylfaen"/>
                <a:cs typeface="Sylfaen"/>
              </a:rPr>
              <a:t>ა</a:t>
            </a:r>
            <a:r>
              <a:rPr dirty="0" smtClean="0" sz="1100" spc="7">
                <a:latin typeface="Sylfaen"/>
                <a:cs typeface="Sylfaen"/>
              </a:rPr>
              <a:t>ვ</a:t>
            </a:r>
            <a:r>
              <a:rPr dirty="0" smtClean="0" sz="1100" spc="7">
                <a:latin typeface="Sylfaen"/>
                <a:cs typeface="Sylfaen"/>
              </a:rPr>
              <a:t>ტ</a:t>
            </a:r>
            <a:r>
              <a:rPr dirty="0" smtClean="0" sz="1100" spc="7">
                <a:latin typeface="Sylfaen"/>
                <a:cs typeface="Sylfaen"/>
              </a:rPr>
              <a:t>ოვ</a:t>
            </a:r>
            <a:r>
              <a:rPr dirty="0" smtClean="0" sz="1100" spc="7">
                <a:latin typeface="Sylfaen"/>
                <a:cs typeface="Sylfaen"/>
              </a:rPr>
              <a:t>ო</a:t>
            </a:r>
            <a:r>
              <a:rPr dirty="0" smtClean="0" sz="1100" spc="7">
                <a:latin typeface="Sylfaen"/>
                <a:cs typeface="Sylfaen"/>
              </a:rPr>
              <a:t>თ</a:t>
            </a:r>
            <a:r>
              <a:rPr dirty="0" smtClean="0" sz="1100" spc="7">
                <a:latin typeface="Sylfaen"/>
                <a:cs typeface="Sylfaen"/>
              </a:rPr>
              <a:t> </a:t>
            </a:r>
            <a:r>
              <a:rPr dirty="0" smtClean="0" sz="1100" spc="7">
                <a:latin typeface="Sylfaen"/>
                <a:cs typeface="Sylfaen"/>
              </a:rPr>
              <a:t>ძ</a:t>
            </a:r>
            <a:r>
              <a:rPr dirty="0" smtClean="0" sz="1100" spc="7">
                <a:latin typeface="Sylfaen"/>
                <a:cs typeface="Sylfaen"/>
              </a:rPr>
              <a:t>ვ</a:t>
            </a:r>
            <a:r>
              <a:rPr dirty="0" smtClean="0" sz="1100" spc="7">
                <a:latin typeface="Sylfaen"/>
                <a:cs typeface="Sylfaen"/>
              </a:rPr>
              <a:t>ლ</a:t>
            </a:r>
            <a:r>
              <a:rPr dirty="0" smtClean="0" sz="1100" spc="7">
                <a:latin typeface="Sylfaen"/>
                <a:cs typeface="Sylfaen"/>
              </a:rPr>
              <a:t>ე</a:t>
            </a:r>
            <a:r>
              <a:rPr dirty="0" smtClean="0" sz="1100" spc="7">
                <a:latin typeface="Sylfaen"/>
                <a:cs typeface="Sylfaen"/>
              </a:rPr>
              <a:t>ბ</a:t>
            </a:r>
            <a:r>
              <a:rPr dirty="0" smtClean="0" sz="1100" spc="7">
                <a:latin typeface="Sylfaen"/>
                <a:cs typeface="Sylfaen"/>
              </a:rPr>
              <a:t>ი</a:t>
            </a:r>
            <a:r>
              <a:rPr dirty="0" smtClean="0" sz="1100" spc="7">
                <a:latin typeface="Sylfaen"/>
                <a:cs typeface="Sylfaen"/>
              </a:rPr>
              <a:t>“</a:t>
            </a:r>
            <a:r>
              <a:rPr dirty="0" smtClean="0" sz="1100" spc="7">
                <a:latin typeface="Sylfaen"/>
                <a:cs typeface="Sylfaen"/>
              </a:rPr>
              <a:t>.</a:t>
            </a:r>
            <a:r>
              <a:rPr dirty="0" smtClean="0" sz="1100" spc="7">
                <a:latin typeface="Sylfaen"/>
                <a:cs typeface="Sylfaen"/>
              </a:rPr>
              <a:t> </a:t>
            </a:r>
            <a:r>
              <a:rPr dirty="0" smtClean="0" sz="1100" spc="7">
                <a:latin typeface="Sylfaen"/>
                <a:cs typeface="Sylfaen"/>
              </a:rPr>
              <a:t>უ</a:t>
            </a:r>
            <a:r>
              <a:rPr dirty="0" smtClean="0" sz="1100" spc="7">
                <a:latin typeface="Sylfaen"/>
                <a:cs typeface="Sylfaen"/>
              </a:rPr>
              <a:t>ფრო</a:t>
            </a:r>
            <a:r>
              <a:rPr dirty="0" smtClean="0" sz="1100" spc="7">
                <a:latin typeface="Sylfaen"/>
                <a:cs typeface="Sylfaen"/>
              </a:rPr>
              <a:t>ს</a:t>
            </a:r>
            <a:r>
              <a:rPr dirty="0" smtClean="0" sz="1100" spc="7">
                <a:latin typeface="Sylfaen"/>
                <a:cs typeface="Sylfaen"/>
              </a:rPr>
              <a:t>ი</a:t>
            </a:r>
            <a:r>
              <a:rPr dirty="0" smtClean="0" sz="1100" spc="7">
                <a:latin typeface="Sylfaen"/>
                <a:cs typeface="Sylfaen"/>
              </a:rPr>
              <a:t> </a:t>
            </a:r>
            <a:r>
              <a:rPr dirty="0" smtClean="0" sz="1100" spc="7">
                <a:latin typeface="Sylfaen"/>
                <a:cs typeface="Sylfaen"/>
              </a:rPr>
              <a:t> </a:t>
            </a:r>
            <a:r>
              <a:rPr dirty="0" smtClean="0" sz="1100" spc="7">
                <a:latin typeface="Sylfaen"/>
                <a:cs typeface="Sylfaen"/>
              </a:rPr>
              <a:t>თ</a:t>
            </a:r>
            <a:r>
              <a:rPr dirty="0" smtClean="0" sz="1100" spc="7">
                <a:latin typeface="Sylfaen"/>
                <a:cs typeface="Sylfaen"/>
              </a:rPr>
              <a:t>ა</a:t>
            </a:r>
            <a:r>
              <a:rPr dirty="0" smtClean="0" sz="1100" spc="7">
                <a:latin typeface="Sylfaen"/>
                <a:cs typeface="Sylfaen"/>
              </a:rPr>
              <a:t>ო</a:t>
            </a:r>
            <a:r>
              <a:rPr dirty="0" smtClean="0" sz="1100" spc="7">
                <a:latin typeface="Sylfaen"/>
                <a:cs typeface="Sylfaen"/>
              </a:rPr>
              <a:t>ბ</a:t>
            </a:r>
            <a:r>
              <a:rPr dirty="0" smtClean="0" sz="1100" spc="7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004" y="7182087"/>
            <a:ext cx="479160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5">
                <a:latin typeface="Sylfaen"/>
                <a:cs typeface="Sylfaen"/>
              </a:rPr>
              <a:t>ბ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ვრი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ჩ</a:t>
            </a:r>
            <a:r>
              <a:rPr dirty="0" smtClean="0" sz="1100" spc="-5">
                <a:latin typeface="Sylfaen"/>
                <a:cs typeface="Sylfaen"/>
              </a:rPr>
              <a:t>ვ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ნ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თ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ნ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ქ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ლ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ქ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ლ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კ</a:t>
            </a:r>
            <a:r>
              <a:rPr dirty="0" smtClean="0" sz="1100" spc="-5">
                <a:latin typeface="Sylfaen"/>
                <a:cs typeface="Sylfaen"/>
              </a:rPr>
              <a:t>ვ</a:t>
            </a:r>
            <a:r>
              <a:rPr dirty="0" smtClean="0" sz="1100" spc="-5">
                <a:latin typeface="Sylfaen"/>
                <a:cs typeface="Sylfaen"/>
              </a:rPr>
              <a:t>ლ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ვ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ც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ბ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თ</a:t>
            </a:r>
            <a:r>
              <a:rPr dirty="0" smtClean="0" sz="1100" spc="-5">
                <a:latin typeface="Sylfaen"/>
                <a:cs typeface="Sylfaen"/>
              </a:rPr>
              <a:t>ო</a:t>
            </a:r>
            <a:r>
              <a:rPr dirty="0" smtClean="0" sz="1100" spc="-5">
                <a:latin typeface="Sylfaen"/>
                <a:cs typeface="Sylfaen"/>
              </a:rPr>
              <a:t>მ</a:t>
            </a:r>
            <a:r>
              <a:rPr dirty="0" smtClean="0" sz="1100" spc="-5">
                <a:latin typeface="Sylfaen"/>
                <a:cs typeface="Sylfaen"/>
              </a:rPr>
              <a:t>ს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უ</a:t>
            </a:r>
            <a:r>
              <a:rPr dirty="0" smtClean="0" sz="1100" spc="-5">
                <a:latin typeface="Sylfaen"/>
                <a:cs typeface="Sylfaen"/>
              </a:rPr>
              <a:t>წ</a:t>
            </a:r>
            <a:r>
              <a:rPr dirty="0" smtClean="0" sz="1100" spc="-5">
                <a:latin typeface="Sylfaen"/>
                <a:cs typeface="Sylfaen"/>
              </a:rPr>
              <a:t>ო</a:t>
            </a:r>
            <a:r>
              <a:rPr dirty="0" smtClean="0" sz="1100" spc="-5">
                <a:latin typeface="Sylfaen"/>
                <a:cs typeface="Sylfaen"/>
              </a:rPr>
              <a:t>დ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ბს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მ</a:t>
            </a:r>
            <a:r>
              <a:rPr dirty="0" smtClean="0" sz="1100" spc="-5">
                <a:latin typeface="Sylfaen"/>
                <a:cs typeface="Sylfaen"/>
              </a:rPr>
              <a:t>შ</a:t>
            </a:r>
            <a:r>
              <a:rPr dirty="0" smtClean="0" sz="1100" spc="-5">
                <a:latin typeface="Sylfaen"/>
                <a:cs typeface="Sylfaen"/>
              </a:rPr>
              <a:t>ო</a:t>
            </a:r>
            <a:r>
              <a:rPr dirty="0" smtClean="0" sz="1100" spc="-5">
                <a:latin typeface="Sylfaen"/>
                <a:cs typeface="Sylfaen"/>
              </a:rPr>
              <a:t>ბ</a:t>
            </a:r>
            <a:r>
              <a:rPr dirty="0" smtClean="0" sz="1100" spc="-5">
                <a:latin typeface="Sylfaen"/>
                <a:cs typeface="Sylfaen"/>
              </a:rPr>
              <a:t>ლ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უ</a:t>
            </a:r>
            <a:r>
              <a:rPr dirty="0" smtClean="0" sz="1100" spc="-5">
                <a:latin typeface="Sylfaen"/>
                <a:cs typeface="Sylfaen"/>
              </a:rPr>
              <a:t>რ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ქ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ლ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ქ</a:t>
            </a:r>
            <a:r>
              <a:rPr dirty="0" smtClean="0" sz="1100" spc="-5">
                <a:latin typeface="Sylfaen"/>
                <a:cs typeface="Sylfaen"/>
              </a:rPr>
              <a:t>ს</a:t>
            </a:r>
            <a:r>
              <a:rPr dirty="0" smtClean="0" sz="1100" spc="-5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73276" y="7476600"/>
            <a:ext cx="5508991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">
                <a:latin typeface="Sylfaen"/>
                <a:cs typeface="Sylfaen"/>
              </a:rPr>
              <a:t>1883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წ</a:t>
            </a:r>
            <a:r>
              <a:rPr dirty="0" smtClean="0" sz="1100" spc="-2">
                <a:latin typeface="Sylfaen"/>
                <a:cs typeface="Sylfaen"/>
              </a:rPr>
              <a:t>ლ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დ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ნ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ს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პო</a:t>
            </a:r>
            <a:r>
              <a:rPr dirty="0" smtClean="0" sz="1100" spc="-2">
                <a:latin typeface="Sylfaen"/>
                <a:cs typeface="Sylfaen"/>
              </a:rPr>
              <a:t>რ</a:t>
            </a:r>
            <a:r>
              <a:rPr dirty="0" smtClean="0" sz="1100" spc="-2">
                <a:latin typeface="Sylfaen"/>
                <a:cs typeface="Sylfaen"/>
              </a:rPr>
              <a:t>ტ</a:t>
            </a:r>
            <a:r>
              <a:rPr dirty="0" smtClean="0" sz="1100" spc="-2">
                <a:latin typeface="Sylfaen"/>
                <a:cs typeface="Sylfaen"/>
              </a:rPr>
              <a:t>ო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ქ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ლ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ქ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..</a:t>
            </a:r>
            <a:r>
              <a:rPr dirty="0" smtClean="0" sz="1100" spc="-2">
                <a:latin typeface="Sylfaen"/>
                <a:cs typeface="Sylfaen"/>
              </a:rPr>
              <a:t>.</a:t>
            </a:r>
            <a:r>
              <a:rPr dirty="0" smtClean="0" sz="1100" spc="-2">
                <a:latin typeface="Sylfaen"/>
                <a:cs typeface="Sylfaen"/>
              </a:rPr>
              <a:t>დ</a:t>
            </a:r>
            <a:r>
              <a:rPr dirty="0" smtClean="0" sz="1100" spc="-2">
                <a:latin typeface="Sylfaen"/>
                <a:cs typeface="Sylfaen"/>
              </a:rPr>
              <a:t>ღ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ს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ბ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თუმი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თ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ნ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მ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დ</a:t>
            </a:r>
            <a:r>
              <a:rPr dirty="0" smtClean="0" sz="1100" spc="-2">
                <a:latin typeface="Sylfaen"/>
                <a:cs typeface="Sylfaen"/>
              </a:rPr>
              <a:t>რო</a:t>
            </a:r>
            <a:r>
              <a:rPr dirty="0" smtClean="0" sz="1100" spc="-2">
                <a:latin typeface="Sylfaen"/>
                <a:cs typeface="Sylfaen"/>
              </a:rPr>
              <a:t>ვ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ქ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რ</a:t>
            </a:r>
            <a:r>
              <a:rPr dirty="0" smtClean="0" sz="1100" spc="-2">
                <a:latin typeface="Sylfaen"/>
                <a:cs typeface="Sylfaen"/>
              </a:rPr>
              <a:t>თულ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-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ვ</a:t>
            </a:r>
            <a:r>
              <a:rPr dirty="0" smtClean="0" sz="1100" spc="-2">
                <a:latin typeface="Sylfaen"/>
                <a:cs typeface="Sylfaen"/>
              </a:rPr>
              <a:t>რ</a:t>
            </a:r>
            <a:r>
              <a:rPr dirty="0" smtClean="0" sz="1100" spc="-2">
                <a:latin typeface="Sylfaen"/>
                <a:cs typeface="Sylfaen"/>
              </a:rPr>
              <a:t>ოპ</a:t>
            </a:r>
            <a:r>
              <a:rPr dirty="0" smtClean="0" sz="1100" spc="-2">
                <a:latin typeface="Sylfaen"/>
                <a:cs typeface="Sylfaen"/>
              </a:rPr>
              <a:t>უ</a:t>
            </a:r>
            <a:r>
              <a:rPr dirty="0" smtClean="0" sz="1100" spc="-2">
                <a:latin typeface="Sylfaen"/>
                <a:cs typeface="Sylfaen"/>
              </a:rPr>
              <a:t>ლ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2004" y="7770732"/>
            <a:ext cx="5780044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161">
                <a:latin typeface="Sylfaen"/>
                <a:cs typeface="Sylfaen"/>
              </a:rPr>
              <a:t> </a:t>
            </a:r>
            <a:r>
              <a:rPr dirty="0" smtClean="0" sz="1100" spc="-36">
                <a:latin typeface="Sylfaen"/>
                <a:cs typeface="Sylfaen"/>
              </a:rPr>
              <a:t>შავ</a:t>
            </a:r>
            <a:r>
              <a:rPr dirty="0" smtClean="0" sz="1100" spc="-52">
                <a:latin typeface="Sylfaen"/>
                <a:cs typeface="Sylfaen"/>
              </a:rPr>
              <a:t>ი</a:t>
            </a:r>
            <a:r>
              <a:rPr dirty="0" smtClean="0" sz="1100" spc="-56">
                <a:latin typeface="Sylfaen"/>
                <a:cs typeface="Sylfaen"/>
              </a:rPr>
              <a:t>ზ</a:t>
            </a:r>
            <a:r>
              <a:rPr dirty="0" smtClean="0" sz="1100" spc="-48">
                <a:latin typeface="Sylfaen"/>
                <a:cs typeface="Sylfaen"/>
              </a:rPr>
              <a:t>ღ</a:t>
            </a:r>
            <a:r>
              <a:rPr dirty="0" smtClean="0" sz="1100" spc="-40">
                <a:latin typeface="Sylfaen"/>
                <a:cs typeface="Sylfaen"/>
              </a:rPr>
              <a:t>ვი</a:t>
            </a:r>
            <a:r>
              <a:rPr dirty="0" smtClean="0" sz="1100" spc="-48">
                <a:latin typeface="Sylfaen"/>
                <a:cs typeface="Sylfaen"/>
              </a:rPr>
              <a:t>ს</a:t>
            </a:r>
            <a:r>
              <a:rPr dirty="0" smtClean="0" sz="1100" spc="-37">
                <a:latin typeface="Sylfaen"/>
                <a:cs typeface="Sylfaen"/>
              </a:rPr>
              <a:t>პ</a:t>
            </a:r>
            <a:r>
              <a:rPr dirty="0" smtClean="0" sz="1100" spc="-52">
                <a:latin typeface="Sylfaen"/>
                <a:cs typeface="Sylfaen"/>
              </a:rPr>
              <a:t>ი</a:t>
            </a:r>
            <a:r>
              <a:rPr dirty="0" smtClean="0" sz="1100" spc="-53">
                <a:latin typeface="Sylfaen"/>
                <a:cs typeface="Sylfaen"/>
              </a:rPr>
              <a:t>რ</a:t>
            </a:r>
            <a:r>
              <a:rPr dirty="0" smtClean="0" sz="1100" spc="-32">
                <a:latin typeface="Sylfaen"/>
                <a:cs typeface="Sylfaen"/>
              </a:rPr>
              <a:t>ე</a:t>
            </a:r>
            <a:r>
              <a:rPr dirty="0" smtClean="0" sz="1100" spc="-63">
                <a:latin typeface="Sylfaen"/>
                <a:cs typeface="Sylfaen"/>
              </a:rPr>
              <a:t>თ</a:t>
            </a:r>
            <a:r>
              <a:rPr dirty="0" smtClean="0" sz="1100" spc="-49">
                <a:latin typeface="Sylfaen"/>
                <a:cs typeface="Sylfaen"/>
              </a:rPr>
              <a:t>შ</a:t>
            </a:r>
            <a:r>
              <a:rPr dirty="0" smtClean="0" sz="1100" spc="-42">
                <a:latin typeface="Sylfaen"/>
                <a:cs typeface="Sylfaen"/>
              </a:rPr>
              <a:t>ი</a:t>
            </a:r>
            <a:r>
              <a:rPr dirty="0" smtClean="0" sz="1100" spc="-19">
                <a:latin typeface="Sylfaen"/>
                <a:cs typeface="Sylfaen"/>
              </a:rPr>
              <a:t>   </a:t>
            </a:r>
            <a:r>
              <a:rPr dirty="0" smtClean="0" sz="1100" spc="88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გ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60">
                <a:latin typeface="Sylfaen"/>
                <a:cs typeface="Sylfaen"/>
              </a:rPr>
              <a:t>ორ</a:t>
            </a:r>
            <a:r>
              <a:rPr dirty="0" smtClean="0" sz="1100" spc="37">
                <a:latin typeface="Sylfaen"/>
                <a:cs typeface="Sylfaen"/>
              </a:rPr>
              <a:t>ჩ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-10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-54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ძ</a:t>
            </a:r>
            <a:r>
              <a:rPr dirty="0" smtClean="0" sz="1100" spc="-5">
                <a:latin typeface="Sylfaen"/>
                <a:cs typeface="Sylfaen"/>
              </a:rPr>
              <a:t>ვ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-6">
                <a:latin typeface="Sylfaen"/>
                <a:cs typeface="Sylfaen"/>
              </a:rPr>
              <a:t>ლ</a:t>
            </a:r>
            <a:r>
              <a:rPr dirty="0" smtClean="0" sz="1100" spc="-6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  </a:t>
            </a:r>
            <a:r>
              <a:rPr dirty="0" smtClean="0" sz="1100" spc="262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ორ</a:t>
            </a:r>
            <a:r>
              <a:rPr dirty="0" smtClean="0" sz="1100" spc="-20">
                <a:latin typeface="Sylfaen"/>
                <a:cs typeface="Sylfaen"/>
              </a:rPr>
              <a:t>ს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რთ</a:t>
            </a:r>
            <a:r>
              <a:rPr dirty="0" smtClean="0" sz="1100" spc="-23">
                <a:latin typeface="Sylfaen"/>
                <a:cs typeface="Sylfaen"/>
              </a:rPr>
              <a:t>უ</a:t>
            </a:r>
            <a:r>
              <a:rPr dirty="0" smtClean="0" sz="1100" spc="-6">
                <a:latin typeface="Sylfaen"/>
                <a:cs typeface="Sylfaen"/>
              </a:rPr>
              <a:t>ლ</a:t>
            </a:r>
            <a:r>
              <a:rPr dirty="0" smtClean="0" sz="1100" spc="-16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ნ</a:t>
            </a:r>
            <a:r>
              <a:rPr dirty="0" smtClean="0" sz="1100" spc="-6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  </a:t>
            </a:r>
            <a:r>
              <a:rPr dirty="0" smtClean="0" sz="1100" spc="251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97">
                <a:latin typeface="Sylfaen"/>
                <a:cs typeface="Sylfaen"/>
              </a:rPr>
              <a:t> </a:t>
            </a:r>
            <a:r>
              <a:rPr dirty="0" smtClean="0" sz="1100" spc="-28">
                <a:latin typeface="Sylfaen"/>
                <a:cs typeface="Sylfaen"/>
              </a:rPr>
              <a:t>ბ</a:t>
            </a:r>
            <a:r>
              <a:rPr dirty="0" smtClean="0" sz="1100" spc="-31">
                <a:latin typeface="Sylfaen"/>
                <a:cs typeface="Sylfaen"/>
              </a:rPr>
              <a:t>ე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114">
                <a:latin typeface="Sylfaen"/>
                <a:cs typeface="Sylfaen"/>
              </a:rPr>
              <a:t>ტ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96">
                <a:latin typeface="Sylfaen"/>
                <a:cs typeface="Sylfaen"/>
              </a:rPr>
              <a:t>ჟ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004" y="8064864"/>
            <a:ext cx="5779800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2">
                <a:latin typeface="Sylfaen"/>
                <a:cs typeface="Sylfaen"/>
              </a:rPr>
              <a:t>ს</a:t>
            </a:r>
            <a:r>
              <a:rPr dirty="0" smtClean="0" sz="1100" spc="-12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ხ</a:t>
            </a:r>
            <a:r>
              <a:rPr dirty="0" smtClean="0" sz="1100" spc="-12">
                <a:latin typeface="Sylfaen"/>
                <a:cs typeface="Sylfaen"/>
              </a:rPr>
              <a:t>ლ</a:t>
            </a:r>
            <a:r>
              <a:rPr dirty="0" smtClean="0" sz="1100" spc="-12">
                <a:latin typeface="Sylfaen"/>
                <a:cs typeface="Sylfaen"/>
              </a:rPr>
              <a:t>ე</a:t>
            </a:r>
            <a:r>
              <a:rPr dirty="0" smtClean="0" sz="1100" spc="-12">
                <a:latin typeface="Sylfaen"/>
                <a:cs typeface="Sylfaen"/>
              </a:rPr>
              <a:t>ბ</a:t>
            </a:r>
            <a:r>
              <a:rPr dirty="0" smtClean="0" sz="1100" spc="-12">
                <a:latin typeface="Sylfaen"/>
                <a:cs typeface="Sylfaen"/>
              </a:rPr>
              <a:t>ი</a:t>
            </a:r>
            <a:r>
              <a:rPr dirty="0" smtClean="0" sz="1100" spc="-12">
                <a:latin typeface="Sylfaen"/>
                <a:cs typeface="Sylfaen"/>
              </a:rPr>
              <a:t>თ</a:t>
            </a:r>
            <a:r>
              <a:rPr dirty="0" smtClean="0" sz="1100" spc="-12">
                <a:latin typeface="Sylfaen"/>
                <a:cs typeface="Sylfaen"/>
              </a:rPr>
              <a:t>,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შ</a:t>
            </a:r>
            <a:r>
              <a:rPr dirty="0" smtClean="0" sz="1100" spc="-12">
                <a:latin typeface="Sylfaen"/>
                <a:cs typeface="Sylfaen"/>
              </a:rPr>
              <a:t>ე</a:t>
            </a:r>
            <a:r>
              <a:rPr dirty="0" smtClean="0" sz="1100" spc="-12">
                <a:latin typeface="Sylfaen"/>
                <a:cs typeface="Sylfaen"/>
              </a:rPr>
              <a:t>მ</a:t>
            </a:r>
            <a:r>
              <a:rPr dirty="0" smtClean="0" sz="1100" spc="-12">
                <a:latin typeface="Sylfaen"/>
                <a:cs typeface="Sylfaen"/>
              </a:rPr>
              <a:t>კ</a:t>
            </a:r>
            <a:r>
              <a:rPr dirty="0" smtClean="0" sz="1100" spc="-12">
                <a:latin typeface="Sylfaen"/>
                <a:cs typeface="Sylfaen"/>
              </a:rPr>
              <a:t>უ</a:t>
            </a:r>
            <a:r>
              <a:rPr dirty="0" smtClean="0" sz="1100" spc="-12">
                <a:latin typeface="Sylfaen"/>
                <a:cs typeface="Sylfaen"/>
              </a:rPr>
              <a:t>ლ</a:t>
            </a:r>
            <a:r>
              <a:rPr dirty="0" smtClean="0" sz="1100" spc="-12">
                <a:latin typeface="Sylfaen"/>
                <a:cs typeface="Sylfaen"/>
              </a:rPr>
              <a:t>ი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ფ</a:t>
            </a:r>
            <a:r>
              <a:rPr dirty="0" smtClean="0" sz="1100" spc="-12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ს</a:t>
            </a:r>
            <a:r>
              <a:rPr dirty="0" smtClean="0" sz="1100" spc="-12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დ</a:t>
            </a:r>
            <a:r>
              <a:rPr dirty="0" smtClean="0" sz="1100" spc="-12">
                <a:latin typeface="Sylfaen"/>
                <a:cs typeface="Sylfaen"/>
              </a:rPr>
              <a:t>ე</a:t>
            </a:r>
            <a:r>
              <a:rPr dirty="0" smtClean="0" sz="1100" spc="-12">
                <a:latin typeface="Sylfaen"/>
                <a:cs typeface="Sylfaen"/>
              </a:rPr>
              <a:t>ბ</a:t>
            </a:r>
            <a:r>
              <a:rPr dirty="0" smtClean="0" sz="1100" spc="-12">
                <a:latin typeface="Sylfaen"/>
                <a:cs typeface="Sylfaen"/>
              </a:rPr>
              <a:t>ი</a:t>
            </a:r>
            <a:r>
              <a:rPr dirty="0" smtClean="0" sz="1100" spc="-12">
                <a:latin typeface="Sylfaen"/>
                <a:cs typeface="Sylfaen"/>
              </a:rPr>
              <a:t>თ</a:t>
            </a:r>
            <a:r>
              <a:rPr dirty="0" smtClean="0" sz="1100" spc="-12">
                <a:latin typeface="Sylfaen"/>
                <a:cs typeface="Sylfaen"/>
              </a:rPr>
              <a:t>,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მ</a:t>
            </a:r>
            <a:r>
              <a:rPr dirty="0" smtClean="0" sz="1100" spc="-12">
                <a:latin typeface="Sylfaen"/>
                <a:cs typeface="Sylfaen"/>
              </a:rPr>
              <a:t>ყ</a:t>
            </a:r>
            <a:r>
              <a:rPr dirty="0" smtClean="0" sz="1100" spc="-12">
                <a:latin typeface="Sylfaen"/>
                <a:cs typeface="Sylfaen"/>
              </a:rPr>
              <a:t>უ</a:t>
            </a:r>
            <a:r>
              <a:rPr dirty="0" smtClean="0" sz="1100" spc="-12">
                <a:latin typeface="Sylfaen"/>
                <a:cs typeface="Sylfaen"/>
              </a:rPr>
              <a:t>დ</a:t>
            </a:r>
            <a:r>
              <a:rPr dirty="0" smtClean="0" sz="1100" spc="-12">
                <a:latin typeface="Sylfaen"/>
                <a:cs typeface="Sylfaen"/>
              </a:rPr>
              <a:t>რო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ე</a:t>
            </a:r>
            <a:r>
              <a:rPr dirty="0" smtClean="0" sz="1100" spc="-12">
                <a:latin typeface="Sylfaen"/>
                <a:cs typeface="Sylfaen"/>
              </a:rPr>
              <a:t>ზ</a:t>
            </a:r>
            <a:r>
              <a:rPr dirty="0" smtClean="0" sz="1100" spc="-12">
                <a:latin typeface="Sylfaen"/>
                <a:cs typeface="Sylfaen"/>
              </a:rPr>
              <a:t>ო</a:t>
            </a:r>
            <a:r>
              <a:rPr dirty="0" smtClean="0" sz="1100" spc="-12">
                <a:latin typeface="Sylfaen"/>
                <a:cs typeface="Sylfaen"/>
              </a:rPr>
              <a:t>ე</a:t>
            </a:r>
            <a:r>
              <a:rPr dirty="0" smtClean="0" sz="1100" spc="-12">
                <a:latin typeface="Sylfaen"/>
                <a:cs typeface="Sylfaen"/>
              </a:rPr>
              <a:t>ბ</a:t>
            </a:r>
            <a:r>
              <a:rPr dirty="0" smtClean="0" sz="1100" spc="-12">
                <a:latin typeface="Sylfaen"/>
                <a:cs typeface="Sylfaen"/>
              </a:rPr>
              <a:t>ი</a:t>
            </a:r>
            <a:r>
              <a:rPr dirty="0" smtClean="0" sz="1100" spc="-12">
                <a:latin typeface="Sylfaen"/>
                <a:cs typeface="Sylfaen"/>
              </a:rPr>
              <a:t>თ</a:t>
            </a:r>
            <a:r>
              <a:rPr dirty="0" smtClean="0" sz="1100" spc="-12">
                <a:latin typeface="Sylfaen"/>
                <a:cs typeface="Sylfaen"/>
              </a:rPr>
              <a:t>,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ქ</a:t>
            </a:r>
            <a:r>
              <a:rPr dirty="0" smtClean="0" sz="1100" spc="-12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ლ</a:t>
            </a:r>
            <a:r>
              <a:rPr dirty="0" smtClean="0" sz="1100" spc="-12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ქ</a:t>
            </a:r>
            <a:r>
              <a:rPr dirty="0" smtClean="0" sz="1100" spc="-12">
                <a:latin typeface="Sylfaen"/>
                <a:cs typeface="Sylfaen"/>
              </a:rPr>
              <a:t>ის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ხ</a:t>
            </a:r>
            <a:r>
              <a:rPr dirty="0" smtClean="0" sz="1100" spc="-12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ლ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ნ</a:t>
            </a:r>
            <a:r>
              <a:rPr dirty="0" smtClean="0" sz="1100" spc="-12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წ</a:t>
            </a:r>
            <a:r>
              <a:rPr dirty="0" smtClean="0" sz="1100" spc="-12">
                <a:latin typeface="Sylfaen"/>
                <a:cs typeface="Sylfaen"/>
              </a:rPr>
              <a:t>ი</a:t>
            </a:r>
            <a:r>
              <a:rPr dirty="0" smtClean="0" sz="1100" spc="-12">
                <a:latin typeface="Sylfaen"/>
                <a:cs typeface="Sylfaen"/>
              </a:rPr>
              <a:t>ლ</a:t>
            </a:r>
            <a:r>
              <a:rPr dirty="0" smtClean="0" sz="1100" spc="-12">
                <a:latin typeface="Sylfaen"/>
                <a:cs typeface="Sylfaen"/>
              </a:rPr>
              <a:t>ში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თ</a:t>
            </a:r>
            <a:r>
              <a:rPr dirty="0" smtClean="0" sz="1100" spc="-12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ნ</a:t>
            </a:r>
            <a:r>
              <a:rPr dirty="0" smtClean="0" sz="1100" spc="-12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მ</a:t>
            </a:r>
            <a:r>
              <a:rPr dirty="0" smtClean="0" sz="1100" spc="-12">
                <a:latin typeface="Sylfaen"/>
                <a:cs typeface="Sylfaen"/>
              </a:rPr>
              <a:t>ე</a:t>
            </a:r>
            <a:r>
              <a:rPr dirty="0" smtClean="0" sz="1100" spc="-12">
                <a:latin typeface="Sylfaen"/>
                <a:cs typeface="Sylfaen"/>
              </a:rPr>
              <a:t>დ</a:t>
            </a:r>
            <a:r>
              <a:rPr dirty="0" smtClean="0" sz="1100" spc="-12">
                <a:latin typeface="Sylfaen"/>
                <a:cs typeface="Sylfaen"/>
              </a:rPr>
              <a:t>რო</a:t>
            </a:r>
            <a:r>
              <a:rPr dirty="0" smtClean="0" sz="1100" spc="-12">
                <a:latin typeface="Sylfaen"/>
                <a:cs typeface="Sylfaen"/>
              </a:rPr>
              <a:t>ვ</a:t>
            </a:r>
            <a:r>
              <a:rPr dirty="0" smtClean="0" sz="1100" spc="-12">
                <a:latin typeface="Sylfaen"/>
                <a:cs typeface="Sylfaen"/>
              </a:rPr>
              <a:t>ე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8358996"/>
            <a:ext cx="2079777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54">
                <a:latin typeface="Sylfaen"/>
                <a:cs typeface="Sylfaen"/>
              </a:rPr>
              <a:t>არ</a:t>
            </a:r>
            <a:r>
              <a:rPr dirty="0" smtClean="0" sz="1100" spc="49">
                <a:latin typeface="Sylfaen"/>
                <a:cs typeface="Sylfaen"/>
              </a:rPr>
              <a:t>ქ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-124">
                <a:latin typeface="Sylfaen"/>
                <a:cs typeface="Sylfaen"/>
              </a:rPr>
              <a:t>ტ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9">
                <a:latin typeface="Sylfaen"/>
                <a:cs typeface="Sylfaen"/>
              </a:rPr>
              <a:t>ქ</a:t>
            </a:r>
            <a:r>
              <a:rPr dirty="0" smtClean="0" sz="1100" spc="-114">
                <a:latin typeface="Sylfaen"/>
                <a:cs typeface="Sylfaen"/>
              </a:rPr>
              <a:t>ტ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83">
                <a:latin typeface="Sylfaen"/>
                <a:cs typeface="Sylfaen"/>
              </a:rPr>
              <a:t>რ</a:t>
            </a:r>
            <a:r>
              <a:rPr dirty="0" smtClean="0" sz="1100" spc="-95">
                <a:latin typeface="Sylfaen"/>
                <a:cs typeface="Sylfaen"/>
              </a:rPr>
              <a:t>უ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50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ბ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ბით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33471" y="8358996"/>
            <a:ext cx="3547608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95">
                <a:latin typeface="Sylfaen"/>
                <a:cs typeface="Sylfaen"/>
              </a:rPr>
              <a:t>ღ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67">
                <a:latin typeface="Sylfaen"/>
                <a:cs typeface="Sylfaen"/>
              </a:rPr>
              <a:t>ი</a:t>
            </a:r>
            <a:r>
              <a:rPr dirty="0" smtClean="0" sz="1100" spc="-74">
                <a:latin typeface="Sylfaen"/>
                <a:cs typeface="Sylfaen"/>
              </a:rPr>
              <a:t>ვ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39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შ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ბ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269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,,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თუ</a:t>
            </a:r>
            <a:r>
              <a:rPr dirty="0" smtClean="0" sz="1100" spc="-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-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რთულ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37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შ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ბ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8653128"/>
            <a:ext cx="5781117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9">
                <a:latin typeface="Sylfaen"/>
                <a:cs typeface="Sylfaen"/>
              </a:rPr>
              <a:t>გ</a:t>
            </a:r>
            <a:r>
              <a:rPr dirty="0" smtClean="0" sz="1100" spc="44">
                <a:latin typeface="Sylfaen"/>
                <a:cs typeface="Sylfaen"/>
              </a:rPr>
              <a:t>რ</a:t>
            </a:r>
            <a:r>
              <a:rPr dirty="0" smtClean="0" sz="1100" spc="21">
                <a:latin typeface="Sylfaen"/>
                <a:cs typeface="Sylfaen"/>
              </a:rPr>
              <a:t>ძ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125">
                <a:latin typeface="Sylfaen"/>
                <a:cs typeface="Sylfaen"/>
              </a:rPr>
              <a:t> </a:t>
            </a:r>
            <a:r>
              <a:rPr dirty="0" smtClean="0" sz="1100" spc="-30">
                <a:latin typeface="Sylfaen"/>
                <a:cs typeface="Sylfaen"/>
              </a:rPr>
              <a:t>რ</a:t>
            </a:r>
            <a:r>
              <a:rPr dirty="0" smtClean="0" sz="1100" spc="-34">
                <a:latin typeface="Sylfaen"/>
                <a:cs typeface="Sylfaen"/>
              </a:rPr>
              <a:t>ი</a:t>
            </a:r>
            <a:r>
              <a:rPr dirty="0" smtClean="0" sz="1100" spc="-19">
                <a:latin typeface="Sylfaen"/>
                <a:cs typeface="Sylfaen"/>
              </a:rPr>
              <a:t>გ</a:t>
            </a:r>
            <a:r>
              <a:rPr dirty="0" smtClean="0" sz="1100" spc="-34">
                <a:latin typeface="Sylfaen"/>
                <a:cs typeface="Sylfaen"/>
              </a:rPr>
              <a:t>ი</a:t>
            </a:r>
            <a:r>
              <a:rPr dirty="0" smtClean="0" sz="1100" spc="-32">
                <a:latin typeface="Sylfaen"/>
                <a:cs typeface="Sylfaen"/>
              </a:rPr>
              <a:t>თ</a:t>
            </a:r>
            <a:r>
              <a:rPr dirty="0" smtClean="0" sz="1100" spc="-21">
                <a:latin typeface="Sylfaen"/>
                <a:cs typeface="Sylfaen"/>
              </a:rPr>
              <a:t>“</a:t>
            </a:r>
            <a:r>
              <a:rPr dirty="0" smtClean="0" sz="1100" spc="-10">
                <a:latin typeface="Sylfaen"/>
                <a:cs typeface="Sylfaen"/>
              </a:rPr>
              <a:t>,</a:t>
            </a:r>
            <a:r>
              <a:rPr dirty="0" smtClean="0" sz="1100" spc="-10">
                <a:latin typeface="Sylfaen"/>
                <a:cs typeface="Sylfaen"/>
              </a:rPr>
              <a:t>  </a:t>
            </a:r>
            <a:r>
              <a:rPr dirty="0" smtClean="0" sz="1100" spc="9">
                <a:latin typeface="Sylfaen"/>
                <a:cs typeface="Sylfaen"/>
              </a:rPr>
              <a:t> </a:t>
            </a:r>
            <a:r>
              <a:rPr dirty="0" smtClean="0" sz="1100" spc="-66">
                <a:latin typeface="Sylfaen"/>
                <a:cs typeface="Sylfaen"/>
              </a:rPr>
              <a:t>ბ</a:t>
            </a:r>
            <a:r>
              <a:rPr dirty="0" smtClean="0" sz="1100" spc="-15">
                <a:latin typeface="Sylfaen"/>
                <a:cs typeface="Sylfaen"/>
              </a:rPr>
              <a:t>ო</a:t>
            </a:r>
            <a:r>
              <a:rPr dirty="0" smtClean="0" sz="1100" spc="-21">
                <a:latin typeface="Sylfaen"/>
                <a:cs typeface="Sylfaen"/>
              </a:rPr>
              <a:t>ტ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55">
                <a:latin typeface="Sylfaen"/>
                <a:cs typeface="Sylfaen"/>
              </a:rPr>
              <a:t>ი</a:t>
            </a:r>
            <a:r>
              <a:rPr dirty="0" smtClean="0" sz="1100" spc="-50">
                <a:latin typeface="Sylfaen"/>
                <a:cs typeface="Sylfaen"/>
              </a:rPr>
              <a:t>კ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0">
                <a:latin typeface="Sylfaen"/>
                <a:cs typeface="Sylfaen"/>
              </a:rPr>
              <a:t>რი</a:t>
            </a:r>
            <a:r>
              <a:rPr dirty="0" smtClean="0" sz="1100" spc="125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ღ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60">
                <a:latin typeface="Sylfaen"/>
                <a:cs typeface="Sylfaen"/>
              </a:rPr>
              <a:t> </a:t>
            </a:r>
            <a:r>
              <a:rPr dirty="0" smtClean="0" sz="1100" spc="-277">
                <a:latin typeface="Sylfaen"/>
                <a:cs typeface="Sylfaen"/>
              </a:rPr>
              <a:t>ზ</a:t>
            </a:r>
            <a:r>
              <a:rPr dirty="0" smtClean="0" sz="1100" spc="-12">
                <a:latin typeface="Sylfaen"/>
                <a:cs typeface="Sylfaen"/>
              </a:rPr>
              <a:t>ღვი</a:t>
            </a:r>
            <a:r>
              <a:rPr dirty="0" smtClean="0" sz="1100" spc="-15">
                <a:latin typeface="Sylfaen"/>
                <a:cs typeface="Sylfaen"/>
              </a:rPr>
              <a:t>ს</a:t>
            </a:r>
            <a:r>
              <a:rPr dirty="0" smtClean="0" sz="1100" spc="-53">
                <a:latin typeface="Sylfaen"/>
                <a:cs typeface="Sylfaen"/>
              </a:rPr>
              <a:t>პ</a:t>
            </a:r>
            <a:r>
              <a:rPr dirty="0" smtClean="0" sz="1100" spc="-71">
                <a:latin typeface="Sylfaen"/>
                <a:cs typeface="Sylfaen"/>
              </a:rPr>
              <a:t>ი</a:t>
            </a:r>
            <a:r>
              <a:rPr dirty="0" smtClean="0" sz="1100" spc="72">
                <a:latin typeface="Sylfaen"/>
                <a:cs typeface="Sylfaen"/>
              </a:rPr>
              <a:t>რა</a:t>
            </a:r>
            <a:r>
              <a:rPr dirty="0" smtClean="0" sz="1100" spc="125">
                <a:latin typeface="Sylfaen"/>
                <a:cs typeface="Sylfaen"/>
              </a:rPr>
              <a:t> </a:t>
            </a:r>
            <a:r>
              <a:rPr dirty="0" smtClean="0" sz="1100" spc="-130">
                <a:latin typeface="Sylfaen"/>
                <a:cs typeface="Sylfaen"/>
              </a:rPr>
              <a:t>ბ</a:t>
            </a:r>
            <a:r>
              <a:rPr dirty="0" smtClean="0" sz="1100" spc="-204">
                <a:latin typeface="Sylfaen"/>
                <a:cs typeface="Sylfaen"/>
              </a:rPr>
              <a:t>უ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34">
                <a:latin typeface="Sylfaen"/>
                <a:cs typeface="Sylfaen"/>
              </a:rPr>
              <a:t>ვა</a:t>
            </a:r>
            <a:r>
              <a:rPr dirty="0" smtClean="0" sz="1100" spc="42">
                <a:latin typeface="Sylfaen"/>
                <a:cs typeface="Sylfaen"/>
              </a:rPr>
              <a:t>რ</a:t>
            </a:r>
            <a:r>
              <a:rPr dirty="0" smtClean="0" sz="1100" spc="-61">
                <a:latin typeface="Sylfaen"/>
                <a:cs typeface="Sylfaen"/>
              </a:rPr>
              <a:t>ი</a:t>
            </a:r>
            <a:r>
              <a:rPr dirty="0" smtClean="0" sz="1100" spc="-85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119">
                <a:latin typeface="Sylfaen"/>
                <a:cs typeface="Sylfaen"/>
              </a:rPr>
              <a:t> </a:t>
            </a:r>
            <a:r>
              <a:rPr dirty="0" smtClean="0" sz="1100" spc="-286">
                <a:latin typeface="Sylfaen"/>
                <a:cs typeface="Sylfaen"/>
              </a:rPr>
              <a:t>უ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277">
                <a:latin typeface="Sylfaen"/>
                <a:cs typeface="Sylfaen"/>
              </a:rPr>
              <a:t>ზ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129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პ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0">
                <a:latin typeface="Sylfaen"/>
                <a:cs typeface="Sylfaen"/>
              </a:rPr>
              <a:t>ით</a:t>
            </a:r>
            <a:r>
              <a:rPr dirty="0" smtClean="0" sz="1100" spc="79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0">
                <a:latin typeface="Sylfaen"/>
                <a:cs typeface="Sylfaen"/>
              </a:rPr>
              <a:t>რი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21">
                <a:latin typeface="Sylfaen"/>
                <a:cs typeface="Sylfaen"/>
              </a:rPr>
              <a:t>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8947260"/>
            <a:ext cx="5780684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ტ</a:t>
            </a:r>
            <a:r>
              <a:rPr dirty="0" smtClean="0" sz="1100" spc="0">
                <a:latin typeface="Sylfaen"/>
                <a:cs typeface="Sylfaen"/>
              </a:rPr>
              <a:t>ბის</a:t>
            </a:r>
            <a:r>
              <a:rPr dirty="0" smtClean="0" sz="1100" spc="118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ივ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23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42">
                <a:latin typeface="Sylfaen"/>
                <a:cs typeface="Sylfaen"/>
              </a:rPr>
              <a:t>ვ</a:t>
            </a:r>
            <a:r>
              <a:rPr dirty="0" smtClean="0" sz="1100" spc="60">
                <a:latin typeface="Sylfaen"/>
                <a:cs typeface="Sylfaen"/>
              </a:rPr>
              <a:t>რო</a:t>
            </a:r>
            <a:r>
              <a:rPr dirty="0" smtClean="0" sz="1100" spc="32">
                <a:latin typeface="Sylfaen"/>
                <a:cs typeface="Sylfaen"/>
              </a:rPr>
              <a:t>პ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134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ბით</a:t>
            </a:r>
            <a:r>
              <a:rPr dirty="0" smtClean="0" sz="1100" spc="156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02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ქ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0">
                <a:latin typeface="Sylfaen"/>
                <a:cs typeface="Sylfaen"/>
              </a:rPr>
              <a:t>ჩ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66">
                <a:latin typeface="Sylfaen"/>
                <a:cs typeface="Sylfaen"/>
              </a:rPr>
              <a:t>ბ</a:t>
            </a:r>
            <a:r>
              <a:rPr dirty="0" smtClean="0" sz="1100" spc="-61">
                <a:latin typeface="Sylfaen"/>
                <a:cs typeface="Sylfaen"/>
              </a:rPr>
              <a:t>ი</a:t>
            </a:r>
            <a:r>
              <a:rPr dirty="0" smtClean="0" sz="1100" spc="-85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19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89">
                <a:latin typeface="Sylfaen"/>
                <a:cs typeface="Sylfaen"/>
              </a:rPr>
              <a:t>ღ</a:t>
            </a:r>
            <a:r>
              <a:rPr dirty="0" smtClean="0" sz="1100" spc="50">
                <a:latin typeface="Sylfaen"/>
                <a:cs typeface="Sylfaen"/>
              </a:rPr>
              <a:t>ა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3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59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114">
                <a:latin typeface="Sylfaen"/>
                <a:cs typeface="Sylfaen"/>
              </a:rPr>
              <a:t>ტ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90">
                <a:latin typeface="Sylfaen"/>
                <a:cs typeface="Sylfaen"/>
              </a:rPr>
              <a:t>რ</a:t>
            </a:r>
            <a:r>
              <a:rPr dirty="0" smtClean="0" sz="1100" spc="83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73">
                <a:latin typeface="Sylfaen"/>
                <a:cs typeface="Sylfaen"/>
              </a:rPr>
              <a:t>ბ</a:t>
            </a:r>
            <a:r>
              <a:rPr dirty="0" smtClean="0" sz="1100" spc="-89">
                <a:latin typeface="Sylfaen"/>
                <a:cs typeface="Sylfaen"/>
              </a:rPr>
              <a:t>ი</a:t>
            </a:r>
            <a:r>
              <a:rPr dirty="0" smtClean="0" sz="1100" spc="-36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9241392"/>
            <a:ext cx="5780684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3">
                <a:latin typeface="Sylfaen"/>
                <a:cs typeface="Sylfaen"/>
              </a:rPr>
              <a:t>კ</a:t>
            </a:r>
            <a:r>
              <a:rPr dirty="0" smtClean="0" sz="1100" spc="3">
                <a:latin typeface="Sylfaen"/>
                <a:cs typeface="Sylfaen"/>
              </a:rPr>
              <a:t>ო</a:t>
            </a:r>
            <a:r>
              <a:rPr dirty="0" smtClean="0" sz="1100" spc="3">
                <a:latin typeface="Sylfaen"/>
                <a:cs typeface="Sylfaen"/>
              </a:rPr>
              <a:t>ლ</a:t>
            </a:r>
            <a:r>
              <a:rPr dirty="0" smtClean="0" sz="1100" spc="3">
                <a:latin typeface="Sylfaen"/>
                <a:cs typeface="Sylfaen"/>
              </a:rPr>
              <a:t>ო</a:t>
            </a:r>
            <a:r>
              <a:rPr dirty="0" smtClean="0" sz="1100" spc="3">
                <a:latin typeface="Sylfaen"/>
                <a:cs typeface="Sylfaen"/>
              </a:rPr>
              <a:t>რიტ</a:t>
            </a:r>
            <a:r>
              <a:rPr dirty="0" smtClean="0" sz="1100" spc="3">
                <a:latin typeface="Sylfaen"/>
                <a:cs typeface="Sylfaen"/>
              </a:rPr>
              <a:t>უ</a:t>
            </a:r>
            <a:r>
              <a:rPr dirty="0" smtClean="0" sz="1100" spc="3">
                <a:latin typeface="Sylfaen"/>
                <a:cs typeface="Sylfaen"/>
              </a:rPr>
              <a:t>ლ</a:t>
            </a:r>
            <a:r>
              <a:rPr dirty="0" smtClean="0" sz="1100" spc="3">
                <a:latin typeface="Sylfaen"/>
                <a:cs typeface="Sylfaen"/>
              </a:rPr>
              <a:t>ი</a:t>
            </a:r>
            <a:r>
              <a:rPr dirty="0" smtClean="0" sz="1100" spc="3">
                <a:latin typeface="Sylfaen"/>
                <a:cs typeface="Sylfaen"/>
              </a:rPr>
              <a:t> </a:t>
            </a:r>
            <a:r>
              <a:rPr dirty="0" smtClean="0" sz="1100" spc="3">
                <a:latin typeface="Sylfaen"/>
                <a:cs typeface="Sylfaen"/>
              </a:rPr>
              <a:t> </a:t>
            </a:r>
            <a:r>
              <a:rPr dirty="0" smtClean="0" sz="1100" spc="3">
                <a:latin typeface="Sylfaen"/>
                <a:cs typeface="Sylfaen"/>
              </a:rPr>
              <a:t>კ</a:t>
            </a:r>
            <a:r>
              <a:rPr dirty="0" smtClean="0" sz="1100" spc="3">
                <a:latin typeface="Sylfaen"/>
                <a:cs typeface="Sylfaen"/>
              </a:rPr>
              <a:t>ა</a:t>
            </a:r>
            <a:r>
              <a:rPr dirty="0" smtClean="0" sz="1100" spc="3">
                <a:latin typeface="Sylfaen"/>
                <a:cs typeface="Sylfaen"/>
              </a:rPr>
              <a:t>ფ</a:t>
            </a:r>
            <a:r>
              <a:rPr dirty="0" smtClean="0" sz="1100" spc="3">
                <a:latin typeface="Sylfaen"/>
                <a:cs typeface="Sylfaen"/>
              </a:rPr>
              <a:t>ე</a:t>
            </a:r>
            <a:r>
              <a:rPr dirty="0" smtClean="0" sz="1100" spc="3">
                <a:latin typeface="Sylfaen"/>
                <a:cs typeface="Sylfaen"/>
              </a:rPr>
              <a:t>ე</a:t>
            </a:r>
            <a:r>
              <a:rPr dirty="0" smtClean="0" sz="1100" spc="3">
                <a:latin typeface="Sylfaen"/>
                <a:cs typeface="Sylfaen"/>
              </a:rPr>
              <a:t>ბ</a:t>
            </a:r>
            <a:r>
              <a:rPr dirty="0" smtClean="0" sz="1100" spc="3">
                <a:latin typeface="Sylfaen"/>
                <a:cs typeface="Sylfaen"/>
              </a:rPr>
              <a:t>ი</a:t>
            </a:r>
            <a:r>
              <a:rPr dirty="0" smtClean="0" sz="1100" spc="3">
                <a:latin typeface="Sylfaen"/>
                <a:cs typeface="Sylfaen"/>
              </a:rPr>
              <a:t>თ</a:t>
            </a:r>
            <a:r>
              <a:rPr dirty="0" smtClean="0" sz="1100" spc="3">
                <a:latin typeface="Sylfaen"/>
                <a:cs typeface="Sylfaen"/>
              </a:rPr>
              <a:t>,</a:t>
            </a:r>
            <a:r>
              <a:rPr dirty="0" smtClean="0" sz="1100" spc="3">
                <a:latin typeface="Sylfaen"/>
                <a:cs typeface="Sylfaen"/>
              </a:rPr>
              <a:t> </a:t>
            </a:r>
            <a:r>
              <a:rPr dirty="0" smtClean="0" sz="1100" spc="3">
                <a:latin typeface="Sylfaen"/>
                <a:cs typeface="Sylfaen"/>
              </a:rPr>
              <a:t> </a:t>
            </a:r>
            <a:r>
              <a:rPr dirty="0" smtClean="0" sz="1100" spc="3">
                <a:latin typeface="Sylfaen"/>
                <a:cs typeface="Sylfaen"/>
              </a:rPr>
              <a:t>ს</a:t>
            </a:r>
            <a:r>
              <a:rPr dirty="0" smtClean="0" sz="1100" spc="3">
                <a:latin typeface="Sylfaen"/>
                <a:cs typeface="Sylfaen"/>
              </a:rPr>
              <a:t>ა</a:t>
            </a:r>
            <a:r>
              <a:rPr dirty="0" smtClean="0" sz="1100" spc="3">
                <a:latin typeface="Sylfaen"/>
                <a:cs typeface="Sylfaen"/>
              </a:rPr>
              <a:t>კ</a:t>
            </a:r>
            <a:r>
              <a:rPr dirty="0" smtClean="0" sz="1100" spc="3">
                <a:latin typeface="Sylfaen"/>
                <a:cs typeface="Sylfaen"/>
              </a:rPr>
              <a:t>უ</a:t>
            </a:r>
            <a:r>
              <a:rPr dirty="0" smtClean="0" sz="1100" spc="3">
                <a:latin typeface="Sylfaen"/>
                <a:cs typeface="Sylfaen"/>
              </a:rPr>
              <a:t>ლ</a:t>
            </a:r>
            <a:r>
              <a:rPr dirty="0" smtClean="0" sz="1100" spc="3">
                <a:latin typeface="Sylfaen"/>
                <a:cs typeface="Sylfaen"/>
              </a:rPr>
              <a:t>ტ</a:t>
            </a:r>
            <a:r>
              <a:rPr dirty="0" smtClean="0" sz="1100" spc="3">
                <a:latin typeface="Sylfaen"/>
                <a:cs typeface="Sylfaen"/>
              </a:rPr>
              <a:t>ო</a:t>
            </a:r>
            <a:r>
              <a:rPr dirty="0" smtClean="0" sz="1100" spc="3">
                <a:latin typeface="Sylfaen"/>
                <a:cs typeface="Sylfaen"/>
              </a:rPr>
              <a:t> </a:t>
            </a:r>
            <a:r>
              <a:rPr dirty="0" smtClean="0" sz="1100" spc="3">
                <a:latin typeface="Sylfaen"/>
                <a:cs typeface="Sylfaen"/>
              </a:rPr>
              <a:t> </a:t>
            </a:r>
            <a:r>
              <a:rPr dirty="0" smtClean="0" sz="1100" spc="3">
                <a:latin typeface="Sylfaen"/>
                <a:cs typeface="Sylfaen"/>
              </a:rPr>
              <a:t>ნ</a:t>
            </a:r>
            <a:r>
              <a:rPr dirty="0" smtClean="0" sz="1100" spc="3">
                <a:latin typeface="Sylfaen"/>
                <a:cs typeface="Sylfaen"/>
              </a:rPr>
              <a:t>ა</a:t>
            </a:r>
            <a:r>
              <a:rPr dirty="0" smtClean="0" sz="1100" spc="3">
                <a:latin typeface="Sylfaen"/>
                <a:cs typeface="Sylfaen"/>
              </a:rPr>
              <a:t>გ</a:t>
            </a:r>
            <a:r>
              <a:rPr dirty="0" smtClean="0" sz="1100" spc="3">
                <a:latin typeface="Sylfaen"/>
                <a:cs typeface="Sylfaen"/>
              </a:rPr>
              <a:t>ე</a:t>
            </a:r>
            <a:r>
              <a:rPr dirty="0" smtClean="0" sz="1100" spc="3">
                <a:latin typeface="Sylfaen"/>
                <a:cs typeface="Sylfaen"/>
              </a:rPr>
              <a:t>ბ</a:t>
            </a:r>
            <a:r>
              <a:rPr dirty="0" smtClean="0" sz="1100" spc="3">
                <a:latin typeface="Sylfaen"/>
                <a:cs typeface="Sylfaen"/>
              </a:rPr>
              <a:t>ო</a:t>
            </a:r>
            <a:r>
              <a:rPr dirty="0" smtClean="0" sz="1100" spc="3">
                <a:latin typeface="Sylfaen"/>
                <a:cs typeface="Sylfaen"/>
              </a:rPr>
              <a:t>ბ</a:t>
            </a:r>
            <a:r>
              <a:rPr dirty="0" smtClean="0" sz="1100" spc="3">
                <a:latin typeface="Sylfaen"/>
                <a:cs typeface="Sylfaen"/>
              </a:rPr>
              <a:t>ე</a:t>
            </a:r>
            <a:r>
              <a:rPr dirty="0" smtClean="0" sz="1100" spc="3">
                <a:latin typeface="Sylfaen"/>
                <a:cs typeface="Sylfaen"/>
              </a:rPr>
              <a:t>ბ</a:t>
            </a:r>
            <a:r>
              <a:rPr dirty="0" smtClean="0" sz="1100" spc="3">
                <a:latin typeface="Sylfaen"/>
                <a:cs typeface="Sylfaen"/>
              </a:rPr>
              <a:t>ი</a:t>
            </a:r>
            <a:r>
              <a:rPr dirty="0" smtClean="0" sz="1100" spc="3">
                <a:latin typeface="Sylfaen"/>
                <a:cs typeface="Sylfaen"/>
              </a:rPr>
              <a:t>თ</a:t>
            </a:r>
            <a:r>
              <a:rPr dirty="0" smtClean="0" sz="1100" spc="3">
                <a:latin typeface="Sylfaen"/>
                <a:cs typeface="Sylfaen"/>
              </a:rPr>
              <a:t>:</a:t>
            </a:r>
            <a:r>
              <a:rPr dirty="0" smtClean="0" sz="1100" spc="3">
                <a:latin typeface="Sylfaen"/>
                <a:cs typeface="Sylfaen"/>
              </a:rPr>
              <a:t> </a:t>
            </a:r>
            <a:r>
              <a:rPr dirty="0" smtClean="0" sz="1100" spc="3">
                <a:latin typeface="Sylfaen"/>
                <a:cs typeface="Sylfaen"/>
              </a:rPr>
              <a:t>ე</a:t>
            </a:r>
            <a:r>
              <a:rPr dirty="0" smtClean="0" sz="1100" spc="3">
                <a:latin typeface="Sylfaen"/>
                <a:cs typeface="Sylfaen"/>
              </a:rPr>
              <a:t>კ</a:t>
            </a:r>
            <a:r>
              <a:rPr dirty="0" smtClean="0" sz="1100" spc="3">
                <a:latin typeface="Sylfaen"/>
                <a:cs typeface="Sylfaen"/>
              </a:rPr>
              <a:t>ლ</a:t>
            </a:r>
            <a:r>
              <a:rPr dirty="0" smtClean="0" sz="1100" spc="3">
                <a:latin typeface="Sylfaen"/>
                <a:cs typeface="Sylfaen"/>
              </a:rPr>
              <a:t>ე</a:t>
            </a:r>
            <a:r>
              <a:rPr dirty="0" smtClean="0" sz="1100" spc="3">
                <a:latin typeface="Sylfaen"/>
                <a:cs typeface="Sylfaen"/>
              </a:rPr>
              <a:t>ს</a:t>
            </a:r>
            <a:r>
              <a:rPr dirty="0" smtClean="0" sz="1100" spc="3">
                <a:latin typeface="Sylfaen"/>
                <a:cs typeface="Sylfaen"/>
              </a:rPr>
              <a:t>ი</a:t>
            </a:r>
            <a:r>
              <a:rPr dirty="0" smtClean="0" sz="1100" spc="3">
                <a:latin typeface="Sylfaen"/>
                <a:cs typeface="Sylfaen"/>
              </a:rPr>
              <a:t>ე</a:t>
            </a:r>
            <a:r>
              <a:rPr dirty="0" smtClean="0" sz="1100" spc="3">
                <a:latin typeface="Sylfaen"/>
                <a:cs typeface="Sylfaen"/>
              </a:rPr>
              <a:t>ბი</a:t>
            </a:r>
            <a:r>
              <a:rPr dirty="0" smtClean="0" sz="1100" spc="3">
                <a:latin typeface="Sylfaen"/>
                <a:cs typeface="Sylfaen"/>
              </a:rPr>
              <a:t>თ</a:t>
            </a:r>
            <a:r>
              <a:rPr dirty="0" smtClean="0" sz="1100" spc="3">
                <a:latin typeface="Sylfaen"/>
                <a:cs typeface="Sylfaen"/>
              </a:rPr>
              <a:t>,</a:t>
            </a:r>
            <a:r>
              <a:rPr dirty="0" smtClean="0" sz="1100" spc="3">
                <a:latin typeface="Sylfaen"/>
                <a:cs typeface="Sylfaen"/>
              </a:rPr>
              <a:t> </a:t>
            </a:r>
            <a:r>
              <a:rPr dirty="0" smtClean="0" sz="1100" spc="3">
                <a:latin typeface="Sylfaen"/>
                <a:cs typeface="Sylfaen"/>
              </a:rPr>
              <a:t>ს</a:t>
            </a:r>
            <a:r>
              <a:rPr dirty="0" smtClean="0" sz="1100" spc="3">
                <a:latin typeface="Sylfaen"/>
                <a:cs typeface="Sylfaen"/>
              </a:rPr>
              <a:t>ი</a:t>
            </a:r>
            <a:r>
              <a:rPr dirty="0" smtClean="0" sz="1100" spc="3">
                <a:latin typeface="Sylfaen"/>
                <a:cs typeface="Sylfaen"/>
              </a:rPr>
              <a:t>ნ</a:t>
            </a:r>
            <a:r>
              <a:rPr dirty="0" smtClean="0" sz="1100" spc="3">
                <a:latin typeface="Sylfaen"/>
                <a:cs typeface="Sylfaen"/>
              </a:rPr>
              <a:t>ა</a:t>
            </a:r>
            <a:r>
              <a:rPr dirty="0" smtClean="0" sz="1100" spc="3">
                <a:latin typeface="Sylfaen"/>
                <a:cs typeface="Sylfaen"/>
              </a:rPr>
              <a:t>გ</a:t>
            </a:r>
            <a:r>
              <a:rPr dirty="0" smtClean="0" sz="1100" spc="3">
                <a:latin typeface="Sylfaen"/>
                <a:cs typeface="Sylfaen"/>
              </a:rPr>
              <a:t>ო</a:t>
            </a:r>
            <a:r>
              <a:rPr dirty="0" smtClean="0" sz="1100" spc="3">
                <a:latin typeface="Sylfaen"/>
                <a:cs typeface="Sylfaen"/>
              </a:rPr>
              <a:t>გ</a:t>
            </a:r>
            <a:r>
              <a:rPr dirty="0" smtClean="0" sz="1100" spc="3">
                <a:latin typeface="Sylfaen"/>
                <a:cs typeface="Sylfaen"/>
              </a:rPr>
              <a:t>ი</a:t>
            </a:r>
            <a:r>
              <a:rPr dirty="0" smtClean="0" sz="1100" spc="3">
                <a:latin typeface="Sylfaen"/>
                <a:cs typeface="Sylfaen"/>
              </a:rPr>
              <a:t>თ</a:t>
            </a:r>
            <a:r>
              <a:rPr dirty="0" smtClean="0" sz="1100" spc="3">
                <a:latin typeface="Sylfaen"/>
                <a:cs typeface="Sylfaen"/>
              </a:rPr>
              <a:t>,</a:t>
            </a:r>
            <a:r>
              <a:rPr dirty="0" smtClean="0" sz="1100" spc="3">
                <a:latin typeface="Sylfaen"/>
                <a:cs typeface="Sylfaen"/>
              </a:rPr>
              <a:t> </a:t>
            </a:r>
            <a:r>
              <a:rPr dirty="0" smtClean="0" sz="1100" spc="3">
                <a:latin typeface="Sylfaen"/>
                <a:cs typeface="Sylfaen"/>
              </a:rPr>
              <a:t> </a:t>
            </a:r>
            <a:r>
              <a:rPr dirty="0" smtClean="0" sz="1100" spc="3">
                <a:latin typeface="Sylfaen"/>
                <a:cs typeface="Sylfaen"/>
              </a:rPr>
              <a:t>მ</a:t>
            </a:r>
            <a:r>
              <a:rPr dirty="0" smtClean="0" sz="1100" spc="3">
                <a:latin typeface="Sylfaen"/>
                <a:cs typeface="Sylfaen"/>
              </a:rPr>
              <a:t>ე</a:t>
            </a:r>
            <a:r>
              <a:rPr dirty="0" smtClean="0" sz="1100" spc="3">
                <a:latin typeface="Sylfaen"/>
                <a:cs typeface="Sylfaen"/>
              </a:rPr>
              <a:t>ჩ</a:t>
            </a:r>
            <a:r>
              <a:rPr dirty="0" smtClean="0" sz="1100" spc="3">
                <a:latin typeface="Sylfaen"/>
                <a:cs typeface="Sylfaen"/>
              </a:rPr>
              <a:t>ე</a:t>
            </a:r>
            <a:r>
              <a:rPr dirty="0" smtClean="0" sz="1100" spc="3">
                <a:latin typeface="Sylfaen"/>
                <a:cs typeface="Sylfaen"/>
              </a:rPr>
              <a:t>თ</a:t>
            </a:r>
            <a:r>
              <a:rPr dirty="0" smtClean="0" sz="1100" spc="3">
                <a:latin typeface="Sylfaen"/>
                <a:cs typeface="Sylfaen"/>
              </a:rPr>
              <a:t>ი</a:t>
            </a:r>
            <a:r>
              <a:rPr dirty="0" smtClean="0" sz="1100" spc="3">
                <a:latin typeface="Sylfaen"/>
                <a:cs typeface="Sylfaen"/>
              </a:rPr>
              <a:t>თ</a:t>
            </a:r>
            <a:r>
              <a:rPr dirty="0" smtClean="0" sz="1100" spc="3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9534254"/>
            <a:ext cx="826668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">
                <a:latin typeface="Sylfaen"/>
                <a:cs typeface="Sylfaen"/>
              </a:rPr>
              <a:t>თ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ტ</a:t>
            </a:r>
            <a:r>
              <a:rPr dirty="0" smtClean="0" sz="1100" spc="-1">
                <a:latin typeface="Sylfaen"/>
                <a:cs typeface="Sylfaen"/>
              </a:rPr>
              <a:t>რ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ბ</a:t>
            </a:r>
            <a:r>
              <a:rPr dirty="0" smtClean="0" sz="1100" spc="-1">
                <a:latin typeface="Sylfaen"/>
                <a:cs typeface="Sylfaen"/>
              </a:rPr>
              <a:t>ი</a:t>
            </a:r>
            <a:r>
              <a:rPr dirty="0" smtClean="0" sz="1100" spc="-1">
                <a:latin typeface="Sylfaen"/>
                <a:cs typeface="Sylfaen"/>
              </a:rPr>
              <a:t>თ</a:t>
            </a:r>
            <a:r>
              <a:rPr dirty="0" smtClean="0" sz="1100" spc="-1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493002" y="9916160"/>
            <a:ext cx="189640" cy="165608"/>
          </a:xfrm>
          <a:prstGeom prst="rect">
            <a:avLst/>
          </a:prstGeom>
        </p:spPr>
        <p:txBody>
          <a:bodyPr wrap="square" lIns="0" tIns="7651" rIns="0" bIns="0" rtlCol="0">
            <a:noAutofit/>
          </a:bodyPr>
          <a:lstStyle/>
          <a:p>
            <a:pPr marL="12700">
              <a:lnSpc>
                <a:spcPts val="1205"/>
              </a:lnSpc>
            </a:pPr>
            <a:r>
              <a:rPr dirty="0" smtClean="0" sz="1100" spc="4">
                <a:latin typeface="Calibri"/>
                <a:cs typeface="Calibri"/>
              </a:rPr>
              <a:t>32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30"/>
          <p:cNvSpPr txBox="1"/>
          <p:nvPr/>
        </p:nvSpPr>
        <p:spPr>
          <a:xfrm>
            <a:off x="1173276" y="951340"/>
            <a:ext cx="380215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54">
                <a:latin typeface="Sylfaen"/>
                <a:cs typeface="Sylfaen"/>
              </a:rPr>
              <a:t>ბ</a:t>
            </a:r>
            <a:r>
              <a:rPr dirty="0" smtClean="0" sz="1100" spc="-54">
                <a:latin typeface="Sylfaen"/>
                <a:cs typeface="Sylfaen"/>
              </a:rPr>
              <a:t>ა</a:t>
            </a:r>
            <a:r>
              <a:rPr dirty="0" smtClean="0" sz="1100" spc="-54">
                <a:latin typeface="Sylfaen"/>
                <a:cs typeface="Sylfaen"/>
              </a:rPr>
              <a:t>თ</a:t>
            </a:r>
            <a:r>
              <a:rPr dirty="0" smtClean="0" sz="1100" spc="-54">
                <a:latin typeface="Sylfaen"/>
                <a:cs typeface="Sylfaen"/>
              </a:rPr>
              <a:t>უ</a:t>
            </a:r>
            <a:r>
              <a:rPr dirty="0" smtClean="0" sz="1100" spc="-54">
                <a:latin typeface="Sylfaen"/>
                <a:cs typeface="Sylfaen"/>
              </a:rPr>
              <a:t>მ</a:t>
            </a:r>
            <a:r>
              <a:rPr dirty="0" smtClean="0" sz="1100" spc="-54">
                <a:latin typeface="Sylfaen"/>
                <a:cs typeface="Sylfaen"/>
              </a:rPr>
              <a:t>ი</a:t>
            </a:r>
            <a:r>
              <a:rPr dirty="0" smtClean="0" sz="1100" spc="-54">
                <a:latin typeface="Sylfaen"/>
                <a:cs typeface="Sylfaen"/>
              </a:rPr>
              <a:t> </a:t>
            </a:r>
            <a:r>
              <a:rPr dirty="0" smtClean="0" sz="1100" spc="-54">
                <a:latin typeface="Sylfaen"/>
                <a:cs typeface="Sylfaen"/>
              </a:rPr>
              <a:t>კ</a:t>
            </a:r>
            <a:r>
              <a:rPr dirty="0" smtClean="0" sz="1100" spc="-54">
                <a:latin typeface="Sylfaen"/>
                <a:cs typeface="Sylfaen"/>
              </a:rPr>
              <a:t>უ</a:t>
            </a:r>
            <a:r>
              <a:rPr dirty="0" smtClean="0" sz="1100" spc="-54">
                <a:latin typeface="Sylfaen"/>
                <a:cs typeface="Sylfaen"/>
              </a:rPr>
              <a:t>ლ</a:t>
            </a:r>
            <a:r>
              <a:rPr dirty="0" smtClean="0" sz="1100" spc="-54">
                <a:latin typeface="Sylfaen"/>
                <a:cs typeface="Sylfaen"/>
              </a:rPr>
              <a:t>ტ</a:t>
            </a:r>
            <a:r>
              <a:rPr dirty="0" smtClean="0" sz="1100" spc="-54">
                <a:latin typeface="Sylfaen"/>
                <a:cs typeface="Sylfaen"/>
              </a:rPr>
              <a:t>უ</a:t>
            </a:r>
            <a:r>
              <a:rPr dirty="0" smtClean="0" sz="1100" spc="-54">
                <a:latin typeface="Sylfaen"/>
                <a:cs typeface="Sylfaen"/>
              </a:rPr>
              <a:t>რ</a:t>
            </a:r>
            <a:r>
              <a:rPr dirty="0" smtClean="0" sz="1100" spc="-54">
                <a:latin typeface="Sylfaen"/>
                <a:cs typeface="Sylfaen"/>
              </a:rPr>
              <a:t>უ</a:t>
            </a:r>
            <a:r>
              <a:rPr dirty="0" smtClean="0" sz="1100" spc="-54">
                <a:latin typeface="Sylfaen"/>
                <a:cs typeface="Sylfaen"/>
              </a:rPr>
              <a:t>ლ</a:t>
            </a:r>
            <a:r>
              <a:rPr dirty="0" smtClean="0" sz="1100" spc="-54">
                <a:latin typeface="Sylfaen"/>
                <a:cs typeface="Sylfaen"/>
              </a:rPr>
              <a:t>ი</a:t>
            </a:r>
            <a:r>
              <a:rPr dirty="0" smtClean="0" sz="1100" spc="-54">
                <a:latin typeface="Sylfaen"/>
                <a:cs typeface="Sylfaen"/>
              </a:rPr>
              <a:t> </a:t>
            </a:r>
            <a:r>
              <a:rPr dirty="0" smtClean="0" sz="1100" spc="-54">
                <a:latin typeface="Sylfaen"/>
                <a:cs typeface="Sylfaen"/>
              </a:rPr>
              <a:t>ც</a:t>
            </a:r>
            <a:r>
              <a:rPr dirty="0" smtClean="0" sz="1100" spc="-54">
                <a:latin typeface="Sylfaen"/>
                <a:cs typeface="Sylfaen"/>
              </a:rPr>
              <a:t>ე</a:t>
            </a:r>
            <a:r>
              <a:rPr dirty="0" smtClean="0" sz="1100" spc="-54">
                <a:latin typeface="Sylfaen"/>
                <a:cs typeface="Sylfaen"/>
              </a:rPr>
              <a:t>ნ</a:t>
            </a:r>
            <a:r>
              <a:rPr dirty="0" smtClean="0" sz="1100" spc="-54">
                <a:latin typeface="Sylfaen"/>
                <a:cs typeface="Sylfaen"/>
              </a:rPr>
              <a:t>ტ</a:t>
            </a:r>
            <a:r>
              <a:rPr dirty="0" smtClean="0" sz="1100" spc="-54">
                <a:latin typeface="Sylfaen"/>
                <a:cs typeface="Sylfaen"/>
              </a:rPr>
              <a:t>რია</a:t>
            </a:r>
            <a:r>
              <a:rPr dirty="0" smtClean="0" sz="1100" spc="-54">
                <a:latin typeface="Sylfaen"/>
                <a:cs typeface="Sylfaen"/>
              </a:rPr>
              <a:t> </a:t>
            </a:r>
            <a:r>
              <a:rPr dirty="0" smtClean="0" sz="1100" spc="-54">
                <a:latin typeface="Sylfaen"/>
                <a:cs typeface="Sylfaen"/>
              </a:rPr>
              <a:t>დ</a:t>
            </a:r>
            <a:r>
              <a:rPr dirty="0" smtClean="0" sz="1100" spc="-54">
                <a:latin typeface="Sylfaen"/>
                <a:cs typeface="Sylfaen"/>
              </a:rPr>
              <a:t>ი</a:t>
            </a:r>
            <a:r>
              <a:rPr dirty="0" smtClean="0" sz="1100" spc="-54">
                <a:latin typeface="Sylfaen"/>
                <a:cs typeface="Sylfaen"/>
              </a:rPr>
              <a:t>დ</a:t>
            </a:r>
            <a:r>
              <a:rPr dirty="0" smtClean="0" sz="1100" spc="-54">
                <a:latin typeface="Sylfaen"/>
                <a:cs typeface="Sylfaen"/>
              </a:rPr>
              <a:t>ი</a:t>
            </a:r>
            <a:r>
              <a:rPr dirty="0" smtClean="0" sz="1100" spc="-54">
                <a:latin typeface="Sylfaen"/>
                <a:cs typeface="Sylfaen"/>
              </a:rPr>
              <a:t> </a:t>
            </a:r>
            <a:r>
              <a:rPr dirty="0" smtClean="0" sz="1100" spc="-54">
                <a:latin typeface="Sylfaen"/>
                <a:cs typeface="Sylfaen"/>
              </a:rPr>
              <a:t>დ</a:t>
            </a:r>
            <a:r>
              <a:rPr dirty="0" smtClean="0" sz="1100" spc="-54">
                <a:latin typeface="Sylfaen"/>
                <a:cs typeface="Sylfaen"/>
              </a:rPr>
              <a:t>ა</a:t>
            </a:r>
            <a:r>
              <a:rPr dirty="0" smtClean="0" sz="1100" spc="-54">
                <a:latin typeface="Sylfaen"/>
                <a:cs typeface="Sylfaen"/>
              </a:rPr>
              <a:t> </a:t>
            </a:r>
            <a:r>
              <a:rPr dirty="0" smtClean="0" sz="1100" spc="-54">
                <a:latin typeface="Sylfaen"/>
                <a:cs typeface="Sylfaen"/>
              </a:rPr>
              <a:t>პ</a:t>
            </a:r>
            <a:r>
              <a:rPr dirty="0" smtClean="0" sz="1100" spc="-54">
                <a:latin typeface="Sylfaen"/>
                <a:cs typeface="Sylfaen"/>
              </a:rPr>
              <a:t>ა</a:t>
            </a:r>
            <a:r>
              <a:rPr dirty="0" smtClean="0" sz="1100" spc="-54">
                <a:latin typeface="Sylfaen"/>
                <a:cs typeface="Sylfaen"/>
              </a:rPr>
              <a:t>ტ</a:t>
            </a:r>
            <a:r>
              <a:rPr dirty="0" smtClean="0" sz="1100" spc="-54">
                <a:latin typeface="Sylfaen"/>
                <a:cs typeface="Sylfaen"/>
              </a:rPr>
              <a:t>ა</a:t>
            </a:r>
            <a:r>
              <a:rPr dirty="0" smtClean="0" sz="1100" spc="-54">
                <a:latin typeface="Sylfaen"/>
                <a:cs typeface="Sylfaen"/>
              </a:rPr>
              <a:t>რა</a:t>
            </a:r>
            <a:r>
              <a:rPr dirty="0" smtClean="0" sz="1100" spc="-54">
                <a:latin typeface="Sylfaen"/>
                <a:cs typeface="Sylfaen"/>
              </a:rPr>
              <a:t> </a:t>
            </a:r>
            <a:r>
              <a:rPr dirty="0" smtClean="0" sz="1100" spc="-54">
                <a:latin typeface="Sylfaen"/>
                <a:cs typeface="Sylfaen"/>
              </a:rPr>
              <a:t>მ</a:t>
            </a:r>
            <a:r>
              <a:rPr dirty="0" smtClean="0" sz="1100" spc="-54">
                <a:latin typeface="Sylfaen"/>
                <a:cs typeface="Sylfaen"/>
              </a:rPr>
              <a:t>უ</a:t>
            </a:r>
            <a:r>
              <a:rPr dirty="0" smtClean="0" sz="1100" spc="-54">
                <a:latin typeface="Sylfaen"/>
                <a:cs typeface="Sylfaen"/>
              </a:rPr>
              <a:t>ზ</a:t>
            </a:r>
            <a:r>
              <a:rPr dirty="0" smtClean="0" sz="1100" spc="-54">
                <a:latin typeface="Sylfaen"/>
                <a:cs typeface="Sylfaen"/>
              </a:rPr>
              <a:t>ე</a:t>
            </a:r>
            <a:r>
              <a:rPr dirty="0" smtClean="0" sz="1100" spc="-54">
                <a:latin typeface="Sylfaen"/>
                <a:cs typeface="Sylfaen"/>
              </a:rPr>
              <a:t>უ</a:t>
            </a:r>
            <a:r>
              <a:rPr dirty="0" smtClean="0" sz="1100" spc="-54">
                <a:latin typeface="Sylfaen"/>
                <a:cs typeface="Sylfaen"/>
              </a:rPr>
              <a:t>მ</a:t>
            </a:r>
            <a:r>
              <a:rPr dirty="0" smtClean="0" sz="1100" spc="-54">
                <a:latin typeface="Sylfaen"/>
                <a:cs typeface="Sylfaen"/>
              </a:rPr>
              <a:t>ე</a:t>
            </a:r>
            <a:r>
              <a:rPr dirty="0" smtClean="0" sz="1100" spc="-54">
                <a:latin typeface="Sylfaen"/>
                <a:cs typeface="Sylfaen"/>
              </a:rPr>
              <a:t>ბ</a:t>
            </a:r>
            <a:r>
              <a:rPr dirty="0" smtClean="0" sz="1100" spc="-54">
                <a:latin typeface="Sylfaen"/>
                <a:cs typeface="Sylfaen"/>
              </a:rPr>
              <a:t>ი</a:t>
            </a:r>
            <a:r>
              <a:rPr dirty="0" smtClean="0" sz="1100" spc="-54">
                <a:latin typeface="Sylfaen"/>
                <a:cs typeface="Sylfaen"/>
              </a:rPr>
              <a:t>თ</a:t>
            </a:r>
            <a:r>
              <a:rPr dirty="0" smtClean="0" sz="1100" spc="-54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73276" y="1245472"/>
            <a:ext cx="550776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1">
                <a:latin typeface="Sylfaen"/>
                <a:cs typeface="Sylfaen"/>
              </a:rPr>
              <a:t>ხ</a:t>
            </a:r>
            <a:r>
              <a:rPr dirty="0" smtClean="0" sz="1100" spc="-31">
                <a:latin typeface="Sylfaen"/>
                <a:cs typeface="Sylfaen"/>
              </a:rPr>
              <a:t>ა</a:t>
            </a:r>
            <a:r>
              <a:rPr dirty="0" smtClean="0" sz="1100" spc="-31">
                <a:latin typeface="Sylfaen"/>
                <a:cs typeface="Sylfaen"/>
              </a:rPr>
              <a:t>რ</a:t>
            </a:r>
            <a:r>
              <a:rPr dirty="0" smtClean="0" sz="1100" spc="-31">
                <a:latin typeface="Sylfaen"/>
                <a:cs typeface="Sylfaen"/>
              </a:rPr>
              <a:t>ი</a:t>
            </a:r>
            <a:r>
              <a:rPr dirty="0" smtClean="0" sz="1100" spc="-31">
                <a:latin typeface="Sylfaen"/>
                <a:cs typeface="Sylfaen"/>
              </a:rPr>
              <a:t>ტ</a:t>
            </a:r>
            <a:r>
              <a:rPr dirty="0" smtClean="0" sz="1100" spc="-31">
                <a:latin typeface="Sylfaen"/>
                <a:cs typeface="Sylfaen"/>
              </a:rPr>
              <a:t>ო</a:t>
            </a:r>
            <a:r>
              <a:rPr dirty="0" smtClean="0" sz="1100" spc="-31">
                <a:latin typeface="Sylfaen"/>
                <a:cs typeface="Sylfaen"/>
              </a:rPr>
              <a:t>ნ</a:t>
            </a:r>
            <a:r>
              <a:rPr dirty="0" smtClean="0" sz="1100" spc="-31">
                <a:latin typeface="Sylfaen"/>
                <a:cs typeface="Sylfaen"/>
              </a:rPr>
              <a:t> </a:t>
            </a:r>
            <a:r>
              <a:rPr dirty="0" smtClean="0" sz="1100" spc="-31">
                <a:latin typeface="Sylfaen"/>
                <a:cs typeface="Sylfaen"/>
              </a:rPr>
              <a:t>ა</a:t>
            </a:r>
            <a:r>
              <a:rPr dirty="0" smtClean="0" sz="1100" spc="-31">
                <a:latin typeface="Sylfaen"/>
                <a:cs typeface="Sylfaen"/>
              </a:rPr>
              <a:t>ხ</a:t>
            </a:r>
            <a:r>
              <a:rPr dirty="0" smtClean="0" sz="1100" spc="-31">
                <a:latin typeface="Sylfaen"/>
                <a:cs typeface="Sylfaen"/>
              </a:rPr>
              <a:t>ვ</a:t>
            </a:r>
            <a:r>
              <a:rPr dirty="0" smtClean="0" sz="1100" spc="-31">
                <a:latin typeface="Sylfaen"/>
                <a:cs typeface="Sylfaen"/>
              </a:rPr>
              <a:t>ლ</a:t>
            </a:r>
            <a:r>
              <a:rPr dirty="0" smtClean="0" sz="1100" spc="-31">
                <a:latin typeface="Sylfaen"/>
                <a:cs typeface="Sylfaen"/>
              </a:rPr>
              <a:t>ე</a:t>
            </a:r>
            <a:r>
              <a:rPr dirty="0" smtClean="0" sz="1100" spc="-31">
                <a:latin typeface="Sylfaen"/>
                <a:cs typeface="Sylfaen"/>
              </a:rPr>
              <a:t>დ</a:t>
            </a:r>
            <a:r>
              <a:rPr dirty="0" smtClean="0" sz="1100" spc="-31">
                <a:latin typeface="Sylfaen"/>
                <a:cs typeface="Sylfaen"/>
              </a:rPr>
              <a:t>ი</a:t>
            </a:r>
            <a:r>
              <a:rPr dirty="0" smtClean="0" sz="1100" spc="-31">
                <a:latin typeface="Sylfaen"/>
                <a:cs typeface="Sylfaen"/>
              </a:rPr>
              <a:t>ა</a:t>
            </a:r>
            <a:r>
              <a:rPr dirty="0" smtClean="0" sz="1100" spc="-31">
                <a:latin typeface="Sylfaen"/>
                <a:cs typeface="Sylfaen"/>
              </a:rPr>
              <a:t>ნ</a:t>
            </a:r>
            <a:r>
              <a:rPr dirty="0" smtClean="0" sz="1100" spc="-31">
                <a:latin typeface="Sylfaen"/>
                <a:cs typeface="Sylfaen"/>
              </a:rPr>
              <a:t>ის</a:t>
            </a:r>
            <a:r>
              <a:rPr dirty="0" smtClean="0" sz="1100" spc="-31">
                <a:latin typeface="Sylfaen"/>
                <a:cs typeface="Sylfaen"/>
              </a:rPr>
              <a:t> </a:t>
            </a:r>
            <a:r>
              <a:rPr dirty="0" smtClean="0" sz="1100" spc="-31">
                <a:latin typeface="Sylfaen"/>
                <a:cs typeface="Sylfaen"/>
              </a:rPr>
              <a:t>ს</a:t>
            </a:r>
            <a:r>
              <a:rPr dirty="0" smtClean="0" sz="1100" spc="-31">
                <a:latin typeface="Sylfaen"/>
                <a:cs typeface="Sylfaen"/>
              </a:rPr>
              <a:t>ა</a:t>
            </a:r>
            <a:r>
              <a:rPr dirty="0" smtClean="0" sz="1100" spc="-31">
                <a:latin typeface="Sylfaen"/>
                <a:cs typeface="Sylfaen"/>
              </a:rPr>
              <a:t>ხ</a:t>
            </a:r>
            <a:r>
              <a:rPr dirty="0" smtClean="0" sz="1100" spc="-31">
                <a:latin typeface="Sylfaen"/>
                <a:cs typeface="Sylfaen"/>
              </a:rPr>
              <a:t>ე</a:t>
            </a:r>
            <a:r>
              <a:rPr dirty="0" smtClean="0" sz="1100" spc="-31">
                <a:latin typeface="Sylfaen"/>
                <a:cs typeface="Sylfaen"/>
              </a:rPr>
              <a:t>ლ</a:t>
            </a:r>
            <a:r>
              <a:rPr dirty="0" smtClean="0" sz="1100" spc="-31">
                <a:latin typeface="Sylfaen"/>
                <a:cs typeface="Sylfaen"/>
              </a:rPr>
              <a:t>ო</a:t>
            </a:r>
            <a:r>
              <a:rPr dirty="0" smtClean="0" sz="1100" spc="-31">
                <a:latin typeface="Sylfaen"/>
                <a:cs typeface="Sylfaen"/>
              </a:rPr>
              <a:t>ბის</a:t>
            </a:r>
            <a:r>
              <a:rPr dirty="0" smtClean="0" sz="1100" spc="-31">
                <a:latin typeface="Sylfaen"/>
                <a:cs typeface="Sylfaen"/>
              </a:rPr>
              <a:t> </a:t>
            </a:r>
            <a:r>
              <a:rPr dirty="0" smtClean="0" sz="1100" spc="-31">
                <a:latin typeface="Sylfaen"/>
                <a:cs typeface="Sylfaen"/>
              </a:rPr>
              <a:t>ა</a:t>
            </a:r>
            <a:r>
              <a:rPr dirty="0" smtClean="0" sz="1100" spc="-31">
                <a:latin typeface="Sylfaen"/>
                <a:cs typeface="Sylfaen"/>
              </a:rPr>
              <a:t>ჭ</a:t>
            </a:r>
            <a:r>
              <a:rPr dirty="0" smtClean="0" sz="1100" spc="-31">
                <a:latin typeface="Sylfaen"/>
                <a:cs typeface="Sylfaen"/>
              </a:rPr>
              <a:t>ა</a:t>
            </a:r>
            <a:r>
              <a:rPr dirty="0" smtClean="0" sz="1100" spc="-31">
                <a:latin typeface="Sylfaen"/>
                <a:cs typeface="Sylfaen"/>
              </a:rPr>
              <a:t>რის</a:t>
            </a:r>
            <a:r>
              <a:rPr dirty="0" smtClean="0" sz="1100" spc="-31">
                <a:latin typeface="Sylfaen"/>
                <a:cs typeface="Sylfaen"/>
              </a:rPr>
              <a:t> 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-31">
                <a:latin typeface="Sylfaen"/>
                <a:cs typeface="Sylfaen"/>
              </a:rPr>
              <a:t>უ</a:t>
            </a:r>
            <a:r>
              <a:rPr dirty="0" smtClean="0" sz="1100" spc="-31">
                <a:latin typeface="Sylfaen"/>
                <a:cs typeface="Sylfaen"/>
              </a:rPr>
              <a:t>ზ</a:t>
            </a:r>
            <a:r>
              <a:rPr dirty="0" smtClean="0" sz="1100" spc="-31">
                <a:latin typeface="Sylfaen"/>
                <a:cs typeface="Sylfaen"/>
              </a:rPr>
              <a:t>ე</a:t>
            </a:r>
            <a:r>
              <a:rPr dirty="0" smtClean="0" sz="1100" spc="-31">
                <a:latin typeface="Sylfaen"/>
                <a:cs typeface="Sylfaen"/>
              </a:rPr>
              <a:t>უ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-31">
                <a:latin typeface="Sylfaen"/>
                <a:cs typeface="Sylfaen"/>
              </a:rPr>
              <a:t>ი</a:t>
            </a:r>
            <a:r>
              <a:rPr dirty="0" smtClean="0" sz="1100" spc="-31">
                <a:latin typeface="Sylfaen"/>
                <a:cs typeface="Sylfaen"/>
              </a:rPr>
              <a:t> </a:t>
            </a:r>
            <a:r>
              <a:rPr dirty="0" smtClean="0" sz="1100" spc="-31">
                <a:latin typeface="Sylfaen"/>
                <a:cs typeface="Sylfaen"/>
              </a:rPr>
              <a:t>-</a:t>
            </a:r>
            <a:r>
              <a:rPr dirty="0" smtClean="0" sz="1100" spc="-31">
                <a:latin typeface="Sylfaen"/>
                <a:cs typeface="Sylfaen"/>
              </a:rPr>
              <a:t> </a:t>
            </a:r>
            <a:r>
              <a:rPr dirty="0" smtClean="0" sz="1100" spc="-31">
                <a:latin typeface="Sylfaen"/>
                <a:cs typeface="Sylfaen"/>
              </a:rPr>
              <a:t>ჩ</a:t>
            </a:r>
            <a:r>
              <a:rPr dirty="0" smtClean="0" sz="1100" spc="-31">
                <a:latin typeface="Sylfaen"/>
                <a:cs typeface="Sylfaen"/>
              </a:rPr>
              <a:t>ვ</a:t>
            </a:r>
            <a:r>
              <a:rPr dirty="0" smtClean="0" sz="1100" spc="-31">
                <a:latin typeface="Sylfaen"/>
                <a:cs typeface="Sylfaen"/>
              </a:rPr>
              <a:t>ე</a:t>
            </a:r>
            <a:r>
              <a:rPr dirty="0" smtClean="0" sz="1100" spc="-31">
                <a:latin typeface="Sylfaen"/>
                <a:cs typeface="Sylfaen"/>
              </a:rPr>
              <a:t>ნ</a:t>
            </a:r>
            <a:r>
              <a:rPr dirty="0" smtClean="0" sz="1100" spc="-31">
                <a:latin typeface="Sylfaen"/>
                <a:cs typeface="Sylfaen"/>
              </a:rPr>
              <a:t> </a:t>
            </a:r>
            <a:r>
              <a:rPr dirty="0" smtClean="0" sz="1100" spc="-31">
                <a:latin typeface="Sylfaen"/>
                <a:cs typeface="Sylfaen"/>
              </a:rPr>
              <a:t>მა</a:t>
            </a:r>
            <a:r>
              <a:rPr dirty="0" smtClean="0" sz="1100" spc="-31">
                <a:latin typeface="Sylfaen"/>
                <a:cs typeface="Sylfaen"/>
              </a:rPr>
              <a:t>ს</a:t>
            </a:r>
            <a:r>
              <a:rPr dirty="0" smtClean="0" sz="1100" spc="-31">
                <a:latin typeface="Sylfaen"/>
                <a:cs typeface="Sylfaen"/>
              </a:rPr>
              <a:t> </a:t>
            </a:r>
            <a:r>
              <a:rPr dirty="0" smtClean="0" sz="1100" spc="-31">
                <a:latin typeface="Sylfaen"/>
                <a:cs typeface="Sylfaen"/>
              </a:rPr>
              <a:t>დ</a:t>
            </a:r>
            <a:r>
              <a:rPr dirty="0" smtClean="0" sz="1100" spc="-31">
                <a:latin typeface="Sylfaen"/>
                <a:cs typeface="Sylfaen"/>
              </a:rPr>
              <a:t>ე</a:t>
            </a:r>
            <a:r>
              <a:rPr dirty="0" smtClean="0" sz="1100" spc="-31">
                <a:latin typeface="Sylfaen"/>
                <a:cs typeface="Sylfaen"/>
              </a:rPr>
              <a:t>დ</a:t>
            </a:r>
            <a:r>
              <a:rPr dirty="0" smtClean="0" sz="1100" spc="-31">
                <a:latin typeface="Sylfaen"/>
                <a:cs typeface="Sylfaen"/>
              </a:rPr>
              <a:t>ა</a:t>
            </a:r>
            <a:r>
              <a:rPr dirty="0" smtClean="0" sz="1100" spc="-31">
                <a:latin typeface="Sylfaen"/>
                <a:cs typeface="Sylfaen"/>
              </a:rPr>
              <a:t> 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-31">
                <a:latin typeface="Sylfaen"/>
                <a:cs typeface="Sylfaen"/>
              </a:rPr>
              <a:t>უ</a:t>
            </a:r>
            <a:r>
              <a:rPr dirty="0" smtClean="0" sz="1100" spc="-31">
                <a:latin typeface="Sylfaen"/>
                <a:cs typeface="Sylfaen"/>
              </a:rPr>
              <a:t>ზ</a:t>
            </a:r>
            <a:r>
              <a:rPr dirty="0" smtClean="0" sz="1100" spc="-31">
                <a:latin typeface="Sylfaen"/>
                <a:cs typeface="Sylfaen"/>
              </a:rPr>
              <a:t>ე</a:t>
            </a:r>
            <a:r>
              <a:rPr dirty="0" smtClean="0" sz="1100" spc="-31">
                <a:latin typeface="Sylfaen"/>
                <a:cs typeface="Sylfaen"/>
              </a:rPr>
              <a:t>უ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-31">
                <a:latin typeface="Sylfaen"/>
                <a:cs typeface="Sylfaen"/>
              </a:rPr>
              <a:t>ს</a:t>
            </a:r>
            <a:r>
              <a:rPr dirty="0" smtClean="0" sz="1100" spc="-31">
                <a:latin typeface="Sylfaen"/>
                <a:cs typeface="Sylfaen"/>
              </a:rPr>
              <a:t> </a:t>
            </a:r>
            <a:r>
              <a:rPr dirty="0" smtClean="0" sz="1100" spc="-31">
                <a:latin typeface="Sylfaen"/>
                <a:cs typeface="Sylfaen"/>
              </a:rPr>
              <a:t>ვე</a:t>
            </a:r>
            <a:r>
              <a:rPr dirty="0" smtClean="0" sz="1100" spc="-31">
                <a:latin typeface="Sylfaen"/>
                <a:cs typeface="Sylfaen"/>
              </a:rPr>
              <a:t>ძ</a:t>
            </a:r>
            <a:r>
              <a:rPr dirty="0" smtClean="0" sz="1100" spc="-31">
                <a:latin typeface="Sylfaen"/>
                <a:cs typeface="Sylfaen"/>
              </a:rPr>
              <a:t>ა</a:t>
            </a:r>
            <a:r>
              <a:rPr dirty="0" smtClean="0" sz="1100" spc="-31">
                <a:latin typeface="Sylfaen"/>
                <a:cs typeface="Sylfaen"/>
              </a:rPr>
              <a:t>ხ</a:t>
            </a:r>
            <a:r>
              <a:rPr dirty="0" smtClean="0" sz="1100" spc="-31">
                <a:latin typeface="Sylfaen"/>
                <a:cs typeface="Sylfaen"/>
              </a:rPr>
              <a:t>ი</a:t>
            </a:r>
            <a:r>
              <a:rPr dirty="0" smtClean="0" sz="1100" spc="-31">
                <a:latin typeface="Sylfaen"/>
                <a:cs typeface="Sylfaen"/>
              </a:rPr>
              <a:t>თ</a:t>
            </a:r>
            <a:r>
              <a:rPr dirty="0" smtClean="0" sz="1100" spc="-31">
                <a:latin typeface="Sylfaen"/>
                <a:cs typeface="Sylfaen"/>
              </a:rPr>
              <a:t>.</a:t>
            </a:r>
            <a:r>
              <a:rPr dirty="0" smtClean="0" sz="1100" spc="-31">
                <a:latin typeface="Sylfaen"/>
                <a:cs typeface="Sylfaen"/>
              </a:rPr>
              <a:t> </a:t>
            </a:r>
            <a:r>
              <a:rPr dirty="0" smtClean="0" sz="1100" spc="-31">
                <a:latin typeface="Sylfaen"/>
                <a:cs typeface="Sylfaen"/>
              </a:rPr>
              <a:t>ამ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02004" y="1539604"/>
            <a:ext cx="578008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4">
                <a:latin typeface="Sylfaen"/>
                <a:cs typeface="Sylfaen"/>
              </a:rPr>
              <a:t>ფორ</a:t>
            </a:r>
            <a:r>
              <a:rPr dirty="0" smtClean="0" sz="1100" spc="-24">
                <a:latin typeface="Sylfaen"/>
                <a:cs typeface="Sylfaen"/>
              </a:rPr>
              <a:t>მ</a:t>
            </a:r>
            <a:r>
              <a:rPr dirty="0" smtClean="0" sz="1100" spc="-24">
                <a:latin typeface="Sylfaen"/>
                <a:cs typeface="Sylfaen"/>
              </a:rPr>
              <a:t>ით</a:t>
            </a:r>
            <a:r>
              <a:rPr dirty="0" smtClean="0" sz="1100" spc="-24">
                <a:latin typeface="Sylfaen"/>
                <a:cs typeface="Sylfaen"/>
              </a:rPr>
              <a:t> </a:t>
            </a:r>
            <a:r>
              <a:rPr dirty="0" smtClean="0" sz="1100" spc="-24">
                <a:latin typeface="Sylfaen"/>
                <a:cs typeface="Sylfaen"/>
              </a:rPr>
              <a:t>დ</a:t>
            </a:r>
            <a:r>
              <a:rPr dirty="0" smtClean="0" sz="1100" spc="-24">
                <a:latin typeface="Sylfaen"/>
                <a:cs typeface="Sylfaen"/>
              </a:rPr>
              <a:t>ა</a:t>
            </a:r>
            <a:r>
              <a:rPr dirty="0" smtClean="0" sz="1100" spc="-24">
                <a:latin typeface="Sylfaen"/>
                <a:cs typeface="Sylfaen"/>
              </a:rPr>
              <a:t> </a:t>
            </a:r>
            <a:r>
              <a:rPr dirty="0" smtClean="0" sz="1100" spc="-24">
                <a:latin typeface="Sylfaen"/>
                <a:cs typeface="Sylfaen"/>
              </a:rPr>
              <a:t>შ</a:t>
            </a:r>
            <a:r>
              <a:rPr dirty="0" smtClean="0" sz="1100" spc="-24">
                <a:latin typeface="Sylfaen"/>
                <a:cs typeface="Sylfaen"/>
              </a:rPr>
              <a:t>ი</a:t>
            </a:r>
            <a:r>
              <a:rPr dirty="0" smtClean="0" sz="1100" spc="-24">
                <a:latin typeface="Sylfaen"/>
                <a:cs typeface="Sylfaen"/>
              </a:rPr>
              <a:t>ნ</a:t>
            </a:r>
            <a:r>
              <a:rPr dirty="0" smtClean="0" sz="1100" spc="-24">
                <a:latin typeface="Sylfaen"/>
                <a:cs typeface="Sylfaen"/>
              </a:rPr>
              <a:t>ა</a:t>
            </a:r>
            <a:r>
              <a:rPr dirty="0" smtClean="0" sz="1100" spc="-24">
                <a:latin typeface="Sylfaen"/>
                <a:cs typeface="Sylfaen"/>
              </a:rPr>
              <a:t>ა</a:t>
            </a:r>
            <a:r>
              <a:rPr dirty="0" smtClean="0" sz="1100" spc="-24">
                <a:latin typeface="Sylfaen"/>
                <a:cs typeface="Sylfaen"/>
              </a:rPr>
              <a:t>რ</a:t>
            </a:r>
            <a:r>
              <a:rPr dirty="0" smtClean="0" sz="1100" spc="-24">
                <a:latin typeface="Sylfaen"/>
                <a:cs typeface="Sylfaen"/>
              </a:rPr>
              <a:t>ს</a:t>
            </a:r>
            <a:r>
              <a:rPr dirty="0" smtClean="0" sz="1100" spc="-24">
                <a:latin typeface="Sylfaen"/>
                <a:cs typeface="Sylfaen"/>
              </a:rPr>
              <a:t>ით</a:t>
            </a:r>
            <a:r>
              <a:rPr dirty="0" smtClean="0" sz="1100" spc="-24">
                <a:latin typeface="Sylfaen"/>
                <a:cs typeface="Sylfaen"/>
              </a:rPr>
              <a:t> </a:t>
            </a:r>
            <a:r>
              <a:rPr dirty="0" smtClean="0" sz="1100" spc="-24">
                <a:latin typeface="Sylfaen"/>
                <a:cs typeface="Sylfaen"/>
              </a:rPr>
              <a:t>მ</a:t>
            </a:r>
            <a:r>
              <a:rPr dirty="0" smtClean="0" sz="1100" spc="-24">
                <a:latin typeface="Sylfaen"/>
                <a:cs typeface="Sylfaen"/>
              </a:rPr>
              <a:t>უ</a:t>
            </a:r>
            <a:r>
              <a:rPr dirty="0" smtClean="0" sz="1100" spc="-24">
                <a:latin typeface="Sylfaen"/>
                <a:cs typeface="Sylfaen"/>
              </a:rPr>
              <a:t>ზ</a:t>
            </a:r>
            <a:r>
              <a:rPr dirty="0" smtClean="0" sz="1100" spc="-24">
                <a:latin typeface="Sylfaen"/>
                <a:cs typeface="Sylfaen"/>
              </a:rPr>
              <a:t>ე</a:t>
            </a:r>
            <a:r>
              <a:rPr dirty="0" smtClean="0" sz="1100" spc="-24">
                <a:latin typeface="Sylfaen"/>
                <a:cs typeface="Sylfaen"/>
              </a:rPr>
              <a:t>უ</a:t>
            </a:r>
            <a:r>
              <a:rPr dirty="0" smtClean="0" sz="1100" spc="-24">
                <a:latin typeface="Sylfaen"/>
                <a:cs typeface="Sylfaen"/>
              </a:rPr>
              <a:t>მ</a:t>
            </a:r>
            <a:r>
              <a:rPr dirty="0" smtClean="0" sz="1100" spc="-24">
                <a:latin typeface="Sylfaen"/>
                <a:cs typeface="Sylfaen"/>
              </a:rPr>
              <a:t>ი</a:t>
            </a:r>
            <a:r>
              <a:rPr dirty="0" smtClean="0" sz="1100" spc="-24">
                <a:latin typeface="Sylfaen"/>
                <a:cs typeface="Sylfaen"/>
              </a:rPr>
              <a:t> </a:t>
            </a:r>
            <a:r>
              <a:rPr dirty="0" smtClean="0" sz="1100" spc="-24">
                <a:latin typeface="Sylfaen"/>
                <a:cs typeface="Sylfaen"/>
              </a:rPr>
              <a:t>ხ</a:t>
            </a:r>
            <a:r>
              <a:rPr dirty="0" smtClean="0" sz="1100" spc="-24">
                <a:latin typeface="Sylfaen"/>
                <a:cs typeface="Sylfaen"/>
              </a:rPr>
              <a:t>ა</a:t>
            </a:r>
            <a:r>
              <a:rPr dirty="0" smtClean="0" sz="1100" spc="-24">
                <a:latin typeface="Sylfaen"/>
                <a:cs typeface="Sylfaen"/>
              </a:rPr>
              <a:t>რ</a:t>
            </a:r>
            <a:r>
              <a:rPr dirty="0" smtClean="0" sz="1100" spc="-24">
                <a:latin typeface="Sylfaen"/>
                <a:cs typeface="Sylfaen"/>
              </a:rPr>
              <a:t>ი</a:t>
            </a:r>
            <a:r>
              <a:rPr dirty="0" smtClean="0" sz="1100" spc="-24">
                <a:latin typeface="Sylfaen"/>
                <a:cs typeface="Sylfaen"/>
              </a:rPr>
              <a:t>ტ</a:t>
            </a:r>
            <a:r>
              <a:rPr dirty="0" smtClean="0" sz="1100" spc="-24">
                <a:latin typeface="Sylfaen"/>
                <a:cs typeface="Sylfaen"/>
              </a:rPr>
              <a:t>ო</a:t>
            </a:r>
            <a:r>
              <a:rPr dirty="0" smtClean="0" sz="1100" spc="-24">
                <a:latin typeface="Sylfaen"/>
                <a:cs typeface="Sylfaen"/>
              </a:rPr>
              <a:t>ნ</a:t>
            </a:r>
            <a:r>
              <a:rPr dirty="0" smtClean="0" sz="1100" spc="-24">
                <a:latin typeface="Sylfaen"/>
                <a:cs typeface="Sylfaen"/>
              </a:rPr>
              <a:t> </a:t>
            </a:r>
            <a:r>
              <a:rPr dirty="0" smtClean="0" sz="1100" spc="-24">
                <a:latin typeface="Sylfaen"/>
                <a:cs typeface="Sylfaen"/>
              </a:rPr>
              <a:t>ა</a:t>
            </a:r>
            <a:r>
              <a:rPr dirty="0" smtClean="0" sz="1100" spc="-24">
                <a:latin typeface="Sylfaen"/>
                <a:cs typeface="Sylfaen"/>
              </a:rPr>
              <a:t>ხ</a:t>
            </a:r>
            <a:r>
              <a:rPr dirty="0" smtClean="0" sz="1100" spc="-24">
                <a:latin typeface="Sylfaen"/>
                <a:cs typeface="Sylfaen"/>
              </a:rPr>
              <a:t>ვ</a:t>
            </a:r>
            <a:r>
              <a:rPr dirty="0" smtClean="0" sz="1100" spc="-24">
                <a:latin typeface="Sylfaen"/>
                <a:cs typeface="Sylfaen"/>
              </a:rPr>
              <a:t>ლ</a:t>
            </a:r>
            <a:r>
              <a:rPr dirty="0" smtClean="0" sz="1100" spc="-24">
                <a:latin typeface="Sylfaen"/>
                <a:cs typeface="Sylfaen"/>
              </a:rPr>
              <a:t>ე</a:t>
            </a:r>
            <a:r>
              <a:rPr dirty="0" smtClean="0" sz="1100" spc="-24">
                <a:latin typeface="Sylfaen"/>
                <a:cs typeface="Sylfaen"/>
              </a:rPr>
              <a:t>დ</a:t>
            </a:r>
            <a:r>
              <a:rPr dirty="0" smtClean="0" sz="1100" spc="-24">
                <a:latin typeface="Sylfaen"/>
                <a:cs typeface="Sylfaen"/>
              </a:rPr>
              <a:t>ი</a:t>
            </a:r>
            <a:r>
              <a:rPr dirty="0" smtClean="0" sz="1100" spc="-24">
                <a:latin typeface="Sylfaen"/>
                <a:cs typeface="Sylfaen"/>
              </a:rPr>
              <a:t>ა</a:t>
            </a:r>
            <a:r>
              <a:rPr dirty="0" smtClean="0" sz="1100" spc="-24">
                <a:latin typeface="Sylfaen"/>
                <a:cs typeface="Sylfaen"/>
              </a:rPr>
              <a:t>ნ</a:t>
            </a:r>
            <a:r>
              <a:rPr dirty="0" smtClean="0" sz="1100" spc="-24">
                <a:latin typeface="Sylfaen"/>
                <a:cs typeface="Sylfaen"/>
              </a:rPr>
              <a:t>მ</a:t>
            </a:r>
            <a:r>
              <a:rPr dirty="0" smtClean="0" sz="1100" spc="-24">
                <a:latin typeface="Sylfaen"/>
                <a:cs typeface="Sylfaen"/>
              </a:rPr>
              <a:t>ა</a:t>
            </a:r>
            <a:r>
              <a:rPr dirty="0" smtClean="0" sz="1100" spc="-24">
                <a:latin typeface="Sylfaen"/>
                <a:cs typeface="Sylfaen"/>
              </a:rPr>
              <a:t> </a:t>
            </a:r>
            <a:r>
              <a:rPr dirty="0" smtClean="0" sz="1100" spc="-24">
                <a:latin typeface="Sylfaen"/>
                <a:cs typeface="Sylfaen"/>
              </a:rPr>
              <a:t>შ</a:t>
            </a:r>
            <a:r>
              <a:rPr dirty="0" smtClean="0" sz="1100" spc="-24">
                <a:latin typeface="Sylfaen"/>
                <a:cs typeface="Sylfaen"/>
              </a:rPr>
              <a:t>ე</a:t>
            </a:r>
            <a:r>
              <a:rPr dirty="0" smtClean="0" sz="1100" spc="-24">
                <a:latin typeface="Sylfaen"/>
                <a:cs typeface="Sylfaen"/>
              </a:rPr>
              <a:t>ქ</a:t>
            </a:r>
            <a:r>
              <a:rPr dirty="0" smtClean="0" sz="1100" spc="-24">
                <a:latin typeface="Sylfaen"/>
                <a:cs typeface="Sylfaen"/>
              </a:rPr>
              <a:t>მ</a:t>
            </a:r>
            <a:r>
              <a:rPr dirty="0" smtClean="0" sz="1100" spc="-24">
                <a:latin typeface="Sylfaen"/>
                <a:cs typeface="Sylfaen"/>
              </a:rPr>
              <a:t>ნ</a:t>
            </a:r>
            <a:r>
              <a:rPr dirty="0" smtClean="0" sz="1100" spc="-24">
                <a:latin typeface="Sylfaen"/>
                <a:cs typeface="Sylfaen"/>
              </a:rPr>
              <a:t>ა</a:t>
            </a:r>
            <a:r>
              <a:rPr dirty="0" smtClean="0" sz="1100" spc="-24">
                <a:latin typeface="Sylfaen"/>
                <a:cs typeface="Sylfaen"/>
              </a:rPr>
              <a:t> </a:t>
            </a:r>
            <a:r>
              <a:rPr dirty="0" smtClean="0" sz="1100" spc="-24">
                <a:latin typeface="Sylfaen"/>
                <a:cs typeface="Sylfaen"/>
              </a:rPr>
              <a:t>დ</a:t>
            </a:r>
            <a:r>
              <a:rPr dirty="0" smtClean="0" sz="1100" spc="-24">
                <a:latin typeface="Sylfaen"/>
                <a:cs typeface="Sylfaen"/>
              </a:rPr>
              <a:t>ა</a:t>
            </a:r>
            <a:r>
              <a:rPr dirty="0" smtClean="0" sz="1100" spc="-24">
                <a:latin typeface="Sylfaen"/>
                <a:cs typeface="Sylfaen"/>
              </a:rPr>
              <a:t> </a:t>
            </a:r>
            <a:r>
              <a:rPr dirty="0" smtClean="0" sz="1100" spc="-24">
                <a:latin typeface="Sylfaen"/>
                <a:cs typeface="Sylfaen"/>
              </a:rPr>
              <a:t>ა</a:t>
            </a:r>
            <a:r>
              <a:rPr dirty="0" smtClean="0" sz="1100" spc="-24">
                <a:latin typeface="Sylfaen"/>
                <a:cs typeface="Sylfaen"/>
              </a:rPr>
              <a:t>მ</a:t>
            </a:r>
            <a:r>
              <a:rPr dirty="0" smtClean="0" sz="1100" spc="-24">
                <a:latin typeface="Sylfaen"/>
                <a:cs typeface="Sylfaen"/>
              </a:rPr>
              <a:t> </a:t>
            </a:r>
            <a:r>
              <a:rPr dirty="0" smtClean="0" sz="1100" spc="-24">
                <a:latin typeface="Sylfaen"/>
                <a:cs typeface="Sylfaen"/>
              </a:rPr>
              <a:t>ს</a:t>
            </a:r>
            <a:r>
              <a:rPr dirty="0" smtClean="0" sz="1100" spc="-24">
                <a:latin typeface="Sylfaen"/>
                <a:cs typeface="Sylfaen"/>
              </a:rPr>
              <a:t>ა</a:t>
            </a:r>
            <a:r>
              <a:rPr dirty="0" smtClean="0" sz="1100" spc="-24">
                <a:latin typeface="Sylfaen"/>
                <a:cs typeface="Sylfaen"/>
              </a:rPr>
              <a:t>ხ</a:t>
            </a:r>
            <a:r>
              <a:rPr dirty="0" smtClean="0" sz="1100" spc="-24">
                <a:latin typeface="Sylfaen"/>
                <a:cs typeface="Sylfaen"/>
              </a:rPr>
              <a:t>ე</a:t>
            </a:r>
            <a:r>
              <a:rPr dirty="0" smtClean="0" sz="1100" spc="-24">
                <a:latin typeface="Sylfaen"/>
                <a:cs typeface="Sylfaen"/>
              </a:rPr>
              <a:t>ლ</a:t>
            </a:r>
            <a:r>
              <a:rPr dirty="0" smtClean="0" sz="1100" spc="-24">
                <a:latin typeface="Sylfaen"/>
                <a:cs typeface="Sylfaen"/>
              </a:rPr>
              <a:t>დ</a:t>
            </a:r>
            <a:r>
              <a:rPr dirty="0" smtClean="0" sz="1100" spc="-24">
                <a:latin typeface="Sylfaen"/>
                <a:cs typeface="Sylfaen"/>
              </a:rPr>
              <a:t>ე</a:t>
            </a:r>
            <a:r>
              <a:rPr dirty="0" smtClean="0" sz="1100" spc="-24">
                <a:latin typeface="Sylfaen"/>
                <a:cs typeface="Sylfaen"/>
              </a:rPr>
              <a:t>ბ</a:t>
            </a:r>
            <a:r>
              <a:rPr dirty="0" smtClean="0" sz="1100" spc="-24">
                <a:latin typeface="Sylfaen"/>
                <a:cs typeface="Sylfaen"/>
              </a:rPr>
              <a:t>ი</a:t>
            </a:r>
            <a:r>
              <a:rPr dirty="0" smtClean="0" sz="1100" spc="-24">
                <a:latin typeface="Sylfaen"/>
                <a:cs typeface="Sylfaen"/>
              </a:rPr>
              <a:t>თ</a:t>
            </a:r>
            <a:r>
              <a:rPr dirty="0" smtClean="0" sz="1100" spc="-24">
                <a:latin typeface="Sylfaen"/>
                <a:cs typeface="Sylfaen"/>
              </a:rPr>
              <a:t> </a:t>
            </a:r>
            <a:r>
              <a:rPr dirty="0" smtClean="0" sz="1100" spc="-24">
                <a:latin typeface="Sylfaen"/>
                <a:cs typeface="Sylfaen"/>
              </a:rPr>
              <a:t>მ</a:t>
            </a:r>
            <a:r>
              <a:rPr dirty="0" smtClean="0" sz="1100" spc="-24">
                <a:latin typeface="Sylfaen"/>
                <a:cs typeface="Sylfaen"/>
              </a:rPr>
              <a:t>უ</a:t>
            </a:r>
            <a:r>
              <a:rPr dirty="0" smtClean="0" sz="1100" spc="-24">
                <a:latin typeface="Sylfaen"/>
                <a:cs typeface="Sylfaen"/>
              </a:rPr>
              <a:t>ზ</a:t>
            </a:r>
            <a:r>
              <a:rPr dirty="0" smtClean="0" sz="1100" spc="-24">
                <a:latin typeface="Sylfaen"/>
                <a:cs typeface="Sylfaen"/>
              </a:rPr>
              <a:t>ე</a:t>
            </a:r>
            <a:r>
              <a:rPr dirty="0" smtClean="0" sz="1100" spc="-24">
                <a:latin typeface="Sylfaen"/>
                <a:cs typeface="Sylfaen"/>
              </a:rPr>
              <a:t>უ</a:t>
            </a:r>
            <a:r>
              <a:rPr dirty="0" smtClean="0" sz="1100" spc="-24">
                <a:latin typeface="Sylfaen"/>
                <a:cs typeface="Sylfaen"/>
              </a:rPr>
              <a:t>მ</a:t>
            </a:r>
            <a:r>
              <a:rPr dirty="0" smtClean="0" sz="1100" spc="-24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02004" y="1833736"/>
            <a:ext cx="255831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9">
                <a:latin typeface="Sylfaen"/>
                <a:cs typeface="Sylfaen"/>
              </a:rPr>
              <a:t>მ</a:t>
            </a:r>
            <a:r>
              <a:rPr dirty="0" smtClean="0" sz="1100" spc="-19">
                <a:latin typeface="Sylfaen"/>
                <a:cs typeface="Sylfaen"/>
              </a:rPr>
              <a:t>ი</a:t>
            </a:r>
            <a:r>
              <a:rPr dirty="0" smtClean="0" sz="1100" spc="-19">
                <a:latin typeface="Sylfaen"/>
                <a:cs typeface="Sylfaen"/>
              </a:rPr>
              <a:t>ს</a:t>
            </a:r>
            <a:r>
              <a:rPr dirty="0" smtClean="0" sz="1100" spc="-19">
                <a:latin typeface="Sylfaen"/>
                <a:cs typeface="Sylfaen"/>
              </a:rPr>
              <a:t>ს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ვე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ს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ხ</a:t>
            </a:r>
            <a:r>
              <a:rPr dirty="0" smtClean="0" sz="1100" spc="-19">
                <a:latin typeface="Sylfaen"/>
                <a:cs typeface="Sylfaen"/>
              </a:rPr>
              <a:t>ე</a:t>
            </a:r>
            <a:r>
              <a:rPr dirty="0" smtClean="0" sz="1100" spc="-19">
                <a:latin typeface="Sylfaen"/>
                <a:cs typeface="Sylfaen"/>
              </a:rPr>
              <a:t>ლ</a:t>
            </a:r>
            <a:r>
              <a:rPr dirty="0" smtClean="0" sz="1100" spc="-19">
                <a:latin typeface="Sylfaen"/>
                <a:cs typeface="Sylfaen"/>
              </a:rPr>
              <a:t>ო</a:t>
            </a:r>
            <a:r>
              <a:rPr dirty="0" smtClean="0" sz="1100" spc="-19">
                <a:latin typeface="Sylfaen"/>
                <a:cs typeface="Sylfaen"/>
              </a:rPr>
              <a:t>ბ</a:t>
            </a:r>
            <a:r>
              <a:rPr dirty="0" smtClean="0" sz="1100" spc="-19">
                <a:latin typeface="Sylfaen"/>
                <a:cs typeface="Sylfaen"/>
              </a:rPr>
              <a:t>ის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ქ</a:t>
            </a:r>
            <a:r>
              <a:rPr dirty="0" smtClean="0" sz="1100" spc="-19">
                <a:latin typeface="Sylfaen"/>
                <a:cs typeface="Sylfaen"/>
              </a:rPr>
              <a:t>უ</a:t>
            </a:r>
            <a:r>
              <a:rPr dirty="0" smtClean="0" sz="1100" spc="-19">
                <a:latin typeface="Sylfaen"/>
                <a:cs typeface="Sylfaen"/>
              </a:rPr>
              <a:t>ჩ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ზე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მ</a:t>
            </a:r>
            <a:r>
              <a:rPr dirty="0" smtClean="0" sz="1100" spc="-19">
                <a:latin typeface="Sylfaen"/>
                <a:cs typeface="Sylfaen"/>
              </a:rPr>
              <a:t>დ</a:t>
            </a:r>
            <a:r>
              <a:rPr dirty="0" smtClean="0" sz="1100" spc="-19">
                <a:latin typeface="Sylfaen"/>
                <a:cs typeface="Sylfaen"/>
              </a:rPr>
              <a:t>ე</a:t>
            </a:r>
            <a:r>
              <a:rPr dirty="0" smtClean="0" sz="1100" spc="-19">
                <a:latin typeface="Sylfaen"/>
                <a:cs typeface="Sylfaen"/>
              </a:rPr>
              <a:t>ბ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რ</a:t>
            </a:r>
            <a:r>
              <a:rPr dirty="0" smtClean="0" sz="1100" spc="-19">
                <a:latin typeface="Sylfaen"/>
                <a:cs typeface="Sylfaen"/>
              </a:rPr>
              <a:t>ე</a:t>
            </a:r>
            <a:r>
              <a:rPr dirty="0" smtClean="0" sz="1100" spc="-19">
                <a:latin typeface="Sylfaen"/>
                <a:cs typeface="Sylfaen"/>
              </a:rPr>
              <a:t>ო</a:t>
            </a:r>
            <a:r>
              <a:rPr dirty="0" smtClean="0" sz="1100" spc="-19">
                <a:latin typeface="Sylfaen"/>
                <a:cs typeface="Sylfaen"/>
              </a:rPr>
              <a:t>ბ</a:t>
            </a:r>
            <a:r>
              <a:rPr dirty="0" smtClean="0" sz="1100" spc="-19">
                <a:latin typeface="Sylfaen"/>
                <a:cs typeface="Sylfaen"/>
              </a:rPr>
              <a:t>ს</a:t>
            </a:r>
            <a:r>
              <a:rPr dirty="0" smtClean="0" sz="1100" spc="-19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73276" y="2127868"/>
            <a:ext cx="550941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3">
                <a:latin typeface="Sylfaen"/>
                <a:cs typeface="Sylfaen"/>
              </a:rPr>
              <a:t>ა</a:t>
            </a:r>
            <a:r>
              <a:rPr dirty="0" smtClean="0" sz="1100" spc="-33">
                <a:latin typeface="Sylfaen"/>
                <a:cs typeface="Sylfaen"/>
              </a:rPr>
              <a:t>ჭ</a:t>
            </a:r>
            <a:r>
              <a:rPr dirty="0" smtClean="0" sz="1100" spc="-33">
                <a:latin typeface="Sylfaen"/>
                <a:cs typeface="Sylfaen"/>
              </a:rPr>
              <a:t>ა</a:t>
            </a:r>
            <a:r>
              <a:rPr dirty="0" smtClean="0" sz="1100" spc="-33">
                <a:latin typeface="Sylfaen"/>
                <a:cs typeface="Sylfaen"/>
              </a:rPr>
              <a:t>რ</a:t>
            </a:r>
            <a:r>
              <a:rPr dirty="0" smtClean="0" sz="1100" spc="-33">
                <a:latin typeface="Sylfaen"/>
                <a:cs typeface="Sylfaen"/>
              </a:rPr>
              <a:t>ის</a:t>
            </a:r>
            <a:r>
              <a:rPr dirty="0" smtClean="0" sz="1100" spc="-33">
                <a:latin typeface="Sylfaen"/>
                <a:cs typeface="Sylfaen"/>
              </a:rPr>
              <a:t> </a:t>
            </a:r>
            <a:r>
              <a:rPr dirty="0" smtClean="0" sz="1100" spc="-33">
                <a:latin typeface="Sylfaen"/>
                <a:cs typeface="Sylfaen"/>
              </a:rPr>
              <a:t>ს</a:t>
            </a:r>
            <a:r>
              <a:rPr dirty="0" smtClean="0" sz="1100" spc="-33">
                <a:latin typeface="Sylfaen"/>
                <a:cs typeface="Sylfaen"/>
              </a:rPr>
              <a:t>ა</a:t>
            </a:r>
            <a:r>
              <a:rPr dirty="0" smtClean="0" sz="1100" spc="-33">
                <a:latin typeface="Sylfaen"/>
                <a:cs typeface="Sylfaen"/>
              </a:rPr>
              <a:t>მ</a:t>
            </a:r>
            <a:r>
              <a:rPr dirty="0" smtClean="0" sz="1100" spc="-33">
                <a:latin typeface="Sylfaen"/>
                <a:cs typeface="Sylfaen"/>
              </a:rPr>
              <a:t>უ</a:t>
            </a:r>
            <a:r>
              <a:rPr dirty="0" smtClean="0" sz="1100" spc="-33">
                <a:latin typeface="Sylfaen"/>
                <a:cs typeface="Sylfaen"/>
              </a:rPr>
              <a:t>ზ</a:t>
            </a:r>
            <a:r>
              <a:rPr dirty="0" smtClean="0" sz="1100" spc="-33">
                <a:latin typeface="Sylfaen"/>
                <a:cs typeface="Sylfaen"/>
              </a:rPr>
              <a:t>ე</a:t>
            </a:r>
            <a:r>
              <a:rPr dirty="0" smtClean="0" sz="1100" spc="-33">
                <a:latin typeface="Sylfaen"/>
                <a:cs typeface="Sylfaen"/>
              </a:rPr>
              <a:t>უ</a:t>
            </a:r>
            <a:r>
              <a:rPr dirty="0" smtClean="0" sz="1100" spc="-33">
                <a:latin typeface="Sylfaen"/>
                <a:cs typeface="Sylfaen"/>
              </a:rPr>
              <a:t>მ</a:t>
            </a:r>
            <a:r>
              <a:rPr dirty="0" smtClean="0" sz="1100" spc="-33">
                <a:latin typeface="Sylfaen"/>
                <a:cs typeface="Sylfaen"/>
              </a:rPr>
              <a:t>ო</a:t>
            </a:r>
            <a:r>
              <a:rPr dirty="0" smtClean="0" sz="1100" spc="-33">
                <a:latin typeface="Sylfaen"/>
                <a:cs typeface="Sylfaen"/>
              </a:rPr>
              <a:t> </a:t>
            </a:r>
            <a:r>
              <a:rPr dirty="0" smtClean="0" sz="1100" spc="-33">
                <a:latin typeface="Sylfaen"/>
                <a:cs typeface="Sylfaen"/>
              </a:rPr>
              <a:t> </a:t>
            </a:r>
            <a:r>
              <a:rPr dirty="0" smtClean="0" sz="1100" spc="-33">
                <a:latin typeface="Sylfaen"/>
                <a:cs typeface="Sylfaen"/>
              </a:rPr>
              <a:t>გ</a:t>
            </a:r>
            <a:r>
              <a:rPr dirty="0" smtClean="0" sz="1100" spc="-33">
                <a:latin typeface="Sylfaen"/>
                <a:cs typeface="Sylfaen"/>
              </a:rPr>
              <a:t>ა</a:t>
            </a:r>
            <a:r>
              <a:rPr dirty="0" smtClean="0" sz="1100" spc="-33">
                <a:latin typeface="Sylfaen"/>
                <a:cs typeface="Sylfaen"/>
              </a:rPr>
              <a:t>ე</a:t>
            </a:r>
            <a:r>
              <a:rPr dirty="0" smtClean="0" sz="1100" spc="-33">
                <a:latin typeface="Sylfaen"/>
                <a:cs typeface="Sylfaen"/>
              </a:rPr>
              <a:t>თ</a:t>
            </a:r>
            <a:r>
              <a:rPr dirty="0" smtClean="0" sz="1100" spc="-33">
                <a:latin typeface="Sylfaen"/>
                <a:cs typeface="Sylfaen"/>
              </a:rPr>
              <a:t>ი</a:t>
            </a:r>
            <a:r>
              <a:rPr dirty="0" smtClean="0" sz="1100" spc="-33">
                <a:latin typeface="Sylfaen"/>
                <a:cs typeface="Sylfaen"/>
              </a:rPr>
              <a:t>ა</a:t>
            </a:r>
            <a:r>
              <a:rPr dirty="0" smtClean="0" sz="1100" spc="-33">
                <a:latin typeface="Sylfaen"/>
                <a:cs typeface="Sylfaen"/>
              </a:rPr>
              <a:t>ნ</a:t>
            </a:r>
            <a:r>
              <a:rPr dirty="0" smtClean="0" sz="1100" spc="-33">
                <a:latin typeface="Sylfaen"/>
                <a:cs typeface="Sylfaen"/>
              </a:rPr>
              <a:t>ე</a:t>
            </a:r>
            <a:r>
              <a:rPr dirty="0" smtClean="0" sz="1100" spc="-33">
                <a:latin typeface="Sylfaen"/>
                <a:cs typeface="Sylfaen"/>
              </a:rPr>
              <a:t>ბ</a:t>
            </a:r>
            <a:r>
              <a:rPr dirty="0" smtClean="0" sz="1100" spc="-33">
                <a:latin typeface="Sylfaen"/>
                <a:cs typeface="Sylfaen"/>
              </a:rPr>
              <a:t>ა</a:t>
            </a:r>
            <a:r>
              <a:rPr dirty="0" smtClean="0" sz="1100" spc="-33">
                <a:latin typeface="Sylfaen"/>
                <a:cs typeface="Sylfaen"/>
              </a:rPr>
              <a:t>ში</a:t>
            </a:r>
            <a:r>
              <a:rPr dirty="0" smtClean="0" sz="1100" spc="-33">
                <a:latin typeface="Sylfaen"/>
                <a:cs typeface="Sylfaen"/>
              </a:rPr>
              <a:t> </a:t>
            </a:r>
            <a:r>
              <a:rPr dirty="0" smtClean="0" sz="1100" spc="-33">
                <a:latin typeface="Sylfaen"/>
                <a:cs typeface="Sylfaen"/>
              </a:rPr>
              <a:t>შ</a:t>
            </a:r>
            <a:r>
              <a:rPr dirty="0" smtClean="0" sz="1100" spc="-33">
                <a:latin typeface="Sylfaen"/>
                <a:cs typeface="Sylfaen"/>
              </a:rPr>
              <a:t>ე</a:t>
            </a:r>
            <a:r>
              <a:rPr dirty="0" smtClean="0" sz="1100" spc="-33">
                <a:latin typeface="Sylfaen"/>
                <a:cs typeface="Sylfaen"/>
              </a:rPr>
              <a:t>დ</a:t>
            </a:r>
            <a:r>
              <a:rPr dirty="0" smtClean="0" sz="1100" spc="-33">
                <a:latin typeface="Sylfaen"/>
                <a:cs typeface="Sylfaen"/>
              </a:rPr>
              <a:t>ის</a:t>
            </a:r>
            <a:r>
              <a:rPr dirty="0" smtClean="0" sz="1100" spc="-33">
                <a:latin typeface="Sylfaen"/>
                <a:cs typeface="Sylfaen"/>
              </a:rPr>
              <a:t> </a:t>
            </a:r>
            <a:r>
              <a:rPr dirty="0" smtClean="0" sz="1100" spc="-33">
                <a:latin typeface="Sylfaen"/>
                <a:cs typeface="Sylfaen"/>
              </a:rPr>
              <a:t>ხ</a:t>
            </a:r>
            <a:r>
              <a:rPr dirty="0" smtClean="0" sz="1100" spc="-33">
                <a:latin typeface="Sylfaen"/>
                <a:cs typeface="Sylfaen"/>
              </a:rPr>
              <a:t>ე</a:t>
            </a:r>
            <a:r>
              <a:rPr dirty="0" smtClean="0" sz="1100" spc="-33">
                <a:latin typeface="Sylfaen"/>
                <a:cs typeface="Sylfaen"/>
              </a:rPr>
              <a:t>ლ</a:t>
            </a:r>
            <a:r>
              <a:rPr dirty="0" smtClean="0" sz="1100" spc="-33">
                <a:latin typeface="Sylfaen"/>
                <a:cs typeface="Sylfaen"/>
              </a:rPr>
              <a:t>ოვ</a:t>
            </a:r>
            <a:r>
              <a:rPr dirty="0" smtClean="0" sz="1100" spc="-33">
                <a:latin typeface="Sylfaen"/>
                <a:cs typeface="Sylfaen"/>
              </a:rPr>
              <a:t>ნ</a:t>
            </a:r>
            <a:r>
              <a:rPr dirty="0" smtClean="0" sz="1100" spc="-33">
                <a:latin typeface="Sylfaen"/>
                <a:cs typeface="Sylfaen"/>
              </a:rPr>
              <a:t>ე</a:t>
            </a:r>
            <a:r>
              <a:rPr dirty="0" smtClean="0" sz="1100" spc="-33">
                <a:latin typeface="Sylfaen"/>
                <a:cs typeface="Sylfaen"/>
              </a:rPr>
              <a:t>ბის</a:t>
            </a:r>
            <a:r>
              <a:rPr dirty="0" smtClean="0" sz="1100" spc="-33">
                <a:latin typeface="Sylfaen"/>
                <a:cs typeface="Sylfaen"/>
              </a:rPr>
              <a:t> </a:t>
            </a:r>
            <a:r>
              <a:rPr dirty="0" smtClean="0" sz="1100" spc="-33">
                <a:latin typeface="Sylfaen"/>
                <a:cs typeface="Sylfaen"/>
              </a:rPr>
              <a:t>მ</a:t>
            </a:r>
            <a:r>
              <a:rPr dirty="0" smtClean="0" sz="1100" spc="-33">
                <a:latin typeface="Sylfaen"/>
                <a:cs typeface="Sylfaen"/>
              </a:rPr>
              <a:t>უ</a:t>
            </a:r>
            <a:r>
              <a:rPr dirty="0" smtClean="0" sz="1100" spc="-33">
                <a:latin typeface="Sylfaen"/>
                <a:cs typeface="Sylfaen"/>
              </a:rPr>
              <a:t>ზ</a:t>
            </a:r>
            <a:r>
              <a:rPr dirty="0" smtClean="0" sz="1100" spc="-33">
                <a:latin typeface="Sylfaen"/>
                <a:cs typeface="Sylfaen"/>
              </a:rPr>
              <a:t>ე</a:t>
            </a:r>
            <a:r>
              <a:rPr dirty="0" smtClean="0" sz="1100" spc="-33">
                <a:latin typeface="Sylfaen"/>
                <a:cs typeface="Sylfaen"/>
              </a:rPr>
              <a:t>უ</a:t>
            </a:r>
            <a:r>
              <a:rPr dirty="0" smtClean="0" sz="1100" spc="-33">
                <a:latin typeface="Sylfaen"/>
                <a:cs typeface="Sylfaen"/>
              </a:rPr>
              <a:t>მ</a:t>
            </a:r>
            <a:r>
              <a:rPr dirty="0" smtClean="0" sz="1100" spc="-33">
                <a:latin typeface="Sylfaen"/>
                <a:cs typeface="Sylfaen"/>
              </a:rPr>
              <a:t>ი</a:t>
            </a:r>
            <a:r>
              <a:rPr dirty="0" smtClean="0" sz="1100" spc="-33">
                <a:latin typeface="Sylfaen"/>
                <a:cs typeface="Sylfaen"/>
              </a:rPr>
              <a:t>,</a:t>
            </a:r>
            <a:r>
              <a:rPr dirty="0" smtClean="0" sz="1100" spc="-33">
                <a:latin typeface="Sylfaen"/>
                <a:cs typeface="Sylfaen"/>
              </a:rPr>
              <a:t> </a:t>
            </a:r>
            <a:r>
              <a:rPr dirty="0" smtClean="0" sz="1100" spc="-33">
                <a:latin typeface="Sylfaen"/>
                <a:cs typeface="Sylfaen"/>
              </a:rPr>
              <a:t> </a:t>
            </a:r>
            <a:r>
              <a:rPr dirty="0" smtClean="0" sz="1100" spc="-33">
                <a:latin typeface="Sylfaen"/>
                <a:cs typeface="Sylfaen"/>
              </a:rPr>
              <a:t>ა</a:t>
            </a:r>
            <a:r>
              <a:rPr dirty="0" smtClean="0" sz="1100" spc="-33">
                <a:latin typeface="Sylfaen"/>
                <a:cs typeface="Sylfaen"/>
              </a:rPr>
              <a:t>რ</a:t>
            </a:r>
            <a:r>
              <a:rPr dirty="0" smtClean="0" sz="1100" spc="-33">
                <a:latin typeface="Sylfaen"/>
                <a:cs typeface="Sylfaen"/>
              </a:rPr>
              <a:t>ქ</a:t>
            </a:r>
            <a:r>
              <a:rPr dirty="0" smtClean="0" sz="1100" spc="-33">
                <a:latin typeface="Sylfaen"/>
                <a:cs typeface="Sylfaen"/>
              </a:rPr>
              <a:t>ე</a:t>
            </a:r>
            <a:r>
              <a:rPr dirty="0" smtClean="0" sz="1100" spc="-33">
                <a:latin typeface="Sylfaen"/>
                <a:cs typeface="Sylfaen"/>
              </a:rPr>
              <a:t>ო</a:t>
            </a:r>
            <a:r>
              <a:rPr dirty="0" smtClean="0" sz="1100" spc="-33">
                <a:latin typeface="Sylfaen"/>
                <a:cs typeface="Sylfaen"/>
              </a:rPr>
              <a:t>ლ</a:t>
            </a:r>
            <a:r>
              <a:rPr dirty="0" smtClean="0" sz="1100" spc="-33">
                <a:latin typeface="Sylfaen"/>
                <a:cs typeface="Sylfaen"/>
              </a:rPr>
              <a:t>ო</a:t>
            </a:r>
            <a:r>
              <a:rPr dirty="0" smtClean="0" sz="1100" spc="-33">
                <a:latin typeface="Sylfaen"/>
                <a:cs typeface="Sylfaen"/>
              </a:rPr>
              <a:t>გ</a:t>
            </a:r>
            <a:r>
              <a:rPr dirty="0" smtClean="0" sz="1100" spc="-33">
                <a:latin typeface="Sylfaen"/>
                <a:cs typeface="Sylfaen"/>
              </a:rPr>
              <a:t>იის</a:t>
            </a:r>
            <a:r>
              <a:rPr dirty="0" smtClean="0" sz="1100" spc="-33">
                <a:latin typeface="Sylfaen"/>
                <a:cs typeface="Sylfaen"/>
              </a:rPr>
              <a:t> </a:t>
            </a:r>
            <a:r>
              <a:rPr dirty="0" smtClean="0" sz="1100" spc="-33">
                <a:latin typeface="Sylfaen"/>
                <a:cs typeface="Sylfaen"/>
              </a:rPr>
              <a:t> </a:t>
            </a:r>
            <a:r>
              <a:rPr dirty="0" smtClean="0" sz="1100" spc="-33">
                <a:latin typeface="Sylfaen"/>
                <a:cs typeface="Sylfaen"/>
              </a:rPr>
              <a:t>მ</a:t>
            </a:r>
            <a:r>
              <a:rPr dirty="0" smtClean="0" sz="1100" spc="-33">
                <a:latin typeface="Sylfaen"/>
                <a:cs typeface="Sylfaen"/>
              </a:rPr>
              <a:t>უ</a:t>
            </a:r>
            <a:r>
              <a:rPr dirty="0" smtClean="0" sz="1100" spc="-33">
                <a:latin typeface="Sylfaen"/>
                <a:cs typeface="Sylfaen"/>
              </a:rPr>
              <a:t>ზ</a:t>
            </a:r>
            <a:r>
              <a:rPr dirty="0" smtClean="0" sz="1100" spc="-33">
                <a:latin typeface="Sylfaen"/>
                <a:cs typeface="Sylfaen"/>
              </a:rPr>
              <a:t>ე</a:t>
            </a:r>
            <a:r>
              <a:rPr dirty="0" smtClean="0" sz="1100" spc="-33">
                <a:latin typeface="Sylfaen"/>
                <a:cs typeface="Sylfaen"/>
              </a:rPr>
              <a:t>უ</a:t>
            </a:r>
            <a:r>
              <a:rPr dirty="0" smtClean="0" sz="1100" spc="-33">
                <a:latin typeface="Sylfaen"/>
                <a:cs typeface="Sylfaen"/>
              </a:rPr>
              <a:t>მ</a:t>
            </a:r>
            <a:r>
              <a:rPr dirty="0" smtClean="0" sz="1100" spc="-33">
                <a:latin typeface="Sylfaen"/>
                <a:cs typeface="Sylfaen"/>
              </a:rPr>
              <a:t>ი</a:t>
            </a:r>
            <a:r>
              <a:rPr dirty="0" smtClean="0" sz="1100" spc="-33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02004" y="2420476"/>
            <a:ext cx="577909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2">
                <a:latin typeface="Sylfaen"/>
                <a:cs typeface="Sylfaen"/>
              </a:rPr>
              <a:t>ი</a:t>
            </a:r>
            <a:r>
              <a:rPr dirty="0" smtClean="0" sz="1100" spc="-17">
                <a:latin typeface="Sylfaen"/>
                <a:cs typeface="Sylfaen"/>
              </a:rPr>
              <a:t>ლ</a:t>
            </a:r>
            <a:r>
              <a:rPr dirty="0" smtClean="0" sz="1100" spc="-22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   </a:t>
            </a:r>
            <a:r>
              <a:rPr dirty="0" smtClean="0" sz="1100" spc="86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ჭ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ჭ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ძ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71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97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შიძი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68">
                <a:latin typeface="Sylfaen"/>
                <a:cs typeface="Sylfaen"/>
              </a:rPr>
              <a:t> </a:t>
            </a:r>
            <a:r>
              <a:rPr dirty="0" smtClean="0" sz="1100" spc="-25">
                <a:latin typeface="Sylfaen"/>
                <a:cs typeface="Sylfaen"/>
              </a:rPr>
              <a:t>რ</a:t>
            </a:r>
            <a:r>
              <a:rPr dirty="0" smtClean="0" sz="1100" spc="-20">
                <a:latin typeface="Sylfaen"/>
                <a:cs typeface="Sylfaen"/>
              </a:rPr>
              <a:t>ე</a:t>
            </a:r>
            <a:r>
              <a:rPr dirty="0" smtClean="0" sz="1100" spc="-17">
                <a:latin typeface="Sylfaen"/>
                <a:cs typeface="Sylfaen"/>
              </a:rPr>
              <a:t>ლ</a:t>
            </a:r>
            <a:r>
              <a:rPr dirty="0" smtClean="0" sz="1100" spc="-12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გ</a:t>
            </a:r>
            <a:r>
              <a:rPr dirty="0" smtClean="0" sz="1100" spc="-22">
                <a:latin typeface="Sylfaen"/>
                <a:cs typeface="Sylfaen"/>
              </a:rPr>
              <a:t>ი</a:t>
            </a:r>
            <a:r>
              <a:rPr dirty="0" smtClean="0" sz="1100" spc="-11">
                <a:latin typeface="Sylfaen"/>
                <a:cs typeface="Sylfaen"/>
              </a:rPr>
              <a:t>ის</a:t>
            </a:r>
            <a:r>
              <a:rPr dirty="0" smtClean="0" sz="1100" spc="-5">
                <a:latin typeface="Sylfaen"/>
                <a:cs typeface="Sylfaen"/>
              </a:rPr>
              <a:t>   </a:t>
            </a:r>
            <a:r>
              <a:rPr dirty="0" smtClean="0" sz="1100" spc="65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16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ძ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ბი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23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ნ</a:t>
            </a:r>
            <a:r>
              <a:rPr dirty="0" smtClean="0" sz="1100" spc="4">
                <a:latin typeface="Sylfaen"/>
                <a:cs typeface="Sylfaen"/>
              </a:rPr>
              <a:t>ო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ბის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ხ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ბის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02004" y="2714608"/>
            <a:ext cx="577996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14">
                <a:latin typeface="Sylfaen"/>
                <a:cs typeface="Sylfaen"/>
              </a:rPr>
              <a:t>ტ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24">
                <a:latin typeface="Sylfaen"/>
                <a:cs typeface="Sylfaen"/>
              </a:rPr>
              <a:t>ქ</a:t>
            </a:r>
            <a:r>
              <a:rPr dirty="0" smtClean="0" sz="1100" spc="-31">
                <a:latin typeface="Sylfaen"/>
                <a:cs typeface="Sylfaen"/>
              </a:rPr>
              <a:t>ნ</a:t>
            </a:r>
            <a:r>
              <a:rPr dirty="0" smtClean="0" sz="1100" spc="92">
                <a:latin typeface="Sylfaen"/>
                <a:cs typeface="Sylfaen"/>
              </a:rPr>
              <a:t>ო</a:t>
            </a:r>
            <a:r>
              <a:rPr dirty="0" smtClean="0" sz="1100" spc="120">
                <a:latin typeface="Sylfaen"/>
                <a:cs typeface="Sylfaen"/>
              </a:rPr>
              <a:t>ლ</a:t>
            </a:r>
            <a:r>
              <a:rPr dirty="0" smtClean="0" sz="1100" spc="66">
                <a:latin typeface="Sylfaen"/>
                <a:cs typeface="Sylfaen"/>
              </a:rPr>
              <a:t>ო</a:t>
            </a:r>
            <a:r>
              <a:rPr dirty="0" smtClean="0" sz="1100" spc="9">
                <a:latin typeface="Sylfaen"/>
                <a:cs typeface="Sylfaen"/>
              </a:rPr>
              <a:t>გ</a:t>
            </a:r>
            <a:r>
              <a:rPr dirty="0" smtClean="0" sz="1100" spc="-159">
                <a:latin typeface="Sylfaen"/>
                <a:cs typeface="Sylfaen"/>
              </a:rPr>
              <a:t>ი</a:t>
            </a:r>
            <a:r>
              <a:rPr dirty="0" smtClean="0" sz="1100" spc="-218">
                <a:latin typeface="Sylfaen"/>
                <a:cs typeface="Sylfaen"/>
              </a:rPr>
              <a:t>უ</a:t>
            </a:r>
            <a:r>
              <a:rPr dirty="0" smtClean="0" sz="1100" spc="0">
                <a:latin typeface="Sylfaen"/>
                <a:cs typeface="Sylfaen"/>
              </a:rPr>
              <a:t>რი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4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277">
                <a:latin typeface="Sylfaen"/>
                <a:cs typeface="Sylfaen"/>
              </a:rPr>
              <a:t>ზ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76">
                <a:latin typeface="Sylfaen"/>
                <a:cs typeface="Sylfaen"/>
              </a:rPr>
              <a:t>ბი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4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(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-70">
                <a:latin typeface="Sylfaen"/>
                <a:cs typeface="Sylfaen"/>
              </a:rPr>
              <a:t>დ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-70">
                <a:latin typeface="Sylfaen"/>
                <a:cs typeface="Sylfaen"/>
              </a:rPr>
              <a:t>დ</a:t>
            </a:r>
            <a:r>
              <a:rPr dirty="0" smtClean="0" sz="1100" spc="87">
                <a:latin typeface="Sylfaen"/>
                <a:cs typeface="Sylfaen"/>
              </a:rPr>
              <a:t>რ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42">
                <a:latin typeface="Sylfaen"/>
                <a:cs typeface="Sylfaen"/>
              </a:rPr>
              <a:t> 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72">
                <a:latin typeface="Sylfaen"/>
                <a:cs typeface="Sylfaen"/>
              </a:rPr>
              <a:t>რა</a:t>
            </a:r>
            <a:r>
              <a:rPr dirty="0" smtClean="0" sz="1100" spc="9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88">
                <a:latin typeface="Sylfaen"/>
                <a:cs typeface="Sylfaen"/>
              </a:rPr>
              <a:t>ფ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52">
                <a:latin typeface="Sylfaen"/>
                <a:cs typeface="Sylfaen"/>
              </a:rPr>
              <a:t>რო</a:t>
            </a:r>
            <a:r>
              <a:rPr dirty="0" smtClean="0" sz="1100" spc="26">
                <a:latin typeface="Sylfaen"/>
                <a:cs typeface="Sylfaen"/>
              </a:rPr>
              <a:t>ვ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31">
                <a:latin typeface="Sylfaen"/>
                <a:cs typeface="Sylfaen"/>
              </a:rPr>
              <a:t>ნ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9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კ</a:t>
            </a:r>
            <a:r>
              <a:rPr dirty="0" smtClean="0" sz="1100" spc="-15">
                <a:latin typeface="Sylfaen"/>
                <a:cs typeface="Sylfaen"/>
              </a:rPr>
              <a:t>ო</a:t>
            </a:r>
            <a:r>
              <a:rPr dirty="0" smtClean="0" sz="1100" spc="-26">
                <a:latin typeface="Sylfaen"/>
                <a:cs typeface="Sylfaen"/>
              </a:rPr>
              <a:t>ლ</a:t>
            </a:r>
            <a:r>
              <a:rPr dirty="0" smtClean="0" sz="1100" spc="-6">
                <a:latin typeface="Sylfaen"/>
                <a:cs typeface="Sylfaen"/>
              </a:rPr>
              <a:t>ე</a:t>
            </a:r>
            <a:r>
              <a:rPr dirty="0" smtClean="0" sz="1100" spc="-20">
                <a:latin typeface="Sylfaen"/>
                <a:cs typeface="Sylfaen"/>
              </a:rPr>
              <a:t>ქ</a:t>
            </a:r>
            <a:r>
              <a:rPr dirty="0" smtClean="0" sz="1100" spc="-8">
                <a:latin typeface="Sylfaen"/>
                <a:cs typeface="Sylfaen"/>
              </a:rPr>
              <a:t>ც</a:t>
            </a:r>
            <a:r>
              <a:rPr dirty="0" smtClean="0" sz="1100" spc="-22">
                <a:latin typeface="Sylfaen"/>
                <a:cs typeface="Sylfaen"/>
              </a:rPr>
              <a:t>ი</a:t>
            </a:r>
            <a:r>
              <a:rPr dirty="0" smtClean="0" sz="1100" spc="-6">
                <a:latin typeface="Sylfaen"/>
                <a:cs typeface="Sylfaen"/>
              </a:rPr>
              <a:t>ე</a:t>
            </a:r>
            <a:r>
              <a:rPr dirty="0" smtClean="0" sz="1100" spc="-11">
                <a:latin typeface="Sylfaen"/>
                <a:cs typeface="Sylfaen"/>
              </a:rPr>
              <a:t>ბ</a:t>
            </a:r>
            <a:r>
              <a:rPr dirty="0" smtClean="0" sz="1100" spc="-22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თ</a:t>
            </a:r>
            <a:r>
              <a:rPr dirty="0" smtClean="0" sz="1100" spc="-6">
                <a:latin typeface="Sylfaen"/>
                <a:cs typeface="Sylfaen"/>
              </a:rPr>
              <a:t>).</a:t>
            </a:r>
            <a:r>
              <a:rPr dirty="0" smtClean="0" sz="1100" spc="-5">
                <a:latin typeface="Sylfaen"/>
                <a:cs typeface="Sylfaen"/>
              </a:rPr>
              <a:t>  </a:t>
            </a:r>
            <a:r>
              <a:rPr dirty="0" smtClean="0" sz="1100" spc="33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02004" y="3008740"/>
            <a:ext cx="487085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9">
                <a:latin typeface="Sylfaen"/>
                <a:cs typeface="Sylfaen"/>
              </a:rPr>
              <a:t>ქ</a:t>
            </a:r>
            <a:r>
              <a:rPr dirty="0" smtClean="0" sz="1100" spc="-29">
                <a:latin typeface="Sylfaen"/>
                <a:cs typeface="Sylfaen"/>
              </a:rPr>
              <a:t>ა</a:t>
            </a:r>
            <a:r>
              <a:rPr dirty="0" smtClean="0" sz="1100" spc="-29">
                <a:latin typeface="Sylfaen"/>
                <a:cs typeface="Sylfaen"/>
              </a:rPr>
              <a:t>ლ</a:t>
            </a:r>
            <a:r>
              <a:rPr dirty="0" smtClean="0" sz="1100" spc="-29">
                <a:latin typeface="Sylfaen"/>
                <a:cs typeface="Sylfaen"/>
              </a:rPr>
              <a:t>ა</a:t>
            </a:r>
            <a:r>
              <a:rPr dirty="0" smtClean="0" sz="1100" spc="-29">
                <a:latin typeface="Sylfaen"/>
                <a:cs typeface="Sylfaen"/>
              </a:rPr>
              <a:t>ქ</a:t>
            </a:r>
            <a:r>
              <a:rPr dirty="0" smtClean="0" sz="1100" spc="-29">
                <a:latin typeface="Sylfaen"/>
                <a:cs typeface="Sylfaen"/>
              </a:rPr>
              <a:t>ს</a:t>
            </a:r>
            <a:r>
              <a:rPr dirty="0" smtClean="0" sz="1100" spc="-29">
                <a:latin typeface="Sylfaen"/>
                <a:cs typeface="Sylfaen"/>
              </a:rPr>
              <a:t> </a:t>
            </a:r>
            <a:r>
              <a:rPr dirty="0" smtClean="0" sz="1100" spc="-29">
                <a:latin typeface="Sylfaen"/>
                <a:cs typeface="Sylfaen"/>
              </a:rPr>
              <a:t>შ</a:t>
            </a:r>
            <a:r>
              <a:rPr dirty="0" smtClean="0" sz="1100" spc="-29">
                <a:latin typeface="Sylfaen"/>
                <a:cs typeface="Sylfaen"/>
              </a:rPr>
              <a:t>ე</a:t>
            </a:r>
            <a:r>
              <a:rPr dirty="0" smtClean="0" sz="1100" spc="-29">
                <a:latin typeface="Sylfaen"/>
                <a:cs typeface="Sylfaen"/>
              </a:rPr>
              <a:t>ე</a:t>
            </a:r>
            <a:r>
              <a:rPr dirty="0" smtClean="0" sz="1100" spc="-29">
                <a:latin typeface="Sylfaen"/>
                <a:cs typeface="Sylfaen"/>
              </a:rPr>
              <a:t>მ</a:t>
            </a:r>
            <a:r>
              <a:rPr dirty="0" smtClean="0" sz="1100" spc="-29">
                <a:latin typeface="Sylfaen"/>
                <a:cs typeface="Sylfaen"/>
              </a:rPr>
              <a:t>ა</a:t>
            </a:r>
            <a:r>
              <a:rPr dirty="0" smtClean="0" sz="1100" spc="-29">
                <a:latin typeface="Sylfaen"/>
                <a:cs typeface="Sylfaen"/>
              </a:rPr>
              <a:t>ტ</a:t>
            </a:r>
            <a:r>
              <a:rPr dirty="0" smtClean="0" sz="1100" spc="-29">
                <a:latin typeface="Sylfaen"/>
                <a:cs typeface="Sylfaen"/>
              </a:rPr>
              <a:t>ე</a:t>
            </a:r>
            <a:r>
              <a:rPr dirty="0" smtClean="0" sz="1100" spc="-29">
                <a:latin typeface="Sylfaen"/>
                <a:cs typeface="Sylfaen"/>
              </a:rPr>
              <a:t>ბ</a:t>
            </a:r>
            <a:r>
              <a:rPr dirty="0" smtClean="0" sz="1100" spc="-29">
                <a:latin typeface="Sylfaen"/>
                <a:cs typeface="Sylfaen"/>
              </a:rPr>
              <a:t>ა</a:t>
            </a:r>
            <a:r>
              <a:rPr dirty="0" smtClean="0" sz="1100" spc="-29">
                <a:latin typeface="Sylfaen"/>
                <a:cs typeface="Sylfaen"/>
              </a:rPr>
              <a:t> </a:t>
            </a:r>
            <a:r>
              <a:rPr dirty="0" smtClean="0" sz="1100" spc="-29">
                <a:latin typeface="Sylfaen"/>
                <a:cs typeface="Sylfaen"/>
              </a:rPr>
              <a:t>კ</a:t>
            </a:r>
            <a:r>
              <a:rPr dirty="0" smtClean="0" sz="1100" spc="-29">
                <a:latin typeface="Sylfaen"/>
                <a:cs typeface="Sylfaen"/>
              </a:rPr>
              <a:t>ი</a:t>
            </a:r>
            <a:r>
              <a:rPr dirty="0" smtClean="0" sz="1100" spc="-29">
                <a:latin typeface="Sylfaen"/>
                <a:cs typeface="Sylfaen"/>
              </a:rPr>
              <a:t>ნ</a:t>
            </a:r>
            <a:r>
              <a:rPr dirty="0" smtClean="0" sz="1100" spc="-29">
                <a:latin typeface="Sylfaen"/>
                <a:cs typeface="Sylfaen"/>
              </a:rPr>
              <a:t>ოს</a:t>
            </a:r>
            <a:r>
              <a:rPr dirty="0" smtClean="0" sz="1100" spc="-29">
                <a:latin typeface="Sylfaen"/>
                <a:cs typeface="Sylfaen"/>
              </a:rPr>
              <a:t> </a:t>
            </a:r>
            <a:r>
              <a:rPr dirty="0" smtClean="0" sz="1100" spc="-29">
                <a:latin typeface="Sylfaen"/>
                <a:cs typeface="Sylfaen"/>
              </a:rPr>
              <a:t>მ</a:t>
            </a:r>
            <a:r>
              <a:rPr dirty="0" smtClean="0" sz="1100" spc="-29">
                <a:latin typeface="Sylfaen"/>
                <a:cs typeface="Sylfaen"/>
              </a:rPr>
              <a:t>უ</a:t>
            </a:r>
            <a:r>
              <a:rPr dirty="0" smtClean="0" sz="1100" spc="-29">
                <a:latin typeface="Sylfaen"/>
                <a:cs typeface="Sylfaen"/>
              </a:rPr>
              <a:t>ზ</a:t>
            </a:r>
            <a:r>
              <a:rPr dirty="0" smtClean="0" sz="1100" spc="-29">
                <a:latin typeface="Sylfaen"/>
                <a:cs typeface="Sylfaen"/>
              </a:rPr>
              <a:t>ე</a:t>
            </a:r>
            <a:r>
              <a:rPr dirty="0" smtClean="0" sz="1100" spc="-29">
                <a:latin typeface="Sylfaen"/>
                <a:cs typeface="Sylfaen"/>
              </a:rPr>
              <a:t>უ</a:t>
            </a:r>
            <a:r>
              <a:rPr dirty="0" smtClean="0" sz="1100" spc="-29">
                <a:latin typeface="Sylfaen"/>
                <a:cs typeface="Sylfaen"/>
              </a:rPr>
              <a:t>მ</a:t>
            </a:r>
            <a:r>
              <a:rPr dirty="0" smtClean="0" sz="1100" spc="-29">
                <a:latin typeface="Sylfaen"/>
                <a:cs typeface="Sylfaen"/>
              </a:rPr>
              <a:t>ი</a:t>
            </a:r>
            <a:r>
              <a:rPr dirty="0" smtClean="0" sz="1100" spc="-29">
                <a:latin typeface="Sylfaen"/>
                <a:cs typeface="Sylfaen"/>
              </a:rPr>
              <a:t> </a:t>
            </a:r>
            <a:r>
              <a:rPr dirty="0" smtClean="0" sz="1100" spc="-29">
                <a:latin typeface="Sylfaen"/>
                <a:cs typeface="Sylfaen"/>
              </a:rPr>
              <a:t>(</a:t>
            </a:r>
            <a:r>
              <a:rPr dirty="0" smtClean="0" sz="1100" spc="-29">
                <a:latin typeface="Sylfaen"/>
                <a:cs typeface="Sylfaen"/>
              </a:rPr>
              <a:t> </a:t>
            </a:r>
            <a:r>
              <a:rPr dirty="0" smtClean="0" sz="1100" spc="-29">
                <a:latin typeface="Sylfaen"/>
                <a:cs typeface="Sylfaen"/>
              </a:rPr>
              <a:t>ბ</a:t>
            </a:r>
            <a:r>
              <a:rPr dirty="0" smtClean="0" sz="1100" spc="-29">
                <a:latin typeface="Sylfaen"/>
                <a:cs typeface="Sylfaen"/>
              </a:rPr>
              <a:t>ა</a:t>
            </a:r>
            <a:r>
              <a:rPr dirty="0" smtClean="0" sz="1100" spc="-29">
                <a:latin typeface="Sylfaen"/>
                <a:cs typeface="Sylfaen"/>
              </a:rPr>
              <a:t>თ</a:t>
            </a:r>
            <a:r>
              <a:rPr dirty="0" smtClean="0" sz="1100" spc="-29">
                <a:latin typeface="Sylfaen"/>
                <a:cs typeface="Sylfaen"/>
              </a:rPr>
              <a:t>უ</a:t>
            </a:r>
            <a:r>
              <a:rPr dirty="0" smtClean="0" sz="1100" spc="-29">
                <a:latin typeface="Sylfaen"/>
                <a:cs typeface="Sylfaen"/>
              </a:rPr>
              <a:t>მ</a:t>
            </a:r>
            <a:r>
              <a:rPr dirty="0" smtClean="0" sz="1100" spc="-29">
                <a:latin typeface="Sylfaen"/>
                <a:cs typeface="Sylfaen"/>
              </a:rPr>
              <a:t>უ</a:t>
            </a:r>
            <a:r>
              <a:rPr dirty="0" smtClean="0" sz="1100" spc="-29">
                <a:latin typeface="Sylfaen"/>
                <a:cs typeface="Sylfaen"/>
              </a:rPr>
              <a:t>რი</a:t>
            </a:r>
            <a:r>
              <a:rPr dirty="0" smtClean="0" sz="1100" spc="-29">
                <a:latin typeface="Sylfaen"/>
                <a:cs typeface="Sylfaen"/>
              </a:rPr>
              <a:t> </a:t>
            </a:r>
            <a:r>
              <a:rPr dirty="0" smtClean="0" sz="1100" spc="-29">
                <a:latin typeface="Sylfaen"/>
                <a:cs typeface="Sylfaen"/>
              </a:rPr>
              <a:t>ი</a:t>
            </a:r>
            <a:r>
              <a:rPr dirty="0" smtClean="0" sz="1100" spc="-29">
                <a:latin typeface="Sylfaen"/>
                <a:cs typeface="Sylfaen"/>
              </a:rPr>
              <a:t>ს</a:t>
            </a:r>
            <a:r>
              <a:rPr dirty="0" smtClean="0" sz="1100" spc="-29">
                <a:latin typeface="Sylfaen"/>
                <a:cs typeface="Sylfaen"/>
              </a:rPr>
              <a:t>ტ</a:t>
            </a:r>
            <a:r>
              <a:rPr dirty="0" smtClean="0" sz="1100" spc="-29">
                <a:latin typeface="Sylfaen"/>
                <a:cs typeface="Sylfaen"/>
              </a:rPr>
              <a:t>ორ</a:t>
            </a:r>
            <a:r>
              <a:rPr dirty="0" smtClean="0" sz="1100" spc="-29">
                <a:latin typeface="Sylfaen"/>
                <a:cs typeface="Sylfaen"/>
              </a:rPr>
              <a:t>ი</a:t>
            </a:r>
            <a:r>
              <a:rPr dirty="0" smtClean="0" sz="1100" spc="-29">
                <a:latin typeface="Sylfaen"/>
                <a:cs typeface="Sylfaen"/>
              </a:rPr>
              <a:t>ე</a:t>
            </a:r>
            <a:r>
              <a:rPr dirty="0" smtClean="0" sz="1100" spc="-29">
                <a:latin typeface="Sylfaen"/>
                <a:cs typeface="Sylfaen"/>
              </a:rPr>
              <a:t>ბ</a:t>
            </a:r>
            <a:r>
              <a:rPr dirty="0" smtClean="0" sz="1100" spc="-29">
                <a:latin typeface="Sylfaen"/>
                <a:cs typeface="Sylfaen"/>
              </a:rPr>
              <a:t>ი</a:t>
            </a:r>
            <a:r>
              <a:rPr dirty="0" smtClean="0" sz="1100" spc="-29">
                <a:latin typeface="Sylfaen"/>
                <a:cs typeface="Sylfaen"/>
              </a:rPr>
              <a:t>თ</a:t>
            </a:r>
            <a:r>
              <a:rPr dirty="0" smtClean="0" sz="1100" spc="-29">
                <a:latin typeface="Sylfaen"/>
                <a:cs typeface="Sylfaen"/>
              </a:rPr>
              <a:t> </a:t>
            </a:r>
            <a:r>
              <a:rPr dirty="0" smtClean="0" sz="1100" spc="-29">
                <a:latin typeface="Sylfaen"/>
                <a:cs typeface="Sylfaen"/>
              </a:rPr>
              <a:t>კ</a:t>
            </a:r>
            <a:r>
              <a:rPr dirty="0" smtClean="0" sz="1100" spc="-29">
                <a:latin typeface="Sylfaen"/>
                <a:cs typeface="Sylfaen"/>
              </a:rPr>
              <a:t>ი</a:t>
            </a:r>
            <a:r>
              <a:rPr dirty="0" smtClean="0" sz="1100" spc="-29">
                <a:latin typeface="Sylfaen"/>
                <a:cs typeface="Sylfaen"/>
              </a:rPr>
              <a:t>ნ</a:t>
            </a:r>
            <a:r>
              <a:rPr dirty="0" smtClean="0" sz="1100" spc="-29">
                <a:latin typeface="Sylfaen"/>
                <a:cs typeface="Sylfaen"/>
              </a:rPr>
              <a:t>ე</a:t>
            </a:r>
            <a:r>
              <a:rPr dirty="0" smtClean="0" sz="1100" spc="-29">
                <a:latin typeface="Sylfaen"/>
                <a:cs typeface="Sylfaen"/>
              </a:rPr>
              <a:t>მ</a:t>
            </a:r>
            <a:r>
              <a:rPr dirty="0" smtClean="0" sz="1100" spc="-29">
                <a:latin typeface="Sylfaen"/>
                <a:cs typeface="Sylfaen"/>
              </a:rPr>
              <a:t>ა</a:t>
            </a:r>
            <a:r>
              <a:rPr dirty="0" smtClean="0" sz="1100" spc="-29">
                <a:latin typeface="Sylfaen"/>
                <a:cs typeface="Sylfaen"/>
              </a:rPr>
              <a:t>ტ</a:t>
            </a:r>
            <a:r>
              <a:rPr dirty="0" smtClean="0" sz="1100" spc="-29">
                <a:latin typeface="Sylfaen"/>
                <a:cs typeface="Sylfaen"/>
              </a:rPr>
              <a:t>ო</a:t>
            </a:r>
            <a:r>
              <a:rPr dirty="0" smtClean="0" sz="1100" spc="-29">
                <a:latin typeface="Sylfaen"/>
                <a:cs typeface="Sylfaen"/>
              </a:rPr>
              <a:t>გ</a:t>
            </a:r>
            <a:r>
              <a:rPr dirty="0" smtClean="0" sz="1100" spc="-29">
                <a:latin typeface="Sylfaen"/>
                <a:cs typeface="Sylfaen"/>
              </a:rPr>
              <a:t>რ</a:t>
            </a:r>
            <a:r>
              <a:rPr dirty="0" smtClean="0" sz="1100" spc="-29">
                <a:latin typeface="Sylfaen"/>
                <a:cs typeface="Sylfaen"/>
              </a:rPr>
              <a:t>ა</a:t>
            </a:r>
            <a:r>
              <a:rPr dirty="0" smtClean="0" sz="1100" spc="-29">
                <a:latin typeface="Sylfaen"/>
                <a:cs typeface="Sylfaen"/>
              </a:rPr>
              <a:t>ფშ</a:t>
            </a:r>
            <a:r>
              <a:rPr dirty="0" smtClean="0" sz="1100" spc="-29">
                <a:latin typeface="Sylfaen"/>
                <a:cs typeface="Sylfaen"/>
              </a:rPr>
              <a:t>ი</a:t>
            </a:r>
            <a:r>
              <a:rPr dirty="0" smtClean="0" sz="1100" spc="-29">
                <a:latin typeface="Sylfaen"/>
                <a:cs typeface="Sylfaen"/>
              </a:rPr>
              <a:t>).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73276" y="3303253"/>
            <a:ext cx="143055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114">
                <a:latin typeface="Sylfaen"/>
                <a:cs typeface="Sylfaen"/>
              </a:rPr>
              <a:t>ტ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59">
                <a:latin typeface="Sylfaen"/>
                <a:cs typeface="Sylfaen"/>
              </a:rPr>
              <a:t>რ</a:t>
            </a:r>
            <a:r>
              <a:rPr dirty="0" smtClean="0" sz="1100" spc="30">
                <a:latin typeface="Sylfaen"/>
                <a:cs typeface="Sylfaen"/>
              </a:rPr>
              <a:t>ე</a:t>
            </a:r>
            <a:r>
              <a:rPr dirty="0" smtClean="0" sz="1100" spc="-38">
                <a:latin typeface="Sylfaen"/>
                <a:cs typeface="Sylfaen"/>
              </a:rPr>
              <a:t>ბს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129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შ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31">
                <a:latin typeface="Sylfaen"/>
                <a:cs typeface="Sylfaen"/>
              </a:rPr>
              <a:t>ძ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30">
                <a:latin typeface="Sylfaen"/>
                <a:cs typeface="Sylfaen"/>
              </a:rPr>
              <a:t>ი</a:t>
            </a:r>
            <a:r>
              <a:rPr dirty="0" smtClean="0" sz="1100" spc="-33">
                <a:latin typeface="Sylfaen"/>
                <a:cs typeface="Sylfaen"/>
              </a:rPr>
              <a:t>ა</a:t>
            </a:r>
            <a:r>
              <a:rPr dirty="0" smtClean="0" sz="1100" spc="-36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32659" y="3303253"/>
            <a:ext cx="395048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56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გ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36">
                <a:latin typeface="Sylfaen"/>
                <a:cs typeface="Sylfaen"/>
              </a:rPr>
              <a:t>ვ</a:t>
            </a:r>
            <a:r>
              <a:rPr dirty="0" smtClean="0" sz="1100" spc="62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75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119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წა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69">
                <a:latin typeface="Sylfaen"/>
                <a:cs typeface="Sylfaen"/>
              </a:rPr>
              <a:t> </a:t>
            </a:r>
            <a:r>
              <a:rPr dirty="0" smtClean="0" sz="1100" spc="-37">
                <a:latin typeface="Sylfaen"/>
                <a:cs typeface="Sylfaen"/>
              </a:rPr>
              <a:t>შ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34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ქ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-17">
                <a:latin typeface="Sylfaen"/>
                <a:cs typeface="Sylfaen"/>
              </a:rPr>
              <a:t>ნ</a:t>
            </a:r>
            <a:r>
              <a:rPr dirty="0" smtClean="0" sz="1100" spc="-28">
                <a:latin typeface="Sylfaen"/>
                <a:cs typeface="Sylfaen"/>
              </a:rPr>
              <a:t>ა</a:t>
            </a:r>
            <a:r>
              <a:rPr dirty="0" smtClean="0" sz="1100" spc="-21">
                <a:latin typeface="Sylfaen"/>
                <a:cs typeface="Sylfaen"/>
              </a:rPr>
              <a:t>ნ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195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2004" y="3597385"/>
            <a:ext cx="578068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67">
                <a:latin typeface="Sylfaen"/>
                <a:cs typeface="Sylfaen"/>
              </a:rPr>
              <a:t>ი</a:t>
            </a:r>
            <a:r>
              <a:rPr dirty="0" smtClean="0" sz="1100" spc="-64">
                <a:latin typeface="Sylfaen"/>
                <a:cs typeface="Sylfaen"/>
              </a:rPr>
              <a:t>ს</a:t>
            </a:r>
            <a:r>
              <a:rPr dirty="0" smtClean="0" sz="1100" spc="-114">
                <a:latin typeface="Sylfaen"/>
                <a:cs typeface="Sylfaen"/>
              </a:rPr>
              <a:t>ტ</a:t>
            </a:r>
            <a:r>
              <a:rPr dirty="0" smtClean="0" sz="1100" spc="29">
                <a:latin typeface="Sylfaen"/>
                <a:cs typeface="Sylfaen"/>
              </a:rPr>
              <a:t>ორ</a:t>
            </a:r>
            <a:r>
              <a:rPr dirty="0" smtClean="0" sz="1100" spc="13">
                <a:latin typeface="Sylfaen"/>
                <a:cs typeface="Sylfaen"/>
              </a:rPr>
              <a:t>ი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77">
                <a:latin typeface="Sylfaen"/>
                <a:cs typeface="Sylfaen"/>
              </a:rPr>
              <a:t>ზ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104">
                <a:latin typeface="Sylfaen"/>
                <a:cs typeface="Sylfaen"/>
              </a:rPr>
              <a:t> </a:t>
            </a:r>
            <a:r>
              <a:rPr dirty="0" smtClean="0" sz="1100" spc="37">
                <a:latin typeface="Sylfaen"/>
                <a:cs typeface="Sylfaen"/>
              </a:rPr>
              <a:t>მ</a:t>
            </a:r>
            <a:r>
              <a:rPr dirty="0" smtClean="0" sz="1100" spc="34">
                <a:latin typeface="Sylfaen"/>
                <a:cs typeface="Sylfaen"/>
              </a:rPr>
              <a:t>რ</a:t>
            </a:r>
            <a:r>
              <a:rPr dirty="0" smtClean="0" sz="1100" spc="27">
                <a:latin typeface="Sylfaen"/>
                <a:cs typeface="Sylfaen"/>
              </a:rPr>
              <a:t>ა</a:t>
            </a:r>
            <a:r>
              <a:rPr dirty="0" smtClean="0" sz="1100" spc="31">
                <a:latin typeface="Sylfaen"/>
                <a:cs typeface="Sylfaen"/>
              </a:rPr>
              <a:t>ვ</a:t>
            </a:r>
            <a:r>
              <a:rPr dirty="0" smtClean="0" sz="1100" spc="17">
                <a:latin typeface="Sylfaen"/>
                <a:cs typeface="Sylfaen"/>
              </a:rPr>
              <a:t>ა</a:t>
            </a:r>
            <a:r>
              <a:rPr dirty="0" smtClean="0" sz="1100" spc="68">
                <a:latin typeface="Sylfaen"/>
                <a:cs typeface="Sylfaen"/>
              </a:rPr>
              <a:t>ლ</a:t>
            </a:r>
            <a:r>
              <a:rPr dirty="0" smtClean="0" sz="1100" spc="34">
                <a:latin typeface="Sylfaen"/>
                <a:cs typeface="Sylfaen"/>
              </a:rPr>
              <a:t>ფ</a:t>
            </a:r>
            <a:r>
              <a:rPr dirty="0" smtClean="0" sz="1100" spc="20">
                <a:latin typeface="Sylfaen"/>
                <a:cs typeface="Sylfaen"/>
              </a:rPr>
              <a:t>ე</a:t>
            </a:r>
            <a:r>
              <a:rPr dirty="0" smtClean="0" sz="1100" spc="40">
                <a:latin typeface="Sylfaen"/>
                <a:cs typeface="Sylfaen"/>
              </a:rPr>
              <a:t>როვ</a:t>
            </a:r>
            <a:r>
              <a:rPr dirty="0" smtClean="0" sz="1100" spc="17">
                <a:latin typeface="Sylfaen"/>
                <a:cs typeface="Sylfaen"/>
              </a:rPr>
              <a:t>ა</a:t>
            </a:r>
            <a:r>
              <a:rPr dirty="0" smtClean="0" sz="1100" spc="31">
                <a:latin typeface="Sylfaen"/>
                <a:cs typeface="Sylfaen"/>
              </a:rPr>
              <a:t>ნ</a:t>
            </a:r>
            <a:r>
              <a:rPr dirty="0" smtClean="0" sz="1100" spc="15">
                <a:latin typeface="Sylfaen"/>
                <a:cs typeface="Sylfaen"/>
              </a:rPr>
              <a:t> </a:t>
            </a:r>
            <a:r>
              <a:rPr dirty="0" smtClean="0" sz="1100" spc="230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ყ</a:t>
            </a:r>
            <a:r>
              <a:rPr dirty="0" smtClean="0" sz="1100" spc="66">
                <a:latin typeface="Sylfaen"/>
                <a:cs typeface="Sylfaen"/>
              </a:rPr>
              <a:t>ო</a:t>
            </a:r>
            <a:r>
              <a:rPr dirty="0" smtClean="0" sz="1100" spc="82">
                <a:latin typeface="Sylfaen"/>
                <a:cs typeface="Sylfaen"/>
              </a:rPr>
              <a:t>ფ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162">
                <a:latin typeface="Sylfaen"/>
                <a:cs typeface="Sylfaen"/>
              </a:rPr>
              <a:t>ზ</a:t>
            </a:r>
            <a:r>
              <a:rPr dirty="0" smtClean="0" sz="1100" spc="-95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104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ჭ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36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-14">
                <a:latin typeface="Sylfaen"/>
                <a:cs typeface="Sylfaen"/>
              </a:rPr>
              <a:t>შ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ფტ</a:t>
            </a:r>
            <a:r>
              <a:rPr dirty="0" smtClean="0" sz="1100" spc="-14">
                <a:latin typeface="Sylfaen"/>
                <a:cs typeface="Sylfaen"/>
              </a:rPr>
              <a:t>ს</a:t>
            </a:r>
            <a:r>
              <a:rPr dirty="0" smtClean="0" sz="1100" spc="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60">
                <a:latin typeface="Sylfaen"/>
                <a:cs typeface="Sylfaen"/>
              </a:rPr>
              <a:t> </a:t>
            </a:r>
            <a:r>
              <a:rPr dirty="0" smtClean="0" sz="1100" spc="75">
                <a:latin typeface="Sylfaen"/>
                <a:cs typeface="Sylfaen"/>
              </a:rPr>
              <a:t>ფ</a:t>
            </a:r>
            <a:r>
              <a:rPr dirty="0" smtClean="0" sz="1100" spc="94">
                <a:latin typeface="Sylfaen"/>
                <a:cs typeface="Sylfaen"/>
              </a:rPr>
              <a:t>ლ</a:t>
            </a:r>
            <a:r>
              <a:rPr dirty="0" smtClean="0" sz="1100" spc="76">
                <a:latin typeface="Sylfaen"/>
                <a:cs typeface="Sylfaen"/>
              </a:rPr>
              <a:t>ო</a:t>
            </a:r>
            <a:r>
              <a:rPr dirty="0" smtClean="0" sz="1100" spc="65">
                <a:latin typeface="Sylfaen"/>
                <a:cs typeface="Sylfaen"/>
              </a:rPr>
              <a:t>რ</a:t>
            </a:r>
            <a:r>
              <a:rPr dirty="0" smtClean="0" sz="1100" spc="45">
                <a:latin typeface="Sylfaen"/>
                <a:cs typeface="Sylfaen"/>
              </a:rPr>
              <a:t>ა</a:t>
            </a:r>
            <a:r>
              <a:rPr dirty="0" smtClean="0" sz="1100" spc="48">
                <a:latin typeface="Sylfaen"/>
                <a:cs typeface="Sylfaen"/>
              </a:rPr>
              <a:t>ს</a:t>
            </a:r>
            <a:r>
              <a:rPr dirty="0" smtClean="0" sz="1100" spc="45">
                <a:latin typeface="Sylfaen"/>
                <a:cs typeface="Sylfaen"/>
              </a:rPr>
              <a:t>ა</a:t>
            </a:r>
            <a:r>
              <a:rPr dirty="0" smtClean="0" sz="1100" spc="26">
                <a:latin typeface="Sylfaen"/>
                <a:cs typeface="Sylfaen"/>
              </a:rPr>
              <a:t> </a:t>
            </a:r>
            <a:r>
              <a:rPr dirty="0" smtClean="0" sz="1100" spc="15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47">
                <a:latin typeface="Sylfaen"/>
                <a:cs typeface="Sylfaen"/>
              </a:rPr>
              <a:t> </a:t>
            </a:r>
            <a:r>
              <a:rPr dirty="0" smtClean="0" sz="1100" spc="88">
                <a:latin typeface="Sylfaen"/>
                <a:cs typeface="Sylfaen"/>
              </a:rPr>
              <a:t>ფ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31">
                <a:latin typeface="Sylfaen"/>
                <a:cs typeface="Sylfaen"/>
              </a:rPr>
              <a:t>ნ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77">
                <a:latin typeface="Sylfaen"/>
                <a:cs typeface="Sylfaen"/>
              </a:rPr>
              <a:t>ზ</a:t>
            </a:r>
            <a:r>
              <a:rPr dirty="0" smtClean="0" sz="1100" spc="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2004" y="3891517"/>
            <a:ext cx="578030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">
                <a:latin typeface="Sylfaen"/>
                <a:cs typeface="Sylfaen"/>
              </a:rPr>
              <a:t>გ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მ</a:t>
            </a:r>
            <a:r>
              <a:rPr dirty="0" smtClean="0" sz="1100" spc="-1">
                <a:latin typeface="Sylfaen"/>
                <a:cs typeface="Sylfaen"/>
              </a:rPr>
              <a:t>ო</a:t>
            </a:r>
            <a:r>
              <a:rPr dirty="0" smtClean="0" sz="1100" spc="-1">
                <a:latin typeface="Sylfaen"/>
                <a:cs typeface="Sylfaen"/>
              </a:rPr>
              <a:t>ჩ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ნ</a:t>
            </a:r>
            <a:r>
              <a:rPr dirty="0" smtClean="0" sz="1100" spc="-1">
                <a:latin typeface="Sylfaen"/>
                <a:cs typeface="Sylfaen"/>
              </a:rPr>
              <a:t>ი</a:t>
            </a:r>
            <a:r>
              <a:rPr dirty="0" smtClean="0" sz="1100" spc="-1">
                <a:latin typeface="Sylfaen"/>
                <a:cs typeface="Sylfaen"/>
              </a:rPr>
              <a:t>ლ</a:t>
            </a:r>
            <a:r>
              <a:rPr dirty="0" smtClean="0" sz="1100" spc="-1">
                <a:latin typeface="Sylfaen"/>
                <a:cs typeface="Sylfaen"/>
              </a:rPr>
              <a:t>,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მ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გ</a:t>
            </a:r>
            <a:r>
              <a:rPr dirty="0" smtClean="0" sz="1100" spc="-1">
                <a:latin typeface="Sylfaen"/>
                <a:cs typeface="Sylfaen"/>
              </a:rPr>
              <a:t>დ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რ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მ</a:t>
            </a:r>
            <a:r>
              <a:rPr dirty="0" smtClean="0" sz="1100" spc="-1">
                <a:latin typeface="Sylfaen"/>
                <a:cs typeface="Sylfaen"/>
              </a:rPr>
              <a:t>ო</a:t>
            </a:r>
            <a:r>
              <a:rPr dirty="0" smtClean="0" sz="1100" spc="-1">
                <a:latin typeface="Sylfaen"/>
                <a:cs typeface="Sylfaen"/>
              </a:rPr>
              <a:t>ქ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ლ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ქ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ლ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ბ</a:t>
            </a:r>
            <a:r>
              <a:rPr dirty="0" smtClean="0" sz="1100" spc="-1">
                <a:latin typeface="Sylfaen"/>
                <a:cs typeface="Sylfaen"/>
              </a:rPr>
              <a:t>ზ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წარ</a:t>
            </a:r>
            <a:r>
              <a:rPr dirty="0" smtClean="0" sz="1100" spc="-1">
                <a:latin typeface="Sylfaen"/>
                <a:cs typeface="Sylfaen"/>
              </a:rPr>
              <a:t>ს</a:t>
            </a:r>
            <a:r>
              <a:rPr dirty="0" smtClean="0" sz="1100" spc="-1">
                <a:latin typeface="Sylfaen"/>
                <a:cs typeface="Sylfaen"/>
              </a:rPr>
              <a:t>უ</a:t>
            </a:r>
            <a:r>
              <a:rPr dirty="0" smtClean="0" sz="1100" spc="-1">
                <a:latin typeface="Sylfaen"/>
                <a:cs typeface="Sylfaen"/>
              </a:rPr>
              <a:t>ლ</a:t>
            </a:r>
            <a:r>
              <a:rPr dirty="0" smtClean="0" sz="1100" spc="-1">
                <a:latin typeface="Sylfaen"/>
                <a:cs typeface="Sylfaen"/>
              </a:rPr>
              <a:t>ში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დ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წ</a:t>
            </a:r>
            <a:r>
              <a:rPr dirty="0" smtClean="0" sz="1100" spc="-1">
                <a:latin typeface="Sylfaen"/>
                <a:cs typeface="Sylfaen"/>
              </a:rPr>
              <a:t>მ</a:t>
            </a:r>
            <a:r>
              <a:rPr dirty="0" smtClean="0" sz="1100" spc="-1">
                <a:latin typeface="Sylfaen"/>
                <a:cs typeface="Sylfaen"/>
              </a:rPr>
              <a:t>ყ</a:t>
            </a:r>
            <a:r>
              <a:rPr dirty="0" smtClean="0" sz="1100" spc="-1">
                <a:latin typeface="Sylfaen"/>
                <a:cs typeface="Sylfaen"/>
              </a:rPr>
              <a:t>ო</a:t>
            </a:r>
            <a:r>
              <a:rPr dirty="0" smtClean="0" sz="1100" spc="-1">
                <a:latin typeface="Sylfaen"/>
                <a:cs typeface="Sylfaen"/>
              </a:rPr>
              <a:t>შ</a:t>
            </a:r>
            <a:r>
              <a:rPr dirty="0" smtClean="0" sz="1100" spc="-1">
                <a:latin typeface="Sylfaen"/>
                <a:cs typeface="Sylfaen"/>
              </a:rPr>
              <a:t>ი</a:t>
            </a:r>
            <a:r>
              <a:rPr dirty="0" smtClean="0" sz="1100" spc="-1">
                <a:latin typeface="Sylfaen"/>
                <a:cs typeface="Sylfaen"/>
              </a:rPr>
              <a:t>.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ჩ</a:t>
            </a:r>
            <a:r>
              <a:rPr dirty="0" smtClean="0" sz="1100" spc="-1">
                <a:latin typeface="Sylfaen"/>
                <a:cs typeface="Sylfaen"/>
              </a:rPr>
              <a:t>ვ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ნ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ყ</a:t>
            </a:r>
            <a:r>
              <a:rPr dirty="0" smtClean="0" sz="1100" spc="-1">
                <a:latin typeface="Sylfaen"/>
                <a:cs typeface="Sylfaen"/>
              </a:rPr>
              <a:t>ვე</a:t>
            </a:r>
            <a:r>
              <a:rPr dirty="0" smtClean="0" sz="1100" spc="-1">
                <a:latin typeface="Sylfaen"/>
                <a:cs typeface="Sylfaen"/>
              </a:rPr>
              <a:t>ლ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ს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გ</a:t>
            </a:r>
            <a:r>
              <a:rPr dirty="0" smtClean="0" sz="1100" spc="-1">
                <a:latin typeface="Sylfaen"/>
                <a:cs typeface="Sylfaen"/>
              </a:rPr>
              <a:t>ვ</a:t>
            </a:r>
            <a:r>
              <a:rPr dirty="0" smtClean="0" sz="1100" spc="-1">
                <a:latin typeface="Sylfaen"/>
                <a:cs typeface="Sylfaen"/>
              </a:rPr>
              <a:t>ყ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ვს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ჩ</a:t>
            </a:r>
            <a:r>
              <a:rPr dirty="0" smtClean="0" sz="1100" spc="-1">
                <a:latin typeface="Sylfaen"/>
                <a:cs typeface="Sylfaen"/>
              </a:rPr>
              <a:t>ვ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ნ</a:t>
            </a:r>
            <a:r>
              <a:rPr dirty="0" smtClean="0" sz="1100" spc="-1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2004" y="4185649"/>
            <a:ext cx="3713759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8">
                <a:latin typeface="Sylfaen"/>
                <a:cs typeface="Sylfaen"/>
              </a:rPr>
              <a:t>ოფ</a:t>
            </a:r>
            <a:r>
              <a:rPr dirty="0" smtClean="0" sz="1100" spc="-8">
                <a:latin typeface="Sylfaen"/>
                <a:cs typeface="Sylfaen"/>
              </a:rPr>
              <a:t>ი</a:t>
            </a:r>
            <a:r>
              <a:rPr dirty="0" smtClean="0" sz="1100" spc="-8">
                <a:latin typeface="Sylfaen"/>
                <a:cs typeface="Sylfaen"/>
              </a:rPr>
              <a:t>ც</a:t>
            </a:r>
            <a:r>
              <a:rPr dirty="0" smtClean="0" sz="1100" spc="-8">
                <a:latin typeface="Sylfaen"/>
                <a:cs typeface="Sylfaen"/>
              </a:rPr>
              <a:t>ი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ლ</a:t>
            </a:r>
            <a:r>
              <a:rPr dirty="0" smtClean="0" sz="1100" spc="-8">
                <a:latin typeface="Sylfaen"/>
                <a:cs typeface="Sylfaen"/>
              </a:rPr>
              <a:t>უ</a:t>
            </a:r>
            <a:r>
              <a:rPr dirty="0" smtClean="0" sz="1100" spc="-8">
                <a:latin typeface="Sylfaen"/>
                <a:cs typeface="Sylfaen"/>
              </a:rPr>
              <a:t>რი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დ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რ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ო</a:t>
            </a:r>
            <a:r>
              <a:rPr dirty="0" smtClean="0" sz="1100" spc="-8">
                <a:latin typeface="Sylfaen"/>
                <a:cs typeface="Sylfaen"/>
              </a:rPr>
              <a:t>ფი</a:t>
            </a:r>
            <a:r>
              <a:rPr dirty="0" smtClean="0" sz="1100" spc="-8">
                <a:latin typeface="Sylfaen"/>
                <a:cs typeface="Sylfaen"/>
              </a:rPr>
              <a:t>ც</a:t>
            </a:r>
            <a:r>
              <a:rPr dirty="0" smtClean="0" sz="1100" spc="-8">
                <a:latin typeface="Sylfaen"/>
                <a:cs typeface="Sylfaen"/>
              </a:rPr>
              <a:t>ი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ლ</a:t>
            </a:r>
            <a:r>
              <a:rPr dirty="0" smtClean="0" sz="1100" spc="-8">
                <a:latin typeface="Sylfaen"/>
                <a:cs typeface="Sylfaen"/>
              </a:rPr>
              <a:t>უ</a:t>
            </a:r>
            <a:r>
              <a:rPr dirty="0" smtClean="0" sz="1100" spc="-8">
                <a:latin typeface="Sylfaen"/>
                <a:cs typeface="Sylfaen"/>
              </a:rPr>
              <a:t>რი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ს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პ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ტ</a:t>
            </a:r>
            <a:r>
              <a:rPr dirty="0" smtClean="0" sz="1100" spc="-8">
                <a:latin typeface="Sylfaen"/>
                <a:cs typeface="Sylfaen"/>
              </a:rPr>
              <a:t>ი</a:t>
            </a:r>
            <a:r>
              <a:rPr dirty="0" smtClean="0" sz="1100" spc="-8">
                <a:latin typeface="Sylfaen"/>
                <a:cs typeface="Sylfaen"/>
              </a:rPr>
              <a:t>ო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ბ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თუმ</a:t>
            </a:r>
            <a:r>
              <a:rPr dirty="0" smtClean="0" sz="1100" spc="-8">
                <a:latin typeface="Sylfaen"/>
                <a:cs typeface="Sylfaen"/>
              </a:rPr>
              <a:t>ე</a:t>
            </a:r>
            <a:r>
              <a:rPr dirty="0" smtClean="0" sz="1100" spc="-8">
                <a:latin typeface="Sylfaen"/>
                <a:cs typeface="Sylfaen"/>
              </a:rPr>
              <a:t>ლ</a:t>
            </a:r>
            <a:r>
              <a:rPr dirty="0" smtClean="0" sz="1100" spc="-8">
                <a:latin typeface="Sylfaen"/>
                <a:cs typeface="Sylfaen"/>
              </a:rPr>
              <a:t>ე</a:t>
            </a:r>
            <a:r>
              <a:rPr dirty="0" smtClean="0" sz="1100" spc="-8">
                <a:latin typeface="Sylfaen"/>
                <a:cs typeface="Sylfaen"/>
              </a:rPr>
              <a:t>ბ</a:t>
            </a:r>
            <a:r>
              <a:rPr dirty="0" smtClean="0" sz="1100" spc="-8">
                <a:latin typeface="Sylfaen"/>
                <a:cs typeface="Sylfaen"/>
              </a:rPr>
              <a:t>ი</a:t>
            </a:r>
            <a:r>
              <a:rPr dirty="0" smtClean="0" sz="1100" spc="-8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73276" y="4479781"/>
            <a:ext cx="550907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0">
                <a:latin typeface="Sylfaen"/>
                <a:cs typeface="Sylfaen"/>
              </a:rPr>
              <a:t>ვა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0">
                <a:latin typeface="Sylfaen"/>
                <a:cs typeface="Sylfaen"/>
              </a:rPr>
              <a:t>ვა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56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როს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47">
                <a:latin typeface="Sylfaen"/>
                <a:cs typeface="Sylfaen"/>
              </a:rPr>
              <a:t> </a:t>
            </a:r>
            <a:r>
              <a:rPr dirty="0" smtClean="0" sz="1100" spc="-79">
                <a:latin typeface="Sylfaen"/>
                <a:cs typeface="Sylfaen"/>
              </a:rPr>
              <a:t>ბ</a:t>
            </a:r>
            <a:r>
              <a:rPr dirty="0" smtClean="0" sz="1100" spc="-70">
                <a:latin typeface="Sylfaen"/>
                <a:cs typeface="Sylfaen"/>
              </a:rPr>
              <a:t>ა</a:t>
            </a:r>
            <a:r>
              <a:rPr dirty="0" smtClean="0" sz="1100" spc="-106">
                <a:latin typeface="Sylfaen"/>
                <a:cs typeface="Sylfaen"/>
              </a:rPr>
              <a:t>თუმ</a:t>
            </a:r>
            <a:r>
              <a:rPr dirty="0" smtClean="0" sz="1100" spc="-118">
                <a:latin typeface="Sylfaen"/>
                <a:cs typeface="Sylfaen"/>
              </a:rPr>
              <a:t>ზ</a:t>
            </a:r>
            <a:r>
              <a:rPr dirty="0" smtClean="0" sz="1100" spc="-72">
                <a:latin typeface="Sylfaen"/>
                <a:cs typeface="Sylfaen"/>
              </a:rPr>
              <a:t>ე</a:t>
            </a:r>
            <a:r>
              <a:rPr dirty="0" smtClean="0" sz="1100" spc="-38">
                <a:latin typeface="Sylfaen"/>
                <a:cs typeface="Sylfaen"/>
              </a:rPr>
              <a:t>   </a:t>
            </a:r>
            <a:r>
              <a:rPr dirty="0" smtClean="0" sz="1100" spc="110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წ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93">
                <a:latin typeface="Sylfaen"/>
                <a:cs typeface="Sylfaen"/>
              </a:rPr>
              <a:t> 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45">
                <a:latin typeface="Sylfaen"/>
                <a:cs typeface="Sylfaen"/>
              </a:rPr>
              <a:t>ო</a:t>
            </a:r>
            <a:r>
              <a:rPr dirty="0" smtClean="0" sz="1100" spc="29">
                <a:latin typeface="Sylfaen"/>
                <a:cs typeface="Sylfaen"/>
              </a:rPr>
              <a:t>გ</a:t>
            </a:r>
            <a:r>
              <a:rPr dirty="0" smtClean="0" sz="1100" spc="-277">
                <a:latin typeface="Sylfaen"/>
                <a:cs typeface="Sylfaen"/>
              </a:rPr>
              <a:t>ზ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59">
                <a:latin typeface="Sylfaen"/>
                <a:cs typeface="Sylfaen"/>
              </a:rPr>
              <a:t>რ</a:t>
            </a:r>
            <a:r>
              <a:rPr dirty="0" smtClean="0" sz="1100" spc="45">
                <a:latin typeface="Sylfaen"/>
                <a:cs typeface="Sylfaen"/>
              </a:rPr>
              <a:t>ე</a:t>
            </a:r>
            <a:r>
              <a:rPr dirty="0" smtClean="0" sz="1100" spc="-66">
                <a:latin typeface="Sylfaen"/>
                <a:cs typeface="Sylfaen"/>
              </a:rPr>
              <a:t>ბ</a:t>
            </a:r>
            <a:r>
              <a:rPr dirty="0" smtClean="0" sz="1100" spc="-10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-4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44">
                <a:latin typeface="Sylfaen"/>
                <a:cs typeface="Sylfaen"/>
              </a:rPr>
              <a:t>ვრ</a:t>
            </a:r>
            <a:r>
              <a:rPr dirty="0" smtClean="0" sz="1100" spc="43">
                <a:latin typeface="Sylfaen"/>
                <a:cs typeface="Sylfaen"/>
              </a:rPr>
              <a:t>ო</a:t>
            </a:r>
            <a:r>
              <a:rPr dirty="0" smtClean="0" sz="1100" spc="-10">
                <a:latin typeface="Sylfaen"/>
                <a:cs typeface="Sylfaen"/>
              </a:rPr>
              <a:t>პ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-39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17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ქ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87">
                <a:latin typeface="Sylfaen"/>
                <a:cs typeface="Sylfaen"/>
              </a:rPr>
              <a:t>რ</a:t>
            </a:r>
            <a:r>
              <a:rPr dirty="0" smtClean="0" sz="1100" spc="-28">
                <a:latin typeface="Sylfaen"/>
                <a:cs typeface="Sylfaen"/>
              </a:rPr>
              <a:t>თვ</a:t>
            </a:r>
            <a:r>
              <a:rPr dirty="0" smtClean="0" sz="1100" spc="-25">
                <a:latin typeface="Sylfaen"/>
                <a:cs typeface="Sylfaen"/>
              </a:rPr>
              <a:t>ე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2004" y="4773913"/>
            <a:ext cx="578078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კ</a:t>
            </a:r>
            <a:r>
              <a:rPr dirty="0" smtClean="0" sz="1100" spc="4">
                <a:latin typeface="Sylfaen"/>
                <a:cs typeface="Sylfaen"/>
              </a:rPr>
              <a:t>ვ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ვ</a:t>
            </a:r>
            <a:r>
              <a:rPr dirty="0" smtClean="0" sz="1100" spc="4">
                <a:latin typeface="Sylfaen"/>
                <a:cs typeface="Sylfaen"/>
              </a:rPr>
              <a:t>რ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ბ</a:t>
            </a:r>
            <a:r>
              <a:rPr dirty="0" smtClean="0" sz="1100" spc="4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,</a:t>
            </a:r>
            <a:r>
              <a:rPr dirty="0" smtClean="0" sz="1100" spc="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კ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ს</a:t>
            </a:r>
            <a:r>
              <a:rPr dirty="0" smtClean="0" sz="1100" spc="4">
                <a:latin typeface="Sylfaen"/>
                <a:cs typeface="Sylfaen"/>
              </a:rPr>
              <a:t>იკ</a:t>
            </a:r>
            <a:r>
              <a:rPr dirty="0" smtClean="0" sz="1100" spc="4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ს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ბ</a:t>
            </a:r>
            <a:r>
              <a:rPr dirty="0" smtClean="0" sz="1100" spc="4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.</a:t>
            </a:r>
            <a:r>
              <a:rPr dirty="0" smtClean="0" sz="1100" spc="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ჩ</a:t>
            </a:r>
            <a:r>
              <a:rPr dirty="0" smtClean="0" sz="1100" spc="4">
                <a:latin typeface="Sylfaen"/>
                <a:cs typeface="Sylfaen"/>
              </a:rPr>
              <a:t>ვ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4">
                <a:latin typeface="Sylfaen"/>
                <a:cs typeface="Sylfaen"/>
              </a:rPr>
              <a:t>ს</a:t>
            </a:r>
            <a:r>
              <a:rPr dirty="0" smtClean="0" sz="1100" spc="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4">
                <a:latin typeface="Sylfaen"/>
                <a:cs typeface="Sylfaen"/>
              </a:rPr>
              <a:t>ზ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პ</a:t>
            </a:r>
            <a:r>
              <a:rPr dirty="0" smtClean="0" sz="1100" spc="4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ტ</a:t>
            </a:r>
            <a:r>
              <a:rPr dirty="0" smtClean="0" sz="1100" spc="4">
                <a:latin typeface="Sylfaen"/>
                <a:cs typeface="Sylfaen"/>
              </a:rPr>
              <a:t>უ</a:t>
            </a:r>
            <a:r>
              <a:rPr dirty="0" smtClean="0" sz="1100" spc="4">
                <a:latin typeface="Sylfaen"/>
                <a:cs typeface="Sylfaen"/>
              </a:rPr>
              <a:t>რი</a:t>
            </a:r>
            <a:r>
              <a:rPr dirty="0" smtClean="0" sz="1100" spc="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შ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ვ</a:t>
            </a:r>
            <a:r>
              <a:rPr dirty="0" smtClean="0" sz="1100" spc="4">
                <a:latin typeface="Sylfaen"/>
                <a:cs typeface="Sylfaen"/>
              </a:rPr>
              <a:t>რ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ბ</a:t>
            </a:r>
            <a:r>
              <a:rPr dirty="0" smtClean="0" sz="1100" spc="4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შ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4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4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კ</a:t>
            </a:r>
            <a:r>
              <a:rPr dirty="0" smtClean="0" sz="1100" spc="4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ვ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2004" y="5066521"/>
            <a:ext cx="578068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ვრი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შ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ქ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ყ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ზე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0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ღ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კ</a:t>
            </a:r>
            <a:r>
              <a:rPr dirty="0" smtClean="0" sz="1100" spc="0">
                <a:latin typeface="Sylfaen"/>
                <a:cs typeface="Sylfaen"/>
              </a:rPr>
              <a:t>ტ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ორ</a:t>
            </a:r>
            <a:r>
              <a:rPr dirty="0" smtClean="0" sz="1100" spc="0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უ</a:t>
            </a:r>
            <a:r>
              <a:rPr dirty="0" smtClean="0" sz="1100" spc="0">
                <a:latin typeface="Sylfaen"/>
                <a:cs typeface="Sylfaen"/>
              </a:rPr>
              <a:t>ქ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ძ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2004" y="5360907"/>
            <a:ext cx="578111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ზურაბ</a:t>
            </a:r>
            <a:r>
              <a:rPr dirty="0" smtClean="0" sz="1100" spc="159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გ</a:t>
            </a:r>
            <a:r>
              <a:rPr dirty="0" smtClean="0" sz="1100" spc="92">
                <a:latin typeface="Sylfaen"/>
                <a:cs typeface="Sylfaen"/>
              </a:rPr>
              <a:t>ო</a:t>
            </a:r>
            <a:r>
              <a:rPr dirty="0" smtClean="0" sz="1100" spc="80">
                <a:latin typeface="Sylfaen"/>
                <a:cs typeface="Sylfaen"/>
              </a:rPr>
              <a:t>რ</a:t>
            </a:r>
            <a:r>
              <a:rPr dirty="0" smtClean="0" sz="1100" spc="9">
                <a:latin typeface="Sylfaen"/>
                <a:cs typeface="Sylfaen"/>
              </a:rPr>
              <a:t>გ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21">
                <a:latin typeface="Sylfaen"/>
                <a:cs typeface="Sylfaen"/>
              </a:rPr>
              <a:t>ძ</a:t>
            </a:r>
            <a:r>
              <a:rPr dirty="0" smtClean="0" sz="1100" spc="-67">
                <a:latin typeface="Sylfaen"/>
                <a:cs typeface="Sylfaen"/>
              </a:rPr>
              <a:t>ი</a:t>
            </a:r>
            <a:r>
              <a:rPr dirty="0" smtClean="0" sz="1100" spc="-6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64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ფრი</a:t>
            </a:r>
            <a:r>
              <a:rPr dirty="0" smtClean="0" sz="1100" spc="-9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ონ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43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ვა</a:t>
            </a:r>
            <a:r>
              <a:rPr dirty="0" smtClean="0" sz="1100" spc="-9">
                <a:latin typeface="Sylfaen"/>
                <a:cs typeface="Sylfaen"/>
              </a:rPr>
              <a:t>შ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36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47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იშ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175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ვა</a:t>
            </a:r>
            <a:r>
              <a:rPr dirty="0" smtClean="0" sz="1100" spc="4">
                <a:latin typeface="Sylfaen"/>
                <a:cs typeface="Sylfaen"/>
              </a:rPr>
              <a:t>ხ</a:t>
            </a:r>
            <a:r>
              <a:rPr dirty="0" smtClean="0" sz="1100" spc="-9">
                <a:latin typeface="Sylfaen"/>
                <a:cs typeface="Sylfaen"/>
              </a:rPr>
              <a:t>ტ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08">
                <a:latin typeface="Sylfaen"/>
                <a:cs typeface="Sylfaen"/>
              </a:rPr>
              <a:t> </a:t>
            </a:r>
            <a:r>
              <a:rPr dirty="0" smtClean="0" sz="1100" spc="95">
                <a:latin typeface="Sylfaen"/>
                <a:cs typeface="Sylfaen"/>
              </a:rPr>
              <a:t>ღ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66">
                <a:latin typeface="Sylfaen"/>
                <a:cs typeface="Sylfaen"/>
              </a:rPr>
              <a:t>ო</a:t>
            </a:r>
            <a:r>
              <a:rPr dirty="0" smtClean="0" sz="1100" spc="-31">
                <a:latin typeface="Sylfaen"/>
                <a:cs typeface="Sylfaen"/>
              </a:rPr>
              <a:t>ნ</a:t>
            </a:r>
            <a:r>
              <a:rPr dirty="0" smtClean="0" sz="1100" spc="-114">
                <a:latin typeface="Sylfaen"/>
                <a:cs typeface="Sylfaen"/>
              </a:rPr>
              <a:t>ტ</a:t>
            </a:r>
            <a:r>
              <a:rPr dirty="0" smtClean="0" sz="1100" spc="-63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2004" y="5655039"/>
            <a:ext cx="491352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5">
                <a:latin typeface="Sylfaen"/>
                <a:cs typeface="Sylfaen"/>
              </a:rPr>
              <a:t>დ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უ</a:t>
            </a:r>
            <a:r>
              <a:rPr dirty="0" smtClean="0" sz="1100" spc="-15">
                <a:latin typeface="Sylfaen"/>
                <a:cs typeface="Sylfaen"/>
              </a:rPr>
              <a:t>ვი</a:t>
            </a:r>
            <a:r>
              <a:rPr dirty="0" smtClean="0" sz="1100" spc="-15">
                <a:latin typeface="Sylfaen"/>
                <a:cs typeface="Sylfaen"/>
              </a:rPr>
              <a:t>წ</a:t>
            </a:r>
            <a:r>
              <a:rPr dirty="0" smtClean="0" sz="1100" spc="-15">
                <a:latin typeface="Sylfaen"/>
                <a:cs typeface="Sylfaen"/>
              </a:rPr>
              <a:t>ყ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რ</a:t>
            </a:r>
            <a:r>
              <a:rPr dirty="0" smtClean="0" sz="1100" spc="-15">
                <a:latin typeface="Sylfaen"/>
                <a:cs typeface="Sylfaen"/>
              </a:rPr>
              <a:t>ი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ლ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ქ</a:t>
            </a:r>
            <a:r>
              <a:rPr dirty="0" smtClean="0" sz="1100" spc="-15">
                <a:latin typeface="Sylfaen"/>
                <a:cs typeface="Sylfaen"/>
              </a:rPr>
              <a:t>ს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ბ</a:t>
            </a:r>
            <a:r>
              <a:rPr dirty="0" smtClean="0" sz="1100" spc="-15">
                <a:latin typeface="Sylfaen"/>
                <a:cs typeface="Sylfaen"/>
              </a:rPr>
              <a:t>ი</a:t>
            </a:r>
            <a:r>
              <a:rPr dirty="0" smtClean="0" sz="1100" spc="-15">
                <a:latin typeface="Sylfaen"/>
                <a:cs typeface="Sylfaen"/>
              </a:rPr>
              <a:t>.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ხ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ლ</a:t>
            </a:r>
            <a:r>
              <a:rPr dirty="0" smtClean="0" sz="1100" spc="-15">
                <a:latin typeface="Sylfaen"/>
                <a:cs typeface="Sylfaen"/>
              </a:rPr>
              <a:t>ი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თ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ო</a:t>
            </a:r>
            <a:r>
              <a:rPr dirty="0" smtClean="0" sz="1100" spc="-15">
                <a:latin typeface="Sylfaen"/>
                <a:cs typeface="Sylfaen"/>
              </a:rPr>
              <a:t>ბ</a:t>
            </a:r>
            <a:r>
              <a:rPr dirty="0" smtClean="0" sz="1100" spc="-15">
                <a:latin typeface="Sylfaen"/>
                <a:cs typeface="Sylfaen"/>
              </a:rPr>
              <a:t>ის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პ</a:t>
            </a:r>
            <a:r>
              <a:rPr dirty="0" smtClean="0" sz="1100" spc="-15">
                <a:latin typeface="Sylfaen"/>
                <a:cs typeface="Sylfaen"/>
              </a:rPr>
              <a:t>ო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ტ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ბისა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დ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მ</a:t>
            </a:r>
            <a:r>
              <a:rPr dirty="0" smtClean="0" sz="1100" spc="-15">
                <a:latin typeface="Sylfaen"/>
                <a:cs typeface="Sylfaen"/>
              </a:rPr>
              <a:t>ხ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ტ</a:t>
            </a:r>
            <a:r>
              <a:rPr dirty="0" smtClean="0" sz="1100" spc="-15">
                <a:latin typeface="Sylfaen"/>
                <a:cs typeface="Sylfaen"/>
              </a:rPr>
              <a:t>ვ</a:t>
            </a:r>
            <a:r>
              <a:rPr dirty="0" smtClean="0" sz="1100" spc="-15">
                <a:latin typeface="Sylfaen"/>
                <a:cs typeface="Sylfaen"/>
              </a:rPr>
              <a:t>რ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ბ</a:t>
            </a:r>
            <a:r>
              <a:rPr dirty="0" smtClean="0" sz="1100" spc="-15">
                <a:latin typeface="Sylfaen"/>
                <a:cs typeface="Sylfaen"/>
              </a:rPr>
              <a:t>ის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შ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მ</a:t>
            </a:r>
            <a:r>
              <a:rPr dirty="0" smtClean="0" sz="1100" spc="-15">
                <a:latin typeface="Sylfaen"/>
                <a:cs typeface="Sylfaen"/>
              </a:rPr>
              <a:t>ო</a:t>
            </a:r>
            <a:r>
              <a:rPr dirty="0" smtClean="0" sz="1100" spc="-15">
                <a:latin typeface="Sylfaen"/>
                <a:cs typeface="Sylfaen"/>
              </a:rPr>
              <a:t>ქ</a:t>
            </a:r>
            <a:r>
              <a:rPr dirty="0" smtClean="0" sz="1100" spc="-15">
                <a:latin typeface="Sylfaen"/>
                <a:cs typeface="Sylfaen"/>
              </a:rPr>
              <a:t>მ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დ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ბ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73276" y="5949171"/>
            <a:ext cx="550879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6">
                <a:latin typeface="Sylfaen"/>
                <a:cs typeface="Sylfaen"/>
              </a:rPr>
              <a:t>უ</a:t>
            </a:r>
            <a:r>
              <a:rPr dirty="0" smtClean="0" sz="1100" spc="-16">
                <a:latin typeface="Sylfaen"/>
                <a:cs typeface="Sylfaen"/>
              </a:rPr>
              <a:t>ლ</a:t>
            </a: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ზ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ს</a:t>
            </a:r>
            <a:r>
              <a:rPr dirty="0" smtClean="0" sz="1100" spc="-16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,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გ</a:t>
            </a:r>
            <a:r>
              <a:rPr dirty="0" smtClean="0" sz="1100" spc="-16">
                <a:latin typeface="Sylfaen"/>
                <a:cs typeface="Sylfaen"/>
              </a:rPr>
              <a:t>უ</a:t>
            </a:r>
            <a:r>
              <a:rPr dirty="0" smtClean="0" sz="1100" spc="-16">
                <a:latin typeface="Sylfaen"/>
                <a:cs typeface="Sylfaen"/>
              </a:rPr>
              <a:t>ლ</a:t>
            </a:r>
            <a:r>
              <a:rPr dirty="0" smtClean="0" sz="1100" spc="-16">
                <a:latin typeface="Sylfaen"/>
                <a:cs typeface="Sylfaen"/>
              </a:rPr>
              <a:t>შ</a:t>
            </a:r>
            <a:r>
              <a:rPr dirty="0" smtClean="0" sz="1100" spc="-16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ჩ</a:t>
            </a: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16">
                <a:latin typeface="Sylfaen"/>
                <a:cs typeface="Sylfaen"/>
              </a:rPr>
              <a:t>წ</a:t>
            </a:r>
            <a:r>
              <a:rPr dirty="0" smtClean="0" sz="1100" spc="-16">
                <a:latin typeface="Sylfaen"/>
                <a:cs typeface="Sylfaen"/>
              </a:rPr>
              <a:t>ვ</a:t>
            </a:r>
            <a:r>
              <a:rPr dirty="0" smtClean="0" sz="1100" spc="-16">
                <a:latin typeface="Sylfaen"/>
                <a:cs typeface="Sylfaen"/>
              </a:rPr>
              <a:t>დ</a:t>
            </a:r>
            <a:r>
              <a:rPr dirty="0" smtClean="0" sz="1100" spc="-16">
                <a:latin typeface="Sylfaen"/>
                <a:cs typeface="Sylfaen"/>
              </a:rPr>
              <a:t>ო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16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ს</a:t>
            </a:r>
            <a:r>
              <a:rPr dirty="0" smtClean="0" sz="1100" spc="-16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16">
                <a:latin typeface="Sylfaen"/>
                <a:cs typeface="Sylfaen"/>
              </a:rPr>
              <a:t>ღ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რ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ბ</a:t>
            </a:r>
            <a:r>
              <a:rPr dirty="0" smtClean="0" sz="1100" spc="-16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თ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უ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16">
                <a:latin typeface="Sylfaen"/>
                <a:cs typeface="Sylfaen"/>
              </a:rPr>
              <a:t>ღ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რ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ს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ბ</a:t>
            </a: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თუმს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ქ</a:t>
            </a: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რთ</a:t>
            </a:r>
            <a:r>
              <a:rPr dirty="0" smtClean="0" sz="1100" spc="-16">
                <a:latin typeface="Sylfaen"/>
                <a:cs typeface="Sylfaen"/>
              </a:rPr>
              <a:t>ვ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ლ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ბ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დ</a:t>
            </a: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ვი</a:t>
            </a:r>
            <a:r>
              <a:rPr dirty="0" smtClean="0" sz="1100" spc="-16">
                <a:latin typeface="Sylfaen"/>
                <a:cs typeface="Sylfaen"/>
              </a:rPr>
              <a:t>ს</a:t>
            </a: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ც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2004" y="6243303"/>
            <a:ext cx="578068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9">
                <a:latin typeface="Sylfaen"/>
                <a:cs typeface="Sylfaen"/>
              </a:rPr>
              <a:t>ა</a:t>
            </a:r>
            <a:r>
              <a:rPr dirty="0" smtClean="0" sz="1100" spc="9">
                <a:latin typeface="Sylfaen"/>
                <a:cs typeface="Sylfaen"/>
              </a:rPr>
              <a:t>ხ</a:t>
            </a:r>
            <a:r>
              <a:rPr dirty="0" smtClean="0" sz="1100" spc="9">
                <a:latin typeface="Sylfaen"/>
                <a:cs typeface="Sylfaen"/>
              </a:rPr>
              <a:t>ს</a:t>
            </a:r>
            <a:r>
              <a:rPr dirty="0" smtClean="0" sz="1100" spc="9">
                <a:latin typeface="Sylfaen"/>
                <a:cs typeface="Sylfaen"/>
              </a:rPr>
              <a:t>ოვს</a:t>
            </a:r>
            <a:r>
              <a:rPr dirty="0" smtClean="0" sz="1100" spc="9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,,</a:t>
            </a:r>
            <a:r>
              <a:rPr dirty="0" smtClean="0" sz="1100" spc="9">
                <a:latin typeface="Sylfaen"/>
                <a:cs typeface="Sylfaen"/>
              </a:rPr>
              <a:t>ფ</a:t>
            </a:r>
            <a:r>
              <a:rPr dirty="0" smtClean="0" sz="1100" spc="9">
                <a:latin typeface="Sylfaen"/>
                <a:cs typeface="Sylfaen"/>
              </a:rPr>
              <a:t>ი</a:t>
            </a:r>
            <a:r>
              <a:rPr dirty="0" smtClean="0" sz="1100" spc="9">
                <a:latin typeface="Sylfaen"/>
                <a:cs typeface="Sylfaen"/>
              </a:rPr>
              <a:t>ლ</a:t>
            </a:r>
            <a:r>
              <a:rPr dirty="0" smtClean="0" sz="1100" spc="9">
                <a:latin typeface="Sylfaen"/>
                <a:cs typeface="Sylfaen"/>
              </a:rPr>
              <a:t>ი</a:t>
            </a:r>
            <a:r>
              <a:rPr dirty="0" smtClean="0" sz="1100" spc="9">
                <a:latin typeface="Sylfaen"/>
                <a:cs typeface="Sylfaen"/>
              </a:rPr>
              <a:t>პი</a:t>
            </a:r>
            <a:r>
              <a:rPr dirty="0" smtClean="0" sz="1100" spc="9">
                <a:latin typeface="Sylfaen"/>
                <a:cs typeface="Sylfaen"/>
              </a:rPr>
              <a:t>ნ</a:t>
            </a:r>
            <a:r>
              <a:rPr dirty="0" smtClean="0" sz="1100" spc="9">
                <a:latin typeface="Sylfaen"/>
                <a:cs typeface="Sylfaen"/>
              </a:rPr>
              <a:t>კ</a:t>
            </a:r>
            <a:r>
              <a:rPr dirty="0" smtClean="0" sz="1100" spc="9">
                <a:latin typeface="Sylfaen"/>
                <a:cs typeface="Sylfaen"/>
              </a:rPr>
              <a:t>ე</a:t>
            </a:r>
            <a:r>
              <a:rPr dirty="0" smtClean="0" sz="1100" spc="9">
                <a:latin typeface="Sylfaen"/>
                <a:cs typeface="Sylfaen"/>
              </a:rPr>
              <a:t>ბ</a:t>
            </a:r>
            <a:r>
              <a:rPr dirty="0" smtClean="0" sz="1100" spc="9">
                <a:latin typeface="Sylfaen"/>
                <a:cs typeface="Sylfaen"/>
              </a:rPr>
              <a:t>მ</a:t>
            </a:r>
            <a:r>
              <a:rPr dirty="0" smtClean="0" sz="1100" spc="9">
                <a:latin typeface="Sylfaen"/>
                <a:cs typeface="Sylfaen"/>
              </a:rPr>
              <a:t>ა</a:t>
            </a:r>
            <a:r>
              <a:rPr dirty="0" smtClean="0" sz="1100" spc="9">
                <a:latin typeface="Sylfaen"/>
                <a:cs typeface="Sylfaen"/>
              </a:rPr>
              <a:t>ც</a:t>
            </a:r>
            <a:r>
              <a:rPr dirty="0" smtClean="0" sz="1100" spc="9">
                <a:latin typeface="Sylfaen"/>
                <a:cs typeface="Sylfaen"/>
              </a:rPr>
              <a:t>“</a:t>
            </a:r>
            <a:r>
              <a:rPr dirty="0" smtClean="0" sz="1100" spc="9">
                <a:latin typeface="Sylfaen"/>
                <a:cs typeface="Sylfaen"/>
              </a:rPr>
              <a:t>.</a:t>
            </a:r>
            <a:r>
              <a:rPr dirty="0" smtClean="0" sz="1100" spc="9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დ</a:t>
            </a:r>
            <a:r>
              <a:rPr dirty="0" smtClean="0" sz="1100" spc="9">
                <a:latin typeface="Sylfaen"/>
                <a:cs typeface="Sylfaen"/>
              </a:rPr>
              <a:t>ა</a:t>
            </a:r>
            <a:r>
              <a:rPr dirty="0" smtClean="0" sz="1100" spc="9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კ</a:t>
            </a:r>
            <a:r>
              <a:rPr dirty="0" smtClean="0" sz="1100" spc="9">
                <a:latin typeface="Sylfaen"/>
                <a:cs typeface="Sylfaen"/>
              </a:rPr>
              <a:t>ი</a:t>
            </a:r>
            <a:r>
              <a:rPr dirty="0" smtClean="0" sz="1100" spc="9">
                <a:latin typeface="Sylfaen"/>
                <a:cs typeface="Sylfaen"/>
              </a:rPr>
              <a:t>დ</a:t>
            </a:r>
            <a:r>
              <a:rPr dirty="0" smtClean="0" sz="1100" spc="9">
                <a:latin typeface="Sylfaen"/>
                <a:cs typeface="Sylfaen"/>
              </a:rPr>
              <a:t>ე</a:t>
            </a:r>
            <a:r>
              <a:rPr dirty="0" smtClean="0" sz="1100" spc="9">
                <a:latin typeface="Sylfaen"/>
                <a:cs typeface="Sylfaen"/>
              </a:rPr>
              <a:t>ვ</a:t>
            </a:r>
            <a:r>
              <a:rPr dirty="0" smtClean="0" sz="1100" spc="9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დ</a:t>
            </a:r>
            <a:r>
              <a:rPr dirty="0" smtClean="0" sz="1100" spc="9">
                <a:latin typeface="Sylfaen"/>
                <a:cs typeface="Sylfaen"/>
              </a:rPr>
              <a:t>ა</a:t>
            </a:r>
            <a:r>
              <a:rPr dirty="0" smtClean="0" sz="1100" spc="9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კ</a:t>
            </a:r>
            <a:r>
              <a:rPr dirty="0" smtClean="0" sz="1100" spc="9">
                <a:latin typeface="Sylfaen"/>
                <a:cs typeface="Sylfaen"/>
              </a:rPr>
              <a:t>ი</a:t>
            </a:r>
            <a:r>
              <a:rPr dirty="0" smtClean="0" sz="1100" spc="9">
                <a:latin typeface="Sylfaen"/>
                <a:cs typeface="Sylfaen"/>
              </a:rPr>
              <a:t>დ</a:t>
            </a:r>
            <a:r>
              <a:rPr dirty="0" smtClean="0" sz="1100" spc="9">
                <a:latin typeface="Sylfaen"/>
                <a:cs typeface="Sylfaen"/>
              </a:rPr>
              <a:t>ე</a:t>
            </a:r>
            <a:r>
              <a:rPr dirty="0" smtClean="0" sz="1100" spc="9">
                <a:latin typeface="Sylfaen"/>
                <a:cs typeface="Sylfaen"/>
              </a:rPr>
              <a:t>ვ</a:t>
            </a:r>
            <a:r>
              <a:rPr dirty="0" smtClean="0" sz="1100" spc="9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ი</a:t>
            </a:r>
            <a:r>
              <a:rPr dirty="0" smtClean="0" sz="1100" spc="9">
                <a:latin typeface="Sylfaen"/>
                <a:cs typeface="Sylfaen"/>
              </a:rPr>
              <a:t>ქ</a:t>
            </a:r>
            <a:r>
              <a:rPr dirty="0" smtClean="0" sz="1100" spc="9">
                <a:latin typeface="Sylfaen"/>
                <a:cs typeface="Sylfaen"/>
              </a:rPr>
              <a:t>ნ</a:t>
            </a:r>
            <a:r>
              <a:rPr dirty="0" smtClean="0" sz="1100" spc="9">
                <a:latin typeface="Sylfaen"/>
                <a:cs typeface="Sylfaen"/>
              </a:rPr>
              <a:t>ე</a:t>
            </a:r>
            <a:r>
              <a:rPr dirty="0" smtClean="0" sz="1100" spc="9">
                <a:latin typeface="Sylfaen"/>
                <a:cs typeface="Sylfaen"/>
              </a:rPr>
              <a:t>ბ</a:t>
            </a:r>
            <a:r>
              <a:rPr dirty="0" smtClean="0" sz="1100" spc="9">
                <a:latin typeface="Sylfaen"/>
                <a:cs typeface="Sylfaen"/>
              </a:rPr>
              <a:t>ა</a:t>
            </a:r>
            <a:r>
              <a:rPr dirty="0" smtClean="0" sz="1100" spc="9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ა</a:t>
            </a:r>
            <a:r>
              <a:rPr dirty="0" smtClean="0" sz="1100" spc="9">
                <a:latin typeface="Sylfaen"/>
                <a:cs typeface="Sylfaen"/>
              </a:rPr>
              <a:t>ხ</a:t>
            </a:r>
            <a:r>
              <a:rPr dirty="0" smtClean="0" sz="1100" spc="9">
                <a:latin typeface="Sylfaen"/>
                <a:cs typeface="Sylfaen"/>
              </a:rPr>
              <a:t>ა</a:t>
            </a:r>
            <a:r>
              <a:rPr dirty="0" smtClean="0" sz="1100" spc="9">
                <a:latin typeface="Sylfaen"/>
                <a:cs typeface="Sylfaen"/>
              </a:rPr>
              <a:t>ლ</a:t>
            </a:r>
            <a:r>
              <a:rPr dirty="0" smtClean="0" sz="1100" spc="9">
                <a:latin typeface="Sylfaen"/>
                <a:cs typeface="Sylfaen"/>
              </a:rPr>
              <a:t>ი</a:t>
            </a:r>
            <a:r>
              <a:rPr dirty="0" smtClean="0" sz="1100" spc="9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ლ</a:t>
            </a:r>
            <a:r>
              <a:rPr dirty="0" smtClean="0" sz="1100" spc="9">
                <a:latin typeface="Sylfaen"/>
                <a:cs typeface="Sylfaen"/>
              </a:rPr>
              <a:t>ე</a:t>
            </a:r>
            <a:r>
              <a:rPr dirty="0" smtClean="0" sz="1100" spc="9">
                <a:latin typeface="Sylfaen"/>
                <a:cs typeface="Sylfaen"/>
              </a:rPr>
              <a:t>ქ</a:t>
            </a:r>
            <a:r>
              <a:rPr dirty="0" smtClean="0" sz="1100" spc="9">
                <a:latin typeface="Sylfaen"/>
                <a:cs typeface="Sylfaen"/>
              </a:rPr>
              <a:t>ს</a:t>
            </a:r>
            <a:r>
              <a:rPr dirty="0" smtClean="0" sz="1100" spc="9">
                <a:latin typeface="Sylfaen"/>
                <a:cs typeface="Sylfaen"/>
              </a:rPr>
              <a:t>ე</a:t>
            </a:r>
            <a:r>
              <a:rPr dirty="0" smtClean="0" sz="1100" spc="9">
                <a:latin typeface="Sylfaen"/>
                <a:cs typeface="Sylfaen"/>
              </a:rPr>
              <a:t>ბი</a:t>
            </a:r>
            <a:r>
              <a:rPr dirty="0" smtClean="0" sz="1100" spc="9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დ</a:t>
            </a:r>
            <a:r>
              <a:rPr dirty="0" smtClean="0" sz="1100" spc="9">
                <a:latin typeface="Sylfaen"/>
                <a:cs typeface="Sylfaen"/>
              </a:rPr>
              <a:t>ა</a:t>
            </a:r>
            <a:r>
              <a:rPr dirty="0" smtClean="0" sz="1100" spc="9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ს</a:t>
            </a:r>
            <a:r>
              <a:rPr dirty="0" smtClean="0" sz="1100" spc="9">
                <a:latin typeface="Sylfaen"/>
                <a:cs typeface="Sylfaen"/>
              </a:rPr>
              <a:t>ი</a:t>
            </a:r>
            <a:r>
              <a:rPr dirty="0" smtClean="0" sz="1100" spc="9">
                <a:latin typeface="Sylfaen"/>
                <a:cs typeface="Sylfaen"/>
              </a:rPr>
              <a:t>მ</a:t>
            </a:r>
            <a:r>
              <a:rPr dirty="0" smtClean="0" sz="1100" spc="9">
                <a:latin typeface="Sylfaen"/>
                <a:cs typeface="Sylfaen"/>
              </a:rPr>
              <a:t>ღ</a:t>
            </a:r>
            <a:r>
              <a:rPr dirty="0" smtClean="0" sz="1100" spc="9">
                <a:latin typeface="Sylfaen"/>
                <a:cs typeface="Sylfaen"/>
              </a:rPr>
              <a:t>ე</a:t>
            </a:r>
            <a:r>
              <a:rPr dirty="0" smtClean="0" sz="1100" spc="9">
                <a:latin typeface="Sylfaen"/>
                <a:cs typeface="Sylfaen"/>
              </a:rPr>
              <a:t>რ</a:t>
            </a:r>
            <a:r>
              <a:rPr dirty="0" smtClean="0" sz="1100" spc="9">
                <a:latin typeface="Sylfaen"/>
                <a:cs typeface="Sylfaen"/>
              </a:rPr>
              <a:t>ე</a:t>
            </a:r>
            <a:r>
              <a:rPr dirty="0" smtClean="0" sz="1100" spc="9">
                <a:latin typeface="Sylfaen"/>
                <a:cs typeface="Sylfaen"/>
              </a:rPr>
              <a:t>ბ</a:t>
            </a:r>
            <a:r>
              <a:rPr dirty="0" smtClean="0" sz="1100" spc="9">
                <a:latin typeface="Sylfaen"/>
                <a:cs typeface="Sylfaen"/>
              </a:rPr>
              <a:t>ი</a:t>
            </a:r>
            <a:r>
              <a:rPr dirty="0" smtClean="0" sz="1100" spc="9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2004" y="6537435"/>
            <a:ext cx="578118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5">
                <a:latin typeface="Sylfaen"/>
                <a:cs typeface="Sylfaen"/>
              </a:rPr>
              <a:t>ტ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ლ</a:t>
            </a:r>
            <a:r>
              <a:rPr dirty="0" smtClean="0" sz="1100" spc="-5">
                <a:latin typeface="Sylfaen"/>
                <a:cs typeface="Sylfaen"/>
              </a:rPr>
              <a:t>ო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ბ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...</a:t>
            </a:r>
            <a:r>
              <a:rPr dirty="0" smtClean="0" sz="1100" spc="-5">
                <a:latin typeface="Sylfaen"/>
                <a:cs typeface="Sylfaen"/>
              </a:rPr>
              <a:t>ს</a:t>
            </a:r>
            <a:r>
              <a:rPr dirty="0" smtClean="0" sz="1100" spc="-5">
                <a:latin typeface="Sylfaen"/>
                <a:cs typeface="Sylfaen"/>
              </a:rPr>
              <a:t>უ</a:t>
            </a:r>
            <a:r>
              <a:rPr dirty="0" smtClean="0" sz="1100" spc="-5">
                <a:latin typeface="Sylfaen"/>
                <a:cs typeface="Sylfaen"/>
              </a:rPr>
              <a:t>ლ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ხ</a:t>
            </a:r>
            <a:r>
              <a:rPr dirty="0" smtClean="0" sz="1100" spc="-5">
                <a:latin typeface="Sylfaen"/>
                <a:cs typeface="Sylfaen"/>
              </a:rPr>
              <a:t>ლ</a:t>
            </a:r>
            <a:r>
              <a:rPr dirty="0" smtClean="0" sz="1100" spc="-5">
                <a:latin typeface="Sylfaen"/>
                <a:cs typeface="Sylfaen"/>
              </a:rPr>
              <a:t>ო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წარ</a:t>
            </a:r>
            <a:r>
              <a:rPr dirty="0" smtClean="0" sz="1100" spc="-5">
                <a:latin typeface="Sylfaen"/>
                <a:cs typeface="Sylfaen"/>
              </a:rPr>
              <a:t>ს</a:t>
            </a:r>
            <a:r>
              <a:rPr dirty="0" smtClean="0" sz="1100" spc="-5">
                <a:latin typeface="Sylfaen"/>
                <a:cs typeface="Sylfaen"/>
              </a:rPr>
              <a:t>უ</a:t>
            </a:r>
            <a:r>
              <a:rPr dirty="0" smtClean="0" sz="1100" spc="-5">
                <a:latin typeface="Sylfaen"/>
                <a:cs typeface="Sylfaen"/>
              </a:rPr>
              <a:t>ლ</a:t>
            </a:r>
            <a:r>
              <a:rPr dirty="0" smtClean="0" sz="1100" spc="-5">
                <a:latin typeface="Sylfaen"/>
                <a:cs typeface="Sylfaen"/>
              </a:rPr>
              <a:t>ში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ნ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კ</a:t>
            </a:r>
            <a:r>
              <a:rPr dirty="0" smtClean="0" sz="1100" spc="-5">
                <a:latin typeface="Sylfaen"/>
                <a:cs typeface="Sylfaen"/>
              </a:rPr>
              <a:t>ო</a:t>
            </a:r>
            <a:r>
              <a:rPr dirty="0" smtClean="0" sz="1100" spc="-5">
                <a:latin typeface="Sylfaen"/>
                <a:cs typeface="Sylfaen"/>
              </a:rPr>
              <a:t>ლ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ძ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ბ</a:t>
            </a:r>
            <a:r>
              <a:rPr dirty="0" smtClean="0" sz="1100" spc="-5">
                <a:latin typeface="Sylfaen"/>
                <a:cs typeface="Sylfaen"/>
              </a:rPr>
              <a:t>მ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,,</a:t>
            </a:r>
            <a:r>
              <a:rPr dirty="0" smtClean="0" sz="1100" spc="-5">
                <a:latin typeface="Sylfaen"/>
                <a:cs typeface="Sylfaen"/>
              </a:rPr>
              <a:t>გ</a:t>
            </a:r>
            <a:r>
              <a:rPr dirty="0" smtClean="0" sz="1100" spc="-5">
                <a:latin typeface="Sylfaen"/>
                <a:cs typeface="Sylfaen"/>
              </a:rPr>
              <a:t>უ</a:t>
            </a:r>
            <a:r>
              <a:rPr dirty="0" smtClean="0" sz="1100" spc="-5">
                <a:latin typeface="Sylfaen"/>
                <a:cs typeface="Sylfaen"/>
              </a:rPr>
              <a:t>ლ</a:t>
            </a:r>
            <a:r>
              <a:rPr dirty="0" smtClean="0" sz="1100" spc="-5">
                <a:latin typeface="Sylfaen"/>
                <a:cs typeface="Sylfaen"/>
              </a:rPr>
              <a:t>ო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ჭ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რ</a:t>
            </a:r>
            <a:r>
              <a:rPr dirty="0" smtClean="0" sz="1100" spc="-5">
                <a:latin typeface="Sylfaen"/>
                <a:cs typeface="Sylfaen"/>
              </a:rPr>
              <a:t>უ</a:t>
            </a:r>
            <a:r>
              <a:rPr dirty="0" smtClean="0" sz="1100" spc="-5">
                <a:latin typeface="Sylfaen"/>
                <a:cs typeface="Sylfaen"/>
              </a:rPr>
              <a:t>ლ</a:t>
            </a:r>
            <a:r>
              <a:rPr dirty="0" smtClean="0" sz="1100" spc="-5">
                <a:latin typeface="Sylfaen"/>
                <a:cs typeface="Sylfaen"/>
              </a:rPr>
              <a:t>ო</a:t>
            </a:r>
            <a:r>
              <a:rPr dirty="0" smtClean="0" sz="1100" spc="-5">
                <a:latin typeface="Sylfaen"/>
                <a:cs typeface="Sylfaen"/>
              </a:rPr>
              <a:t>,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ს</a:t>
            </a:r>
            <a:r>
              <a:rPr dirty="0" smtClean="0" sz="1100" spc="-5">
                <a:latin typeface="Sylfaen"/>
                <a:cs typeface="Sylfaen"/>
              </a:rPr>
              <a:t>უ</a:t>
            </a:r>
            <a:r>
              <a:rPr dirty="0" smtClean="0" sz="1100" spc="-5">
                <a:latin typeface="Sylfaen"/>
                <a:cs typeface="Sylfaen"/>
              </a:rPr>
              <a:t>ლ</a:t>
            </a:r>
            <a:r>
              <a:rPr dirty="0" smtClean="0" sz="1100" spc="-5">
                <a:latin typeface="Sylfaen"/>
                <a:cs typeface="Sylfaen"/>
              </a:rPr>
              <a:t>ო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ქ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რთ</a:t>
            </a:r>
            <a:r>
              <a:rPr dirty="0" smtClean="0" sz="1100" spc="-5">
                <a:latin typeface="Sylfaen"/>
                <a:cs typeface="Sylfaen"/>
              </a:rPr>
              <a:t>უ</a:t>
            </a:r>
            <a:r>
              <a:rPr dirty="0" smtClean="0" sz="1100" spc="-5">
                <a:latin typeface="Sylfaen"/>
                <a:cs typeface="Sylfaen"/>
              </a:rPr>
              <a:t>ლ</a:t>
            </a:r>
            <a:r>
              <a:rPr dirty="0" smtClean="0" sz="1100" spc="-5">
                <a:latin typeface="Sylfaen"/>
                <a:cs typeface="Sylfaen"/>
              </a:rPr>
              <a:t>ო</a:t>
            </a:r>
            <a:r>
              <a:rPr dirty="0" smtClean="0" sz="1100" spc="-5">
                <a:latin typeface="Sylfaen"/>
                <a:cs typeface="Sylfaen"/>
              </a:rPr>
              <a:t>“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004" y="6831567"/>
            <a:ext cx="578118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39">
                <a:latin typeface="Sylfaen"/>
                <a:cs typeface="Sylfaen"/>
              </a:rPr>
              <a:t>გ</a:t>
            </a:r>
            <a:r>
              <a:rPr dirty="0" smtClean="0" sz="1100" spc="17">
                <a:latin typeface="Sylfaen"/>
                <a:cs typeface="Sylfaen"/>
              </a:rPr>
              <a:t>ა</a:t>
            </a:r>
            <a:r>
              <a:rPr dirty="0" smtClean="0" sz="1100" spc="27">
                <a:latin typeface="Sylfaen"/>
                <a:cs typeface="Sylfaen"/>
              </a:rPr>
              <a:t>ა</a:t>
            </a:r>
            <a:r>
              <a:rPr dirty="0" smtClean="0" sz="1100" spc="29">
                <a:latin typeface="Sylfaen"/>
                <a:cs typeface="Sylfaen"/>
              </a:rPr>
              <a:t>ჟ</a:t>
            </a:r>
            <a:r>
              <a:rPr dirty="0" smtClean="0" sz="1100" spc="34">
                <a:latin typeface="Sylfaen"/>
                <a:cs typeface="Sylfaen"/>
              </a:rPr>
              <a:t>ღ</a:t>
            </a:r>
            <a:r>
              <a:rPr dirty="0" smtClean="0" sz="1100" spc="36">
                <a:latin typeface="Sylfaen"/>
                <a:cs typeface="Sylfaen"/>
              </a:rPr>
              <a:t>ე</a:t>
            </a:r>
            <a:r>
              <a:rPr dirty="0" smtClean="0" sz="1100" spc="44">
                <a:latin typeface="Sylfaen"/>
                <a:cs typeface="Sylfaen"/>
              </a:rPr>
              <a:t>რ</a:t>
            </a:r>
            <a:r>
              <a:rPr dirty="0" smtClean="0" sz="1100" spc="36">
                <a:latin typeface="Sylfaen"/>
                <a:cs typeface="Sylfaen"/>
              </a:rPr>
              <a:t>ე</a:t>
            </a:r>
            <a:r>
              <a:rPr dirty="0" smtClean="0" sz="1100" spc="26">
                <a:latin typeface="Sylfaen"/>
                <a:cs typeface="Sylfaen"/>
              </a:rPr>
              <a:t>ს</a:t>
            </a:r>
            <a:r>
              <a:rPr dirty="0" smtClean="0" sz="1100" spc="15">
                <a:latin typeface="Sylfaen"/>
                <a:cs typeface="Sylfaen"/>
              </a:rPr>
              <a:t>...</a:t>
            </a:r>
            <a:r>
              <a:rPr dirty="0" smtClean="0" sz="1100" spc="15">
                <a:latin typeface="Sylfaen"/>
                <a:cs typeface="Sylfaen"/>
              </a:rPr>
              <a:t>  </a:t>
            </a:r>
            <a:r>
              <a:rPr dirty="0" smtClean="0" sz="1100" spc="95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87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ც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22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ყ</a:t>
            </a:r>
            <a:r>
              <a:rPr dirty="0" smtClean="0" sz="1100" spc="-42">
                <a:latin typeface="Sylfaen"/>
                <a:cs typeface="Sylfaen"/>
              </a:rPr>
              <a:t>ვ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77">
                <a:latin typeface="Sylfaen"/>
                <a:cs typeface="Sylfaen"/>
              </a:rPr>
              <a:t>ზ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2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ხ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74">
                <a:latin typeface="Sylfaen"/>
                <a:cs typeface="Sylfaen"/>
              </a:rPr>
              <a:t> 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25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66">
                <a:latin typeface="Sylfaen"/>
                <a:cs typeface="Sylfaen"/>
              </a:rPr>
              <a:t> </a:t>
            </a:r>
            <a:r>
              <a:rPr dirty="0" smtClean="0" sz="1100" spc="-21">
                <a:latin typeface="Sylfaen"/>
                <a:cs typeface="Sylfaen"/>
              </a:rPr>
              <a:t>,,</a:t>
            </a:r>
            <a:r>
              <a:rPr dirty="0" smtClean="0" sz="1100" spc="-43">
                <a:latin typeface="Sylfaen"/>
                <a:cs typeface="Sylfaen"/>
              </a:rPr>
              <a:t>წვ</a:t>
            </a:r>
            <a:r>
              <a:rPr dirty="0" smtClean="0" sz="1100" spc="-63">
                <a:latin typeface="Sylfaen"/>
                <a:cs typeface="Sylfaen"/>
              </a:rPr>
              <a:t>ი</a:t>
            </a:r>
            <a:r>
              <a:rPr dirty="0" smtClean="0" sz="1100" spc="-39">
                <a:latin typeface="Sylfaen"/>
                <a:cs typeface="Sylfaen"/>
              </a:rPr>
              <a:t>მ</a:t>
            </a:r>
            <a:r>
              <a:rPr dirty="0" smtClean="0" sz="1100" spc="-50">
                <a:latin typeface="Sylfaen"/>
                <a:cs typeface="Sylfaen"/>
              </a:rPr>
              <a:t>ი</a:t>
            </a:r>
            <a:r>
              <a:rPr dirty="0" smtClean="0" sz="1100" spc="-47">
                <a:latin typeface="Sylfaen"/>
                <a:cs typeface="Sylfaen"/>
              </a:rPr>
              <a:t>ა</a:t>
            </a:r>
            <a:r>
              <a:rPr dirty="0" smtClean="0" sz="1100" spc="-39">
                <a:latin typeface="Sylfaen"/>
                <a:cs typeface="Sylfaen"/>
              </a:rPr>
              <a:t>ნ</a:t>
            </a:r>
            <a:r>
              <a:rPr dirty="0" smtClean="0" sz="1100" spc="-50">
                <a:latin typeface="Sylfaen"/>
                <a:cs typeface="Sylfaen"/>
              </a:rPr>
              <a:t>ი</a:t>
            </a:r>
            <a:r>
              <a:rPr dirty="0" smtClean="0" sz="1100" spc="-21">
                <a:latin typeface="Sylfaen"/>
                <a:cs typeface="Sylfaen"/>
              </a:rPr>
              <a:t>  </a:t>
            </a:r>
            <a:r>
              <a:rPr dirty="0" smtClean="0" sz="1100" spc="205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277">
                <a:latin typeface="Sylfaen"/>
                <a:cs typeface="Sylfaen"/>
              </a:rPr>
              <a:t>ზ</a:t>
            </a:r>
            <a:r>
              <a:rPr dirty="0" smtClean="0" sz="1100" spc="-30">
                <a:latin typeface="Sylfaen"/>
                <a:cs typeface="Sylfaen"/>
              </a:rPr>
              <a:t>ი</a:t>
            </a:r>
            <a:r>
              <a:rPr dirty="0" smtClean="0" sz="1100" spc="-33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75">
                <a:latin typeface="Sylfaen"/>
                <a:cs typeface="Sylfaen"/>
              </a:rPr>
              <a:t>თი</a:t>
            </a:r>
            <a:r>
              <a:rPr dirty="0" smtClean="0" sz="1100" spc="51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“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7125699"/>
            <a:ext cx="577870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3">
                <a:latin typeface="Sylfaen"/>
                <a:cs typeface="Sylfaen"/>
              </a:rPr>
              <a:t>კ</a:t>
            </a:r>
            <a:r>
              <a:rPr dirty="0" smtClean="0" sz="1100" spc="-13">
                <a:latin typeface="Sylfaen"/>
                <a:cs typeface="Sylfaen"/>
              </a:rPr>
              <a:t>ო</a:t>
            </a:r>
            <a:r>
              <a:rPr dirty="0" smtClean="0" sz="1100" spc="-13">
                <a:latin typeface="Sylfaen"/>
                <a:cs typeface="Sylfaen"/>
              </a:rPr>
              <a:t>ლ</a:t>
            </a:r>
            <a:r>
              <a:rPr dirty="0" smtClean="0" sz="1100" spc="-13">
                <a:latin typeface="Sylfaen"/>
                <a:cs typeface="Sylfaen"/>
              </a:rPr>
              <a:t>ო</a:t>
            </a:r>
            <a:r>
              <a:rPr dirty="0" smtClean="0" sz="1100" spc="-13">
                <a:latin typeface="Sylfaen"/>
                <a:cs typeface="Sylfaen"/>
              </a:rPr>
              <a:t>რიტ</a:t>
            </a:r>
            <a:r>
              <a:rPr dirty="0" smtClean="0" sz="1100" spc="-13">
                <a:latin typeface="Sylfaen"/>
                <a:cs typeface="Sylfaen"/>
              </a:rPr>
              <a:t>უ</a:t>
            </a:r>
            <a:r>
              <a:rPr dirty="0" smtClean="0" sz="1100" spc="-13">
                <a:latin typeface="Sylfaen"/>
                <a:cs typeface="Sylfaen"/>
              </a:rPr>
              <a:t>ლ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ბ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თუ</a:t>
            </a:r>
            <a:r>
              <a:rPr dirty="0" smtClean="0" sz="1100" spc="-13">
                <a:latin typeface="Sylfaen"/>
                <a:cs typeface="Sylfaen"/>
              </a:rPr>
              <a:t>მ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ლ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ბი</a:t>
            </a:r>
            <a:r>
              <a:rPr dirty="0" smtClean="0" sz="1100" spc="-13">
                <a:latin typeface="Sylfaen"/>
                <a:cs typeface="Sylfaen"/>
              </a:rPr>
              <a:t>თ</a:t>
            </a:r>
            <a:r>
              <a:rPr dirty="0" smtClean="0" sz="1100" spc="-13">
                <a:latin typeface="Sylfaen"/>
                <a:cs typeface="Sylfaen"/>
              </a:rPr>
              <a:t>,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მ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ზ</a:t>
            </a:r>
            <a:r>
              <a:rPr dirty="0" smtClean="0" sz="1100" spc="-13">
                <a:latin typeface="Sylfaen"/>
                <a:cs typeface="Sylfaen"/>
              </a:rPr>
              <a:t>ღვ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უ</a:t>
            </a:r>
            <a:r>
              <a:rPr dirty="0" smtClean="0" sz="1100" spc="-13">
                <a:latin typeface="Sylfaen"/>
                <a:cs typeface="Sylfaen"/>
              </a:rPr>
              <a:t>რ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ბ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თ</a:t>
            </a:r>
            <a:r>
              <a:rPr dirty="0" smtClean="0" sz="1100" spc="-13">
                <a:latin typeface="Sylfaen"/>
                <a:cs typeface="Sylfaen"/>
              </a:rPr>
              <a:t>,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მ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თ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ვ</a:t>
            </a:r>
            <a:r>
              <a:rPr dirty="0" smtClean="0" sz="1100" spc="-13">
                <a:latin typeface="Sylfaen"/>
                <a:cs typeface="Sylfaen"/>
              </a:rPr>
              <a:t>ზ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ბ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თ</a:t>
            </a:r>
            <a:r>
              <a:rPr dirty="0" smtClean="0" sz="1100" spc="-13">
                <a:latin typeface="Sylfaen"/>
                <a:cs typeface="Sylfaen"/>
              </a:rPr>
              <a:t>,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ზ</a:t>
            </a:r>
            <a:r>
              <a:rPr dirty="0" smtClean="0" sz="1100" spc="-13">
                <a:latin typeface="Sylfaen"/>
                <a:cs typeface="Sylfaen"/>
              </a:rPr>
              <a:t>ღ</a:t>
            </a:r>
            <a:r>
              <a:rPr dirty="0" smtClean="0" sz="1100" spc="-13">
                <a:latin typeface="Sylfaen"/>
                <a:cs typeface="Sylfaen"/>
              </a:rPr>
              <a:t>ვ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თ</a:t>
            </a:r>
            <a:r>
              <a:rPr dirty="0" smtClean="0" sz="1100" spc="-13">
                <a:latin typeface="Sylfaen"/>
                <a:cs typeface="Sylfaen"/>
              </a:rPr>
              <a:t>,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თ</a:t>
            </a:r>
            <a:r>
              <a:rPr dirty="0" smtClean="0" sz="1100" spc="-13">
                <a:latin typeface="Sylfaen"/>
                <a:cs typeface="Sylfaen"/>
              </a:rPr>
              <a:t>ო</a:t>
            </a:r>
            <a:r>
              <a:rPr dirty="0" smtClean="0" sz="1100" spc="-13">
                <a:latin typeface="Sylfaen"/>
                <a:cs typeface="Sylfaen"/>
              </a:rPr>
              <a:t>ლ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ბ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თ</a:t>
            </a:r>
            <a:r>
              <a:rPr dirty="0" smtClean="0" sz="1100" spc="-13">
                <a:latin typeface="Sylfaen"/>
                <a:cs typeface="Sylfaen"/>
              </a:rPr>
              <a:t>...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ჰ</a:t>
            </a:r>
            <a:r>
              <a:rPr dirty="0" smtClean="0" sz="1100" spc="-13">
                <a:latin typeface="Sylfaen"/>
                <a:cs typeface="Sylfaen"/>
              </a:rPr>
              <a:t>ო</a:t>
            </a:r>
            <a:r>
              <a:rPr dirty="0" smtClean="0" sz="1100" spc="-13">
                <a:latin typeface="Sylfaen"/>
                <a:cs typeface="Sylfaen"/>
              </a:rPr>
              <a:t>დ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7420212"/>
            <a:ext cx="405665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9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ვიყ</a:t>
            </a:r>
            <a:r>
              <a:rPr dirty="0" smtClean="0" sz="1100" spc="-9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რს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ქ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ქ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რშიც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შ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ც</a:t>
            </a:r>
            <a:r>
              <a:rPr dirty="0" smtClean="0" sz="1100" spc="-9">
                <a:latin typeface="Sylfaen"/>
                <a:cs typeface="Sylfaen"/>
              </a:rPr>
              <a:t>,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წვი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შ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ც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კ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3276" y="7712820"/>
            <a:ext cx="5509412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ხ</a:t>
            </a:r>
            <a:r>
              <a:rPr dirty="0" smtClean="0" sz="1100" spc="0">
                <a:latin typeface="Sylfaen"/>
                <a:cs typeface="Sylfaen"/>
              </a:rPr>
              <a:t>!</a:t>
            </a:r>
            <a:r>
              <a:rPr dirty="0" smtClean="0" sz="1100" spc="257">
                <a:latin typeface="Sylfaen"/>
                <a:cs typeface="Sylfaen"/>
              </a:rPr>
              <a:t> </a:t>
            </a:r>
            <a:r>
              <a:rPr dirty="0" smtClean="0" sz="1100" spc="-67">
                <a:latin typeface="Sylfaen"/>
                <a:cs typeface="Sylfaen"/>
              </a:rPr>
              <a:t>ბ</a:t>
            </a:r>
            <a:r>
              <a:rPr dirty="0" smtClean="0" sz="1100" spc="-52">
                <a:latin typeface="Sylfaen"/>
                <a:cs typeface="Sylfaen"/>
              </a:rPr>
              <a:t>ა</a:t>
            </a:r>
            <a:r>
              <a:rPr dirty="0" smtClean="0" sz="1100" spc="-108">
                <a:latin typeface="Sylfaen"/>
                <a:cs typeface="Sylfaen"/>
              </a:rPr>
              <a:t>თ</a:t>
            </a:r>
            <a:r>
              <a:rPr dirty="0" smtClean="0" sz="1100" spc="-112">
                <a:latin typeface="Sylfaen"/>
                <a:cs typeface="Sylfaen"/>
              </a:rPr>
              <a:t>უ</a:t>
            </a:r>
            <a:r>
              <a:rPr dirty="0" smtClean="0" sz="1100" spc="-61">
                <a:latin typeface="Sylfaen"/>
                <a:cs typeface="Sylfaen"/>
              </a:rPr>
              <a:t>მ</a:t>
            </a:r>
            <a:r>
              <a:rPr dirty="0" smtClean="0" sz="1100" spc="-73">
                <a:latin typeface="Sylfaen"/>
                <a:cs typeface="Sylfaen"/>
              </a:rPr>
              <a:t>ი</a:t>
            </a:r>
            <a:r>
              <a:rPr dirty="0" smtClean="0" sz="1100" spc="-32">
                <a:latin typeface="Sylfaen"/>
                <a:cs typeface="Sylfaen"/>
              </a:rPr>
              <a:t>  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52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11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-19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ც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53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98">
                <a:latin typeface="Sylfaen"/>
                <a:cs typeface="Sylfaen"/>
              </a:rPr>
              <a:t> </a:t>
            </a:r>
            <a:r>
              <a:rPr dirty="0" smtClean="0" sz="1100" spc="-36">
                <a:latin typeface="Sylfaen"/>
                <a:cs typeface="Sylfaen"/>
              </a:rPr>
              <a:t>წას</a:t>
            </a:r>
            <a:r>
              <a:rPr dirty="0" smtClean="0" sz="1100" spc="-67">
                <a:latin typeface="Sylfaen"/>
                <a:cs typeface="Sylfaen"/>
              </a:rPr>
              <a:t>უ</a:t>
            </a:r>
            <a:r>
              <a:rPr dirty="0" smtClean="0" sz="1100" spc="-69">
                <a:latin typeface="Sylfaen"/>
                <a:cs typeface="Sylfaen"/>
              </a:rPr>
              <a:t>ლ</a:t>
            </a:r>
            <a:r>
              <a:rPr dirty="0" smtClean="0" sz="1100" spc="-42">
                <a:latin typeface="Sylfaen"/>
                <a:cs typeface="Sylfaen"/>
              </a:rPr>
              <a:t>ი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232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ბი</a:t>
            </a:r>
            <a:r>
              <a:rPr dirty="0" smtClean="0" sz="1100" spc="21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52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ივიწ</a:t>
            </a:r>
            <a:r>
              <a:rPr dirty="0" smtClean="0" sz="1100" spc="-9">
                <a:latin typeface="Sylfaen"/>
                <a:cs typeface="Sylfaen"/>
              </a:rPr>
              <a:t>ყ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8006952"/>
            <a:ext cx="5779860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2">
                <a:latin typeface="Sylfaen"/>
                <a:cs typeface="Sylfaen"/>
              </a:rPr>
              <a:t>დ</a:t>
            </a:r>
            <a:r>
              <a:rPr dirty="0" smtClean="0" sz="1100" spc="-12">
                <a:latin typeface="Sylfaen"/>
                <a:cs typeface="Sylfaen"/>
              </a:rPr>
              <a:t>ი</a:t>
            </a:r>
            <a:r>
              <a:rPr dirty="0" smtClean="0" sz="1100" spc="-12">
                <a:latin typeface="Sylfaen"/>
                <a:cs typeface="Sylfaen"/>
              </a:rPr>
              <a:t>დ</a:t>
            </a:r>
            <a:r>
              <a:rPr dirty="0" smtClean="0" sz="1100" spc="-12">
                <a:latin typeface="Sylfaen"/>
                <a:cs typeface="Sylfaen"/>
              </a:rPr>
              <a:t>ხ</a:t>
            </a:r>
            <a:r>
              <a:rPr dirty="0" smtClean="0" sz="1100" spc="-12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ნ</a:t>
            </a:r>
            <a:r>
              <a:rPr dirty="0" smtClean="0" sz="1100" spc="-12">
                <a:latin typeface="Sylfaen"/>
                <a:cs typeface="Sylfaen"/>
              </a:rPr>
              <a:t>ს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მ</a:t>
            </a:r>
            <a:r>
              <a:rPr dirty="0" smtClean="0" sz="1100" spc="-12">
                <a:latin typeface="Sylfaen"/>
                <a:cs typeface="Sylfaen"/>
              </a:rPr>
              <a:t>იჰყ</a:t>
            </a:r>
            <a:r>
              <a:rPr dirty="0" smtClean="0" sz="1100" spc="-12">
                <a:latin typeface="Sylfaen"/>
                <a:cs typeface="Sylfaen"/>
              </a:rPr>
              <a:t>ვ</a:t>
            </a:r>
            <a:r>
              <a:rPr dirty="0" smtClean="0" sz="1100" spc="-12">
                <a:latin typeface="Sylfaen"/>
                <a:cs typeface="Sylfaen"/>
              </a:rPr>
              <a:t>ე</a:t>
            </a:r>
            <a:r>
              <a:rPr dirty="0" smtClean="0" sz="1100" spc="-12">
                <a:latin typeface="Sylfaen"/>
                <a:cs typeface="Sylfaen"/>
              </a:rPr>
              <a:t>ბ</a:t>
            </a:r>
            <a:r>
              <a:rPr dirty="0" smtClean="0" sz="1100" spc="-12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თ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ბ</a:t>
            </a:r>
            <a:r>
              <a:rPr dirty="0" smtClean="0" sz="1100" spc="-12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თ</a:t>
            </a:r>
            <a:r>
              <a:rPr dirty="0" smtClean="0" sz="1100" spc="-12">
                <a:latin typeface="Sylfaen"/>
                <a:cs typeface="Sylfaen"/>
              </a:rPr>
              <a:t>უ</a:t>
            </a:r>
            <a:r>
              <a:rPr dirty="0" smtClean="0" sz="1100" spc="-12">
                <a:latin typeface="Sylfaen"/>
                <a:cs typeface="Sylfaen"/>
              </a:rPr>
              <a:t>მ</a:t>
            </a:r>
            <a:r>
              <a:rPr dirty="0" smtClean="0" sz="1100" spc="-12">
                <a:latin typeface="Sylfaen"/>
                <a:cs typeface="Sylfaen"/>
              </a:rPr>
              <a:t>უ</a:t>
            </a:r>
            <a:r>
              <a:rPr dirty="0" smtClean="0" sz="1100" spc="-12">
                <a:latin typeface="Sylfaen"/>
                <a:cs typeface="Sylfaen"/>
              </a:rPr>
              <a:t>რი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ხ</a:t>
            </a:r>
            <a:r>
              <a:rPr dirty="0" smtClean="0" sz="1100" spc="-12">
                <a:latin typeface="Sylfaen"/>
                <a:cs typeface="Sylfaen"/>
              </a:rPr>
              <a:t>ი</a:t>
            </a:r>
            <a:r>
              <a:rPr dirty="0" smtClean="0" sz="1100" spc="-12">
                <a:latin typeface="Sylfaen"/>
                <a:cs typeface="Sylfaen"/>
              </a:rPr>
              <a:t>ბ</a:t>
            </a:r>
            <a:r>
              <a:rPr dirty="0" smtClean="0" sz="1100" spc="-12">
                <a:latin typeface="Sylfaen"/>
                <a:cs typeface="Sylfaen"/>
              </a:rPr>
              <a:t>ლ</a:t>
            </a:r>
            <a:r>
              <a:rPr dirty="0" smtClean="0" sz="1100" spc="-12">
                <a:latin typeface="Sylfaen"/>
                <a:cs typeface="Sylfaen"/>
              </a:rPr>
              <a:t>ი</a:t>
            </a:r>
            <a:r>
              <a:rPr dirty="0" smtClean="0" sz="1100" spc="-12">
                <a:latin typeface="Sylfaen"/>
                <a:cs typeface="Sylfaen"/>
              </a:rPr>
              <a:t>,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მ</a:t>
            </a:r>
            <a:r>
              <a:rPr dirty="0" smtClean="0" sz="1100" spc="-12">
                <a:latin typeface="Sylfaen"/>
                <a:cs typeface="Sylfaen"/>
              </a:rPr>
              <a:t>ო</a:t>
            </a:r>
            <a:r>
              <a:rPr dirty="0" smtClean="0" sz="1100" spc="-12">
                <a:latin typeface="Sylfaen"/>
                <a:cs typeface="Sylfaen"/>
              </a:rPr>
              <a:t>ნ</a:t>
            </a:r>
            <a:r>
              <a:rPr dirty="0" smtClean="0" sz="1100" spc="-12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ტ</a:t>
            </a:r>
            <a:r>
              <a:rPr dirty="0" smtClean="0" sz="1100" spc="-12">
                <a:latin typeface="Sylfaen"/>
                <a:cs typeface="Sylfaen"/>
              </a:rPr>
              <a:t>რ</a:t>
            </a:r>
            <a:r>
              <a:rPr dirty="0" smtClean="0" sz="1100" spc="-12">
                <a:latin typeface="Sylfaen"/>
                <a:cs typeface="Sylfaen"/>
              </a:rPr>
              <a:t>ე</a:t>
            </a:r>
            <a:r>
              <a:rPr dirty="0" smtClean="0" sz="1100" spc="-12">
                <a:latin typeface="Sylfaen"/>
                <a:cs typeface="Sylfaen"/>
              </a:rPr>
              <a:t>ბ</a:t>
            </a:r>
            <a:r>
              <a:rPr dirty="0" smtClean="0" sz="1100" spc="-12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დ</a:t>
            </a:r>
            <a:r>
              <a:rPr dirty="0" smtClean="0" sz="1100" spc="-12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კ</a:t>
            </a:r>
            <a:r>
              <a:rPr dirty="0" smtClean="0" sz="1100" spc="-12">
                <a:latin typeface="Sylfaen"/>
                <a:cs typeface="Sylfaen"/>
              </a:rPr>
              <a:t>ი</a:t>
            </a:r>
            <a:r>
              <a:rPr dirty="0" smtClean="0" sz="1100" spc="-12">
                <a:latin typeface="Sylfaen"/>
                <a:cs typeface="Sylfaen"/>
              </a:rPr>
              <a:t>დ</a:t>
            </a:r>
            <a:r>
              <a:rPr dirty="0" smtClean="0" sz="1100" spc="-12">
                <a:latin typeface="Sylfaen"/>
                <a:cs typeface="Sylfaen"/>
              </a:rPr>
              <a:t>ე</a:t>
            </a:r>
            <a:r>
              <a:rPr dirty="0" smtClean="0" sz="1100" spc="-12">
                <a:latin typeface="Sylfaen"/>
                <a:cs typeface="Sylfaen"/>
              </a:rPr>
              <a:t>ვ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ქ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ჩ</a:t>
            </a:r>
            <a:r>
              <a:rPr dirty="0" smtClean="0" sz="1100" spc="-12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მ</a:t>
            </a:r>
            <a:r>
              <a:rPr dirty="0" smtClean="0" sz="1100" spc="-12">
                <a:latin typeface="Sylfaen"/>
                <a:cs typeface="Sylfaen"/>
              </a:rPr>
              <a:t>ო</a:t>
            </a:r>
            <a:r>
              <a:rPr dirty="0" smtClean="0" sz="1100" spc="-12">
                <a:latin typeface="Sylfaen"/>
                <a:cs typeface="Sylfaen"/>
              </a:rPr>
              <a:t>ს</a:t>
            </a:r>
            <a:r>
              <a:rPr dirty="0" smtClean="0" sz="1100" spc="-12">
                <a:latin typeface="Sylfaen"/>
                <a:cs typeface="Sylfaen"/>
              </a:rPr>
              <a:t>ვ</a:t>
            </a:r>
            <a:r>
              <a:rPr dirty="0" smtClean="0" sz="1100" spc="-12">
                <a:latin typeface="Sylfaen"/>
                <a:cs typeface="Sylfaen"/>
              </a:rPr>
              <a:t>ლ</a:t>
            </a:r>
            <a:r>
              <a:rPr dirty="0" smtClean="0" sz="1100" spc="-12">
                <a:latin typeface="Sylfaen"/>
                <a:cs typeface="Sylfaen"/>
              </a:rPr>
              <a:t>ის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ს</a:t>
            </a:r>
            <a:r>
              <a:rPr dirty="0" smtClean="0" sz="1100" spc="-12">
                <a:latin typeface="Sylfaen"/>
                <a:cs typeface="Sylfaen"/>
              </a:rPr>
              <a:t>უ</a:t>
            </a:r>
            <a:r>
              <a:rPr dirty="0" smtClean="0" sz="1100" spc="-12">
                <a:latin typeface="Sylfaen"/>
                <a:cs typeface="Sylfaen"/>
              </a:rPr>
              <a:t>რვილ</a:t>
            </a:r>
            <a:r>
              <a:rPr dirty="0" smtClean="0" sz="1100" spc="-12">
                <a:latin typeface="Sylfaen"/>
                <a:cs typeface="Sylfaen"/>
              </a:rPr>
              <a:t>ი</a:t>
            </a:r>
            <a:r>
              <a:rPr dirty="0" smtClean="0" sz="1100" spc="-12">
                <a:latin typeface="Sylfaen"/>
                <a:cs typeface="Sylfaen"/>
              </a:rPr>
              <a:t>.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მ</a:t>
            </a:r>
            <a:r>
              <a:rPr dirty="0" smtClean="0" sz="1100" spc="-12">
                <a:latin typeface="Sylfaen"/>
                <a:cs typeface="Sylfaen"/>
              </a:rPr>
              <a:t>ე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კი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8301084"/>
            <a:ext cx="3213887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3">
                <a:latin typeface="Sylfaen"/>
                <a:cs typeface="Sylfaen"/>
              </a:rPr>
              <a:t>ვერ</a:t>
            </a:r>
            <a:r>
              <a:rPr dirty="0" smtClean="0" sz="1100" spc="-23">
                <a:latin typeface="Sylfaen"/>
                <a:cs typeface="Sylfaen"/>
              </a:rPr>
              <a:t>ა</a:t>
            </a:r>
            <a:r>
              <a:rPr dirty="0" smtClean="0" sz="1100" spc="-23">
                <a:latin typeface="Sylfaen"/>
                <a:cs typeface="Sylfaen"/>
              </a:rPr>
              <a:t>ს</a:t>
            </a:r>
            <a:r>
              <a:rPr dirty="0" smtClean="0" sz="1100" spc="-23">
                <a:latin typeface="Sylfaen"/>
                <a:cs typeface="Sylfaen"/>
              </a:rPr>
              <a:t>ო</a:t>
            </a:r>
            <a:r>
              <a:rPr dirty="0" smtClean="0" sz="1100" spc="-23">
                <a:latin typeface="Sylfaen"/>
                <a:cs typeface="Sylfaen"/>
              </a:rPr>
              <a:t>დ</a:t>
            </a:r>
            <a:r>
              <a:rPr dirty="0" smtClean="0" sz="1100" spc="-23">
                <a:latin typeface="Sylfaen"/>
                <a:cs typeface="Sylfaen"/>
              </a:rPr>
              <a:t>ე</a:t>
            </a:r>
            <a:r>
              <a:rPr dirty="0" smtClean="0" sz="1100" spc="-23">
                <a:latin typeface="Sylfaen"/>
                <a:cs typeface="Sylfaen"/>
              </a:rPr>
              <a:t>ს</a:t>
            </a:r>
            <a:r>
              <a:rPr dirty="0" smtClean="0" sz="1100" spc="-23">
                <a:latin typeface="Sylfaen"/>
                <a:cs typeface="Sylfaen"/>
              </a:rPr>
              <a:t> </a:t>
            </a:r>
            <a:r>
              <a:rPr dirty="0" smtClean="0" sz="1100" spc="-23">
                <a:latin typeface="Sylfaen"/>
                <a:cs typeface="Sylfaen"/>
              </a:rPr>
              <a:t>ვი</a:t>
            </a:r>
            <a:r>
              <a:rPr dirty="0" smtClean="0" sz="1100" spc="-23">
                <a:latin typeface="Sylfaen"/>
                <a:cs typeface="Sylfaen"/>
              </a:rPr>
              <a:t>ც</a:t>
            </a:r>
            <a:r>
              <a:rPr dirty="0" smtClean="0" sz="1100" spc="-23">
                <a:latin typeface="Sylfaen"/>
                <a:cs typeface="Sylfaen"/>
              </a:rPr>
              <a:t>ხ</a:t>
            </a:r>
            <a:r>
              <a:rPr dirty="0" smtClean="0" sz="1100" spc="-23">
                <a:latin typeface="Sylfaen"/>
                <a:cs typeface="Sylfaen"/>
              </a:rPr>
              <a:t>ოვ</a:t>
            </a:r>
            <a:r>
              <a:rPr dirty="0" smtClean="0" sz="1100" spc="-23">
                <a:latin typeface="Sylfaen"/>
                <a:cs typeface="Sylfaen"/>
              </a:rPr>
              <a:t>რ</a:t>
            </a:r>
            <a:r>
              <a:rPr dirty="0" smtClean="0" sz="1100" spc="-23">
                <a:latin typeface="Sylfaen"/>
                <a:cs typeface="Sylfaen"/>
              </a:rPr>
              <a:t>ე</a:t>
            </a:r>
            <a:r>
              <a:rPr dirty="0" smtClean="0" sz="1100" spc="-23">
                <a:latin typeface="Sylfaen"/>
                <a:cs typeface="Sylfaen"/>
              </a:rPr>
              <a:t>ბ</a:t>
            </a:r>
            <a:r>
              <a:rPr dirty="0" smtClean="0" sz="1100" spc="-23">
                <a:latin typeface="Sylfaen"/>
                <a:cs typeface="Sylfaen"/>
              </a:rPr>
              <a:t>დ</a:t>
            </a:r>
            <a:r>
              <a:rPr dirty="0" smtClean="0" sz="1100" spc="-23">
                <a:latin typeface="Sylfaen"/>
                <a:cs typeface="Sylfaen"/>
              </a:rPr>
              <a:t>ი</a:t>
            </a:r>
            <a:r>
              <a:rPr dirty="0" smtClean="0" sz="1100" spc="-23">
                <a:latin typeface="Sylfaen"/>
                <a:cs typeface="Sylfaen"/>
              </a:rPr>
              <a:t> </a:t>
            </a:r>
            <a:r>
              <a:rPr dirty="0" smtClean="0" sz="1100" spc="-23">
                <a:latin typeface="Sylfaen"/>
                <a:cs typeface="Sylfaen"/>
              </a:rPr>
              <a:t>დ</a:t>
            </a:r>
            <a:r>
              <a:rPr dirty="0" smtClean="0" sz="1100" spc="-23">
                <a:latin typeface="Sylfaen"/>
                <a:cs typeface="Sylfaen"/>
              </a:rPr>
              <a:t>ა</a:t>
            </a:r>
            <a:r>
              <a:rPr dirty="0" smtClean="0" sz="1100" spc="-23">
                <a:latin typeface="Sylfaen"/>
                <a:cs typeface="Sylfaen"/>
              </a:rPr>
              <a:t> </a:t>
            </a:r>
            <a:r>
              <a:rPr dirty="0" smtClean="0" sz="1100" spc="-23">
                <a:latin typeface="Sylfaen"/>
                <a:cs typeface="Sylfaen"/>
              </a:rPr>
              <a:t>ვიმ</a:t>
            </a:r>
            <a:r>
              <a:rPr dirty="0" smtClean="0" sz="1100" spc="-23">
                <a:latin typeface="Sylfaen"/>
                <a:cs typeface="Sylfaen"/>
              </a:rPr>
              <a:t>უ</a:t>
            </a:r>
            <a:r>
              <a:rPr dirty="0" smtClean="0" sz="1100" spc="-23">
                <a:latin typeface="Sylfaen"/>
                <a:cs typeface="Sylfaen"/>
              </a:rPr>
              <a:t>შ</a:t>
            </a:r>
            <a:r>
              <a:rPr dirty="0" smtClean="0" sz="1100" spc="-23">
                <a:latin typeface="Sylfaen"/>
                <a:cs typeface="Sylfaen"/>
              </a:rPr>
              <a:t>ა</a:t>
            </a:r>
            <a:r>
              <a:rPr dirty="0" smtClean="0" sz="1100" spc="-23">
                <a:latin typeface="Sylfaen"/>
                <a:cs typeface="Sylfaen"/>
              </a:rPr>
              <a:t>ვე</a:t>
            </a:r>
            <a:r>
              <a:rPr dirty="0" smtClean="0" sz="1100" spc="-23">
                <a:latin typeface="Sylfaen"/>
                <a:cs typeface="Sylfaen"/>
              </a:rPr>
              <a:t>ბ</a:t>
            </a:r>
            <a:r>
              <a:rPr dirty="0" smtClean="0" sz="1100" spc="-23">
                <a:latin typeface="Sylfaen"/>
                <a:cs typeface="Sylfaen"/>
              </a:rPr>
              <a:t>დ</a:t>
            </a:r>
            <a:r>
              <a:rPr dirty="0" smtClean="0" sz="1100" spc="-23">
                <a:latin typeface="Sylfaen"/>
                <a:cs typeface="Sylfaen"/>
              </a:rPr>
              <a:t>ი</a:t>
            </a:r>
            <a:r>
              <a:rPr dirty="0" smtClean="0" sz="1100" spc="-23">
                <a:latin typeface="Sylfaen"/>
                <a:cs typeface="Sylfaen"/>
              </a:rPr>
              <a:t> </a:t>
            </a:r>
            <a:r>
              <a:rPr dirty="0" smtClean="0" sz="1100" spc="-23">
                <a:latin typeface="Sylfaen"/>
                <a:cs typeface="Sylfaen"/>
              </a:rPr>
              <a:t>ს</a:t>
            </a:r>
            <a:r>
              <a:rPr dirty="0" smtClean="0" sz="1100" spc="-23">
                <a:latin typeface="Sylfaen"/>
                <a:cs typeface="Sylfaen"/>
              </a:rPr>
              <a:t>ხ</a:t>
            </a:r>
            <a:r>
              <a:rPr dirty="0" smtClean="0" sz="1100" spc="-23">
                <a:latin typeface="Sylfaen"/>
                <a:cs typeface="Sylfaen"/>
              </a:rPr>
              <a:t>ვ</a:t>
            </a:r>
            <a:r>
              <a:rPr dirty="0" smtClean="0" sz="1100" spc="-23">
                <a:latin typeface="Sylfaen"/>
                <a:cs typeface="Sylfaen"/>
              </a:rPr>
              <a:t>ა</a:t>
            </a:r>
            <a:r>
              <a:rPr dirty="0" smtClean="0" sz="1100" spc="-23">
                <a:latin typeface="Sylfaen"/>
                <a:cs typeface="Sylfaen"/>
              </a:rPr>
              <a:t>გ</a:t>
            </a:r>
            <a:r>
              <a:rPr dirty="0" smtClean="0" sz="1100" spc="-23">
                <a:latin typeface="Sylfaen"/>
                <a:cs typeface="Sylfaen"/>
              </a:rPr>
              <a:t>ა</a:t>
            </a:r>
            <a:r>
              <a:rPr dirty="0" smtClean="0" sz="1100" spc="-23">
                <a:latin typeface="Sylfaen"/>
                <a:cs typeface="Sylfaen"/>
              </a:rPr>
              <a:t>ნ</a:t>
            </a:r>
            <a:r>
              <a:rPr dirty="0" smtClean="0" sz="1100" spc="-23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3276" y="8595216"/>
            <a:ext cx="5260074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">
                <a:latin typeface="Sylfaen"/>
                <a:cs typeface="Sylfaen"/>
              </a:rPr>
              <a:t>გ</a:t>
            </a:r>
            <a:r>
              <a:rPr dirty="0" smtClean="0" sz="1100" spc="1">
                <a:latin typeface="Sylfaen"/>
                <a:cs typeface="Sylfaen"/>
              </a:rPr>
              <a:t>ვიყ</a:t>
            </a:r>
            <a:r>
              <a:rPr dirty="0" smtClean="0" sz="1100" spc="1">
                <a:latin typeface="Sylfaen"/>
                <a:cs typeface="Sylfaen"/>
              </a:rPr>
              <a:t>ვ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რს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ჩ</a:t>
            </a:r>
            <a:r>
              <a:rPr dirty="0" smtClean="0" sz="1100" spc="1">
                <a:latin typeface="Sylfaen"/>
                <a:cs typeface="Sylfaen"/>
              </a:rPr>
              <a:t>ვ</a:t>
            </a:r>
            <a:r>
              <a:rPr dirty="0" smtClean="0" sz="1100" spc="1">
                <a:latin typeface="Sylfaen"/>
                <a:cs typeface="Sylfaen"/>
              </a:rPr>
              <a:t>ე</a:t>
            </a:r>
            <a:r>
              <a:rPr dirty="0" smtClean="0" sz="1100" spc="1">
                <a:latin typeface="Sylfaen"/>
                <a:cs typeface="Sylfaen"/>
              </a:rPr>
              <a:t>ნ</a:t>
            </a:r>
            <a:r>
              <a:rPr dirty="0" smtClean="0" sz="1100" spc="1">
                <a:latin typeface="Sylfaen"/>
                <a:cs typeface="Sylfaen"/>
              </a:rPr>
              <a:t>ი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ქ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ლ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ქ</a:t>
            </a:r>
            <a:r>
              <a:rPr dirty="0" smtClean="0" sz="1100" spc="1">
                <a:latin typeface="Sylfaen"/>
                <a:cs typeface="Sylfaen"/>
              </a:rPr>
              <a:t>ი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დ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ქ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ლ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ქ</a:t>
            </a:r>
            <a:r>
              <a:rPr dirty="0" smtClean="0" sz="1100" spc="1">
                <a:latin typeface="Sylfaen"/>
                <a:cs typeface="Sylfaen"/>
              </a:rPr>
              <a:t>ე</a:t>
            </a:r>
            <a:r>
              <a:rPr dirty="0" smtClean="0" sz="1100" spc="1">
                <a:latin typeface="Sylfaen"/>
                <a:cs typeface="Sylfaen"/>
              </a:rPr>
              <a:t>ლ</a:t>
            </a:r>
            <a:r>
              <a:rPr dirty="0" smtClean="0" sz="1100" spc="1">
                <a:latin typeface="Sylfaen"/>
                <a:cs typeface="Sylfaen"/>
              </a:rPr>
              <a:t>ე</a:t>
            </a:r>
            <a:r>
              <a:rPr dirty="0" smtClean="0" sz="1100" spc="1">
                <a:latin typeface="Sylfaen"/>
                <a:cs typeface="Sylfaen"/>
              </a:rPr>
              <a:t>ბ</a:t>
            </a:r>
            <a:r>
              <a:rPr dirty="0" smtClean="0" sz="1100" spc="1">
                <a:latin typeface="Sylfaen"/>
                <a:cs typeface="Sylfaen"/>
              </a:rPr>
              <a:t>ი</a:t>
            </a:r>
            <a:r>
              <a:rPr dirty="0" smtClean="0" sz="1100" spc="1">
                <a:latin typeface="Sylfaen"/>
                <a:cs typeface="Sylfaen"/>
              </a:rPr>
              <a:t>.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წარ</a:t>
            </a:r>
            <a:r>
              <a:rPr dirty="0" smtClean="0" sz="1100" spc="1">
                <a:latin typeface="Sylfaen"/>
                <a:cs typeface="Sylfaen"/>
              </a:rPr>
              <a:t>ს</a:t>
            </a:r>
            <a:r>
              <a:rPr dirty="0" smtClean="0" sz="1100" spc="1">
                <a:latin typeface="Sylfaen"/>
                <a:cs typeface="Sylfaen"/>
              </a:rPr>
              <a:t>უ</a:t>
            </a:r>
            <a:r>
              <a:rPr dirty="0" smtClean="0" sz="1100" spc="1">
                <a:latin typeface="Sylfaen"/>
                <a:cs typeface="Sylfaen"/>
              </a:rPr>
              <a:t>ლ</a:t>
            </a:r>
            <a:r>
              <a:rPr dirty="0" smtClean="0" sz="1100" spc="1">
                <a:latin typeface="Sylfaen"/>
                <a:cs typeface="Sylfaen"/>
              </a:rPr>
              <a:t>ი</a:t>
            </a:r>
            <a:r>
              <a:rPr dirty="0" smtClean="0" sz="1100" spc="1">
                <a:latin typeface="Sylfaen"/>
                <a:cs typeface="Sylfaen"/>
              </a:rPr>
              <a:t>ს</a:t>
            </a:r>
            <a:r>
              <a:rPr dirty="0" smtClean="0" sz="1100" spc="1">
                <a:latin typeface="Sylfaen"/>
                <a:cs typeface="Sylfaen"/>
              </a:rPr>
              <a:t>,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წ</a:t>
            </a:r>
            <a:r>
              <a:rPr dirty="0" smtClean="0" sz="1100" spc="1">
                <a:latin typeface="Sylfaen"/>
                <a:cs typeface="Sylfaen"/>
              </a:rPr>
              <a:t>მ</a:t>
            </a:r>
            <a:r>
              <a:rPr dirty="0" smtClean="0" sz="1100" spc="1">
                <a:latin typeface="Sylfaen"/>
                <a:cs typeface="Sylfaen"/>
              </a:rPr>
              <a:t>ყ</a:t>
            </a:r>
            <a:r>
              <a:rPr dirty="0" smtClean="0" sz="1100" spc="1">
                <a:latin typeface="Sylfaen"/>
                <a:cs typeface="Sylfaen"/>
              </a:rPr>
              <a:t>ოს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დ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მ</a:t>
            </a:r>
            <a:r>
              <a:rPr dirty="0" smtClean="0" sz="1100" spc="1">
                <a:latin typeface="Sylfaen"/>
                <a:cs typeface="Sylfaen"/>
              </a:rPr>
              <a:t>ო</a:t>
            </a:r>
            <a:r>
              <a:rPr dirty="0" smtClean="0" sz="1100" spc="1">
                <a:latin typeface="Sylfaen"/>
                <a:cs typeface="Sylfaen"/>
              </a:rPr>
              <a:t>მ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ვ</a:t>
            </a:r>
            <a:r>
              <a:rPr dirty="0" smtClean="0" sz="1100" spc="1">
                <a:latin typeface="Sylfaen"/>
                <a:cs typeface="Sylfaen"/>
              </a:rPr>
              <a:t>ლ</a:t>
            </a:r>
            <a:r>
              <a:rPr dirty="0" smtClean="0" sz="1100" spc="1">
                <a:latin typeface="Sylfaen"/>
                <a:cs typeface="Sylfaen"/>
              </a:rPr>
              <a:t>ის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ქ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ლ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ქ</a:t>
            </a:r>
            <a:r>
              <a:rPr dirty="0" smtClean="0" sz="1100" spc="1">
                <a:latin typeface="Sylfaen"/>
                <a:cs typeface="Sylfaen"/>
              </a:rPr>
              <a:t>ი</a:t>
            </a:r>
            <a:r>
              <a:rPr dirty="0" smtClean="0" sz="1100" spc="1">
                <a:latin typeface="Sylfaen"/>
                <a:cs typeface="Sylfaen"/>
              </a:rPr>
              <a:t>!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493002" y="9916160"/>
            <a:ext cx="189640" cy="165608"/>
          </a:xfrm>
          <a:prstGeom prst="rect">
            <a:avLst/>
          </a:prstGeom>
        </p:spPr>
        <p:txBody>
          <a:bodyPr wrap="square" lIns="0" tIns="7651" rIns="0" bIns="0" rtlCol="0">
            <a:noAutofit/>
          </a:bodyPr>
          <a:lstStyle/>
          <a:p>
            <a:pPr marL="12700">
              <a:lnSpc>
                <a:spcPts val="1205"/>
              </a:lnSpc>
            </a:pPr>
            <a:r>
              <a:rPr dirty="0" smtClean="0" sz="1100" spc="4">
                <a:latin typeface="Calibri"/>
                <a:cs typeface="Calibri"/>
              </a:rPr>
              <a:t>33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64"/>
          <p:cNvSpPr/>
          <p:nvPr/>
        </p:nvSpPr>
        <p:spPr>
          <a:xfrm>
            <a:off x="907415" y="4458970"/>
            <a:ext cx="3308985" cy="1653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4465320" y="7136764"/>
            <a:ext cx="2200910" cy="1978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 txBox="1"/>
          <p:nvPr/>
        </p:nvSpPr>
        <p:spPr>
          <a:xfrm>
            <a:off x="5830062" y="946181"/>
            <a:ext cx="853014" cy="173190"/>
          </a:xfrm>
          <a:prstGeom prst="rect">
            <a:avLst/>
          </a:prstGeom>
        </p:spPr>
        <p:txBody>
          <a:bodyPr wrap="square" lIns="0" tIns="7715" rIns="0" bIns="0" rtlCol="0">
            <a:noAutofit/>
          </a:bodyPr>
          <a:lstStyle/>
          <a:p>
            <a:pPr marL="12700">
              <a:lnSpc>
                <a:spcPts val="1215"/>
              </a:lnSpc>
            </a:pPr>
            <a:r>
              <a:rPr dirty="0" smtClean="0" sz="1150" spc="-51">
                <a:latin typeface="Sylfaen"/>
                <a:cs typeface="Sylfaen"/>
              </a:rPr>
              <a:t>ე</a:t>
            </a:r>
            <a:r>
              <a:rPr dirty="0" smtClean="0" sz="1150" spc="-51">
                <a:latin typeface="Sylfaen"/>
                <a:cs typeface="Sylfaen"/>
              </a:rPr>
              <a:t>მ</a:t>
            </a:r>
            <a:r>
              <a:rPr dirty="0" smtClean="0" sz="1150" spc="-51">
                <a:latin typeface="Sylfaen"/>
                <a:cs typeface="Sylfaen"/>
              </a:rPr>
              <a:t>ზ</a:t>
            </a:r>
            <a:r>
              <a:rPr dirty="0" smtClean="0" sz="1150" spc="-51">
                <a:latin typeface="Sylfaen"/>
                <a:cs typeface="Sylfaen"/>
              </a:rPr>
              <a:t>ა</a:t>
            </a:r>
            <a:r>
              <a:rPr dirty="0" smtClean="0" sz="1150" spc="-51">
                <a:latin typeface="Sylfaen"/>
                <a:cs typeface="Sylfaen"/>
              </a:rPr>
              <a:t>რ</a:t>
            </a:r>
            <a:r>
              <a:rPr dirty="0" smtClean="0" sz="1150" spc="-51">
                <a:latin typeface="Sylfaen"/>
                <a:cs typeface="Sylfaen"/>
              </a:rPr>
              <a:t> </a:t>
            </a:r>
            <a:r>
              <a:rPr dirty="0" smtClean="0" sz="1150" spc="-51">
                <a:latin typeface="Sylfaen"/>
                <a:cs typeface="Sylfaen"/>
              </a:rPr>
              <a:t>კ</a:t>
            </a:r>
            <a:r>
              <a:rPr dirty="0" smtClean="0" sz="1150" spc="-51">
                <a:latin typeface="Sylfaen"/>
                <a:cs typeface="Sylfaen"/>
              </a:rPr>
              <a:t>ა</a:t>
            </a:r>
            <a:r>
              <a:rPr dirty="0" smtClean="0" sz="1150" spc="-51">
                <a:latin typeface="Sylfaen"/>
                <a:cs typeface="Sylfaen"/>
              </a:rPr>
              <a:t>ხ</a:t>
            </a:r>
            <a:r>
              <a:rPr dirty="0" smtClean="0" sz="1150" spc="-51">
                <a:latin typeface="Sylfaen"/>
                <a:cs typeface="Sylfaen"/>
              </a:rPr>
              <a:t>ი</a:t>
            </a:r>
            <a:r>
              <a:rPr dirty="0" smtClean="0" sz="1150" spc="-51">
                <a:latin typeface="Sylfaen"/>
                <a:cs typeface="Sylfaen"/>
              </a:rPr>
              <a:t>ძ</a:t>
            </a:r>
            <a:r>
              <a:rPr dirty="0" smtClean="0" sz="1150" spc="-51">
                <a:latin typeface="Sylfaen"/>
                <a:cs typeface="Sylfaen"/>
              </a:rPr>
              <a:t>ე</a:t>
            </a:r>
            <a:endParaRPr sz="1150">
              <a:latin typeface="Sylfaen"/>
              <a:cs typeface="Sylfae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962658" y="1245472"/>
            <a:ext cx="383639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9">
                <a:latin typeface="Sylfaen"/>
                <a:cs typeface="Sylfaen"/>
              </a:rPr>
              <a:t>რო</a:t>
            </a:r>
            <a:r>
              <a:rPr dirty="0" smtClean="0" sz="1100" spc="-29">
                <a:latin typeface="Sylfaen"/>
                <a:cs typeface="Sylfaen"/>
              </a:rPr>
              <a:t>მ</a:t>
            </a:r>
            <a:r>
              <a:rPr dirty="0" smtClean="0" sz="1100" spc="-29">
                <a:latin typeface="Sylfaen"/>
                <a:cs typeface="Sylfaen"/>
              </a:rPr>
              <a:t>ა</a:t>
            </a:r>
            <a:r>
              <a:rPr dirty="0" smtClean="0" sz="1100" spc="-29">
                <a:latin typeface="Sylfaen"/>
                <a:cs typeface="Sylfaen"/>
              </a:rPr>
              <a:t>უ</a:t>
            </a:r>
            <a:r>
              <a:rPr dirty="0" smtClean="0" sz="1100" spc="-29">
                <a:latin typeface="Sylfaen"/>
                <a:cs typeface="Sylfaen"/>
              </a:rPr>
              <a:t>ლ</a:t>
            </a:r>
            <a:r>
              <a:rPr dirty="0" smtClean="0" sz="1100" spc="-29">
                <a:latin typeface="Sylfaen"/>
                <a:cs typeface="Sylfaen"/>
              </a:rPr>
              <a:t>ი</a:t>
            </a:r>
            <a:r>
              <a:rPr dirty="0" smtClean="0" sz="1100" spc="-29">
                <a:latin typeface="Sylfaen"/>
                <a:cs typeface="Sylfaen"/>
              </a:rPr>
              <a:t> </a:t>
            </a:r>
            <a:r>
              <a:rPr dirty="0" smtClean="0" sz="1100" spc="-29">
                <a:latin typeface="Sylfaen"/>
                <a:cs typeface="Sylfaen"/>
              </a:rPr>
              <a:t>ა</a:t>
            </a:r>
            <a:r>
              <a:rPr dirty="0" smtClean="0" sz="1100" spc="-29">
                <a:latin typeface="Sylfaen"/>
                <a:cs typeface="Sylfaen"/>
              </a:rPr>
              <a:t>კ</a:t>
            </a:r>
            <a:r>
              <a:rPr dirty="0" smtClean="0" sz="1100" spc="-29">
                <a:latin typeface="Sylfaen"/>
                <a:cs typeface="Sylfaen"/>
              </a:rPr>
              <a:t>უ</a:t>
            </a:r>
            <a:r>
              <a:rPr dirty="0" smtClean="0" sz="1100" spc="-29">
                <a:latin typeface="Sylfaen"/>
                <a:cs typeface="Sylfaen"/>
              </a:rPr>
              <a:t>ლ</a:t>
            </a:r>
            <a:r>
              <a:rPr dirty="0" smtClean="0" sz="1100" spc="-29">
                <a:latin typeface="Sylfaen"/>
                <a:cs typeface="Sylfaen"/>
              </a:rPr>
              <a:t>ტ</a:t>
            </a:r>
            <a:r>
              <a:rPr dirty="0" smtClean="0" sz="1100" spc="-29">
                <a:latin typeface="Sylfaen"/>
                <a:cs typeface="Sylfaen"/>
              </a:rPr>
              <a:t>უ</a:t>
            </a:r>
            <a:r>
              <a:rPr dirty="0" smtClean="0" sz="1100" spc="-29">
                <a:latin typeface="Sylfaen"/>
                <a:cs typeface="Sylfaen"/>
              </a:rPr>
              <a:t>რ</a:t>
            </a:r>
            <a:r>
              <a:rPr dirty="0" smtClean="0" sz="1100" spc="-29">
                <a:latin typeface="Sylfaen"/>
                <a:cs typeface="Sylfaen"/>
              </a:rPr>
              <a:t>ი</a:t>
            </a:r>
            <a:r>
              <a:rPr dirty="0" smtClean="0" sz="1100" spc="-29">
                <a:latin typeface="Sylfaen"/>
                <a:cs typeface="Sylfaen"/>
              </a:rPr>
              <a:t>ზ</a:t>
            </a:r>
            <a:r>
              <a:rPr dirty="0" smtClean="0" sz="1100" spc="-29">
                <a:latin typeface="Sylfaen"/>
                <a:cs typeface="Sylfaen"/>
              </a:rPr>
              <a:t>ა</a:t>
            </a:r>
            <a:r>
              <a:rPr dirty="0" smtClean="0" sz="1100" spc="-29">
                <a:latin typeface="Sylfaen"/>
                <a:cs typeface="Sylfaen"/>
              </a:rPr>
              <a:t>ც</a:t>
            </a:r>
            <a:r>
              <a:rPr dirty="0" smtClean="0" sz="1100" spc="-29">
                <a:latin typeface="Sylfaen"/>
                <a:cs typeface="Sylfaen"/>
              </a:rPr>
              <a:t>იის</a:t>
            </a:r>
            <a:r>
              <a:rPr dirty="0" smtClean="0" sz="1100" spc="-29">
                <a:latin typeface="Sylfaen"/>
                <a:cs typeface="Sylfaen"/>
              </a:rPr>
              <a:t> </a:t>
            </a:r>
            <a:r>
              <a:rPr dirty="0" smtClean="0" sz="1100" spc="-29">
                <a:latin typeface="Sylfaen"/>
                <a:cs typeface="Sylfaen"/>
              </a:rPr>
              <a:t>ნ</a:t>
            </a:r>
            <a:r>
              <a:rPr dirty="0" smtClean="0" sz="1100" spc="-29">
                <a:latin typeface="Sylfaen"/>
                <a:cs typeface="Sylfaen"/>
              </a:rPr>
              <a:t>ა</a:t>
            </a:r>
            <a:r>
              <a:rPr dirty="0" smtClean="0" sz="1100" spc="-29">
                <a:latin typeface="Sylfaen"/>
                <a:cs typeface="Sylfaen"/>
              </a:rPr>
              <a:t>შთ</a:t>
            </a:r>
            <a:r>
              <a:rPr dirty="0" smtClean="0" sz="1100" spc="-29">
                <a:latin typeface="Sylfaen"/>
                <a:cs typeface="Sylfaen"/>
              </a:rPr>
              <a:t>ე</a:t>
            </a:r>
            <a:r>
              <a:rPr dirty="0" smtClean="0" sz="1100" spc="-29">
                <a:latin typeface="Sylfaen"/>
                <a:cs typeface="Sylfaen"/>
              </a:rPr>
              <a:t>ბი</a:t>
            </a:r>
            <a:r>
              <a:rPr dirty="0" smtClean="0" sz="1100" spc="-29">
                <a:latin typeface="Sylfaen"/>
                <a:cs typeface="Sylfaen"/>
              </a:rPr>
              <a:t> </a:t>
            </a:r>
            <a:r>
              <a:rPr dirty="0" smtClean="0" sz="1100" spc="-29">
                <a:latin typeface="Sylfaen"/>
                <a:cs typeface="Sylfaen"/>
              </a:rPr>
              <a:t>ჭ</a:t>
            </a:r>
            <a:r>
              <a:rPr dirty="0" smtClean="0" sz="1100" spc="-29">
                <a:latin typeface="Sylfaen"/>
                <a:cs typeface="Sylfaen"/>
              </a:rPr>
              <a:t>ორ</a:t>
            </a:r>
            <a:r>
              <a:rPr dirty="0" smtClean="0" sz="1100" spc="-29">
                <a:latin typeface="Sylfaen"/>
                <a:cs typeface="Sylfaen"/>
              </a:rPr>
              <a:t>ო</a:t>
            </a:r>
            <a:r>
              <a:rPr dirty="0" smtClean="0" sz="1100" spc="-29">
                <a:latin typeface="Sylfaen"/>
                <a:cs typeface="Sylfaen"/>
              </a:rPr>
              <a:t>ხის</a:t>
            </a:r>
            <a:r>
              <a:rPr dirty="0" smtClean="0" sz="1100" spc="-29">
                <a:latin typeface="Sylfaen"/>
                <a:cs typeface="Sylfaen"/>
              </a:rPr>
              <a:t> </a:t>
            </a:r>
            <a:r>
              <a:rPr dirty="0" smtClean="0" sz="1100" spc="-29">
                <a:latin typeface="Sylfaen"/>
                <a:cs typeface="Sylfaen"/>
              </a:rPr>
              <a:t>ქ</a:t>
            </a:r>
            <a:r>
              <a:rPr dirty="0" smtClean="0" sz="1100" spc="-29">
                <a:latin typeface="Sylfaen"/>
                <a:cs typeface="Sylfaen"/>
              </a:rPr>
              <a:t>ვე</a:t>
            </a:r>
            <a:r>
              <a:rPr dirty="0" smtClean="0" sz="1100" spc="-29">
                <a:latin typeface="Sylfaen"/>
                <a:cs typeface="Sylfaen"/>
              </a:rPr>
              <a:t>მ</a:t>
            </a:r>
            <a:r>
              <a:rPr dirty="0" smtClean="0" sz="1100" spc="-29">
                <a:latin typeface="Sylfaen"/>
                <a:cs typeface="Sylfaen"/>
              </a:rPr>
              <a:t>ო</a:t>
            </a:r>
            <a:r>
              <a:rPr dirty="0" smtClean="0" sz="1100" spc="-29">
                <a:latin typeface="Sylfaen"/>
                <a:cs typeface="Sylfaen"/>
              </a:rPr>
              <a:t> </a:t>
            </a:r>
            <a:r>
              <a:rPr dirty="0" smtClean="0" sz="1100" spc="-29">
                <a:latin typeface="Sylfaen"/>
                <a:cs typeface="Sylfaen"/>
              </a:rPr>
              <a:t>წ</a:t>
            </a:r>
            <a:r>
              <a:rPr dirty="0" smtClean="0" sz="1100" spc="-29">
                <a:latin typeface="Sylfaen"/>
                <a:cs typeface="Sylfaen"/>
              </a:rPr>
              <a:t>ე</a:t>
            </a:r>
            <a:r>
              <a:rPr dirty="0" smtClean="0" sz="1100" spc="-29">
                <a:latin typeface="Sylfaen"/>
                <a:cs typeface="Sylfaen"/>
              </a:rPr>
              <a:t>ლ</a:t>
            </a:r>
            <a:r>
              <a:rPr dirty="0" smtClean="0" sz="1100" spc="-29">
                <a:latin typeface="Sylfaen"/>
                <a:cs typeface="Sylfaen"/>
              </a:rPr>
              <a:t>ზ</a:t>
            </a:r>
            <a:r>
              <a:rPr dirty="0" smtClean="0" sz="1100" spc="-29">
                <a:latin typeface="Sylfaen"/>
                <a:cs typeface="Sylfaen"/>
              </a:rPr>
              <a:t>ე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173276" y="1539604"/>
            <a:ext cx="98498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23">
                <a:latin typeface="Sylfaen"/>
                <a:cs typeface="Sylfaen"/>
              </a:rPr>
              <a:t>ს</a:t>
            </a:r>
            <a:r>
              <a:rPr dirty="0" smtClean="0" sz="1100" spc="23">
                <a:latin typeface="Sylfaen"/>
                <a:cs typeface="Sylfaen"/>
              </a:rPr>
              <a:t>ა</a:t>
            </a:r>
            <a:r>
              <a:rPr dirty="0" smtClean="0" sz="1100" spc="23">
                <a:latin typeface="Sylfaen"/>
                <a:cs typeface="Sylfaen"/>
              </a:rPr>
              <a:t>ქ</a:t>
            </a:r>
            <a:r>
              <a:rPr dirty="0" smtClean="0" sz="1100" spc="23">
                <a:latin typeface="Sylfaen"/>
                <a:cs typeface="Sylfaen"/>
              </a:rPr>
              <a:t>ა</a:t>
            </a:r>
            <a:r>
              <a:rPr dirty="0" smtClean="0" sz="1100" spc="23">
                <a:latin typeface="Sylfaen"/>
                <a:cs typeface="Sylfaen"/>
              </a:rPr>
              <a:t>რ</a:t>
            </a:r>
            <a:r>
              <a:rPr dirty="0" smtClean="0" sz="1100" spc="23">
                <a:latin typeface="Sylfaen"/>
                <a:cs typeface="Sylfaen"/>
              </a:rPr>
              <a:t>თვ</a:t>
            </a:r>
            <a:r>
              <a:rPr dirty="0" smtClean="0" sz="1100" spc="23">
                <a:latin typeface="Sylfaen"/>
                <a:cs typeface="Sylfaen"/>
              </a:rPr>
              <a:t>ე</a:t>
            </a:r>
            <a:r>
              <a:rPr dirty="0" smtClean="0" sz="1100" spc="23">
                <a:latin typeface="Sylfaen"/>
                <a:cs typeface="Sylfaen"/>
              </a:rPr>
              <a:t>ლ</a:t>
            </a:r>
            <a:r>
              <a:rPr dirty="0" smtClean="0" sz="1100" spc="23">
                <a:latin typeface="Sylfaen"/>
                <a:cs typeface="Sylfaen"/>
              </a:rPr>
              <a:t>ოს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265934" y="1539604"/>
            <a:ext cx="96899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3">
                <a:latin typeface="Sylfaen"/>
                <a:cs typeface="Sylfaen"/>
              </a:rPr>
              <a:t>ზ</a:t>
            </a:r>
            <a:r>
              <a:rPr dirty="0" smtClean="0" sz="1100" spc="-43">
                <a:latin typeface="Sylfaen"/>
                <a:cs typeface="Sylfaen"/>
              </a:rPr>
              <a:t>ღ</a:t>
            </a:r>
            <a:r>
              <a:rPr dirty="0" smtClean="0" sz="1100" spc="-43">
                <a:latin typeface="Sylfaen"/>
                <a:cs typeface="Sylfaen"/>
              </a:rPr>
              <a:t>ვი</a:t>
            </a:r>
            <a:r>
              <a:rPr dirty="0" smtClean="0" sz="1100" spc="-43">
                <a:latin typeface="Sylfaen"/>
                <a:cs typeface="Sylfaen"/>
              </a:rPr>
              <a:t>ს</a:t>
            </a:r>
            <a:r>
              <a:rPr dirty="0" smtClean="0" sz="1100" spc="-43">
                <a:latin typeface="Sylfaen"/>
                <a:cs typeface="Sylfaen"/>
              </a:rPr>
              <a:t>პ</a:t>
            </a:r>
            <a:r>
              <a:rPr dirty="0" smtClean="0" sz="1100" spc="-43">
                <a:latin typeface="Sylfaen"/>
                <a:cs typeface="Sylfaen"/>
              </a:rPr>
              <a:t>ირ</a:t>
            </a:r>
            <a:r>
              <a:rPr dirty="0" smtClean="0" sz="1100" spc="-43">
                <a:latin typeface="Sylfaen"/>
                <a:cs typeface="Sylfaen"/>
              </a:rPr>
              <a:t>ე</a:t>
            </a:r>
            <a:r>
              <a:rPr dirty="0" smtClean="0" sz="1100" spc="-43">
                <a:latin typeface="Sylfaen"/>
                <a:cs typeface="Sylfaen"/>
              </a:rPr>
              <a:t>თი</a:t>
            </a:r>
            <a:r>
              <a:rPr dirty="0" smtClean="0" sz="1100" spc="-43">
                <a:latin typeface="Sylfaen"/>
                <a:cs typeface="Sylfaen"/>
              </a:rPr>
              <a:t>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342259" y="1539604"/>
            <a:ext cx="61208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8">
                <a:latin typeface="Sylfaen"/>
                <a:cs typeface="Sylfaen"/>
              </a:rPr>
              <a:t>ა</a:t>
            </a:r>
            <a:r>
              <a:rPr dirty="0" smtClean="0" sz="1100" spc="-48">
                <a:latin typeface="Sylfaen"/>
                <a:cs typeface="Sylfaen"/>
              </a:rPr>
              <a:t>ნ</a:t>
            </a:r>
            <a:r>
              <a:rPr dirty="0" smtClean="0" sz="1100" spc="-48">
                <a:latin typeface="Sylfaen"/>
                <a:cs typeface="Sylfaen"/>
              </a:rPr>
              <a:t>ტ</a:t>
            </a:r>
            <a:r>
              <a:rPr dirty="0" smtClean="0" sz="1100" spc="-48">
                <a:latin typeface="Sylfaen"/>
                <a:cs typeface="Sylfaen"/>
              </a:rPr>
              <a:t>ი</a:t>
            </a:r>
            <a:r>
              <a:rPr dirty="0" smtClean="0" sz="1100" spc="-48">
                <a:latin typeface="Sylfaen"/>
                <a:cs typeface="Sylfaen"/>
              </a:rPr>
              <a:t>კ</a:t>
            </a:r>
            <a:r>
              <a:rPr dirty="0" smtClean="0" sz="1100" spc="-48">
                <a:latin typeface="Sylfaen"/>
                <a:cs typeface="Sylfaen"/>
              </a:rPr>
              <a:t>უ</a:t>
            </a:r>
            <a:r>
              <a:rPr dirty="0" smtClean="0" sz="1100" spc="-48">
                <a:latin typeface="Sylfaen"/>
                <a:cs typeface="Sylfaen"/>
              </a:rPr>
              <a:t>რ</a:t>
            </a:r>
            <a:r>
              <a:rPr dirty="0" smtClean="0" sz="1100" spc="-48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061841" y="1539604"/>
            <a:ext cx="57010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1">
                <a:latin typeface="Sylfaen"/>
                <a:cs typeface="Sylfaen"/>
              </a:rPr>
              <a:t>კ</a:t>
            </a:r>
            <a:r>
              <a:rPr dirty="0" smtClean="0" sz="1100" spc="11">
                <a:latin typeface="Sylfaen"/>
                <a:cs typeface="Sylfaen"/>
              </a:rPr>
              <a:t>ე</a:t>
            </a:r>
            <a:r>
              <a:rPr dirty="0" smtClean="0" sz="1100" spc="11">
                <a:latin typeface="Sylfaen"/>
                <a:cs typeface="Sylfaen"/>
              </a:rPr>
              <a:t>რძ</a:t>
            </a:r>
            <a:r>
              <a:rPr dirty="0" smtClean="0" sz="1100" spc="11">
                <a:latin typeface="Sylfaen"/>
                <a:cs typeface="Sylfaen"/>
              </a:rPr>
              <a:t>ო</a:t>
            </a:r>
            <a:r>
              <a:rPr dirty="0" smtClean="0" sz="1100" spc="11">
                <a:latin typeface="Sylfaen"/>
                <a:cs typeface="Sylfaen"/>
              </a:rPr>
              <a:t>დ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740021" y="1539604"/>
            <a:ext cx="21102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">
                <a:latin typeface="Sylfaen"/>
                <a:cs typeface="Sylfaen"/>
              </a:rPr>
              <a:t>კ</a:t>
            </a:r>
            <a:r>
              <a:rPr dirty="0" smtClean="0" sz="1100" spc="-1">
                <a:latin typeface="Sylfaen"/>
                <a:cs typeface="Sylfaen"/>
              </a:rPr>
              <a:t>ი</a:t>
            </a:r>
            <a:r>
              <a:rPr dirty="0" smtClean="0" sz="1100" spc="-1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058537" y="1539604"/>
            <a:ext cx="61693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7">
                <a:latin typeface="Sylfaen"/>
                <a:cs typeface="Sylfaen"/>
              </a:rPr>
              <a:t>რ</a:t>
            </a:r>
            <a:r>
              <a:rPr dirty="0" smtClean="0" sz="1100" spc="7">
                <a:latin typeface="Sylfaen"/>
                <a:cs typeface="Sylfaen"/>
              </a:rPr>
              <a:t>ო</a:t>
            </a:r>
            <a:r>
              <a:rPr dirty="0" smtClean="0" sz="1100" spc="7">
                <a:latin typeface="Sylfaen"/>
                <a:cs typeface="Sylfaen"/>
              </a:rPr>
              <a:t>მ</a:t>
            </a:r>
            <a:r>
              <a:rPr dirty="0" smtClean="0" sz="1100" spc="7">
                <a:latin typeface="Sylfaen"/>
                <a:cs typeface="Sylfaen"/>
              </a:rPr>
              <a:t>ა</a:t>
            </a:r>
            <a:r>
              <a:rPr dirty="0" smtClean="0" sz="1100" spc="7">
                <a:latin typeface="Sylfaen"/>
                <a:cs typeface="Sylfaen"/>
              </a:rPr>
              <a:t>უ</a:t>
            </a:r>
            <a:r>
              <a:rPr dirty="0" smtClean="0" sz="1100" spc="7">
                <a:latin typeface="Sylfaen"/>
                <a:cs typeface="Sylfaen"/>
              </a:rPr>
              <a:t>ლ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782818" y="1539604"/>
            <a:ext cx="89875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3">
                <a:latin typeface="Sylfaen"/>
                <a:cs typeface="Sylfaen"/>
              </a:rPr>
              <a:t>ს</a:t>
            </a:r>
            <a:r>
              <a:rPr dirty="0" smtClean="0" sz="1100" spc="13">
                <a:latin typeface="Sylfaen"/>
                <a:cs typeface="Sylfaen"/>
              </a:rPr>
              <a:t>ა</a:t>
            </a:r>
            <a:r>
              <a:rPr dirty="0" smtClean="0" sz="1100" spc="13">
                <a:latin typeface="Sylfaen"/>
                <a:cs typeface="Sylfaen"/>
              </a:rPr>
              <a:t>მ</a:t>
            </a:r>
            <a:r>
              <a:rPr dirty="0" smtClean="0" sz="1100" spc="13">
                <a:latin typeface="Sylfaen"/>
                <a:cs typeface="Sylfaen"/>
              </a:rPr>
              <a:t>ყ</a:t>
            </a:r>
            <a:r>
              <a:rPr dirty="0" smtClean="0" sz="1100" spc="13">
                <a:latin typeface="Sylfaen"/>
                <a:cs typeface="Sylfaen"/>
              </a:rPr>
              <a:t>ა</a:t>
            </a:r>
            <a:r>
              <a:rPr dirty="0" smtClean="0" sz="1100" spc="13">
                <a:latin typeface="Sylfaen"/>
                <a:cs typeface="Sylfaen"/>
              </a:rPr>
              <a:t>რო</a:t>
            </a:r>
            <a:r>
              <a:rPr dirty="0" smtClean="0" sz="1100" spc="13">
                <a:latin typeface="Sylfaen"/>
                <a:cs typeface="Sylfaen"/>
              </a:rPr>
              <a:t>ს</a:t>
            </a:r>
            <a:r>
              <a:rPr dirty="0" smtClean="0" sz="1100" spc="13">
                <a:latin typeface="Sylfaen"/>
                <a:cs typeface="Sylfaen"/>
              </a:rPr>
              <a:t>თ</a:t>
            </a:r>
            <a:r>
              <a:rPr dirty="0" smtClean="0" sz="1100" spc="13">
                <a:latin typeface="Sylfaen"/>
                <a:cs typeface="Sylfaen"/>
              </a:rPr>
              <a:t>ა</a:t>
            </a:r>
            <a:r>
              <a:rPr dirty="0" smtClean="0" sz="1100" spc="13">
                <a:latin typeface="Sylfaen"/>
                <a:cs typeface="Sylfaen"/>
              </a:rPr>
              <a:t>ნ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902004" y="1833736"/>
            <a:ext cx="578064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3">
                <a:latin typeface="Sylfaen"/>
                <a:cs typeface="Sylfaen"/>
              </a:rPr>
              <a:t>პო</a:t>
            </a:r>
            <a:r>
              <a:rPr dirty="0" smtClean="0" sz="1100" spc="-13">
                <a:latin typeface="Sylfaen"/>
                <a:cs typeface="Sylfaen"/>
              </a:rPr>
              <a:t>ლ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ტ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კ</a:t>
            </a:r>
            <a:r>
              <a:rPr dirty="0" smtClean="0" sz="1100" spc="-13">
                <a:latin typeface="Sylfaen"/>
                <a:cs typeface="Sylfaen"/>
              </a:rPr>
              <a:t>უ</a:t>
            </a:r>
            <a:r>
              <a:rPr dirty="0" smtClean="0" sz="1100" spc="-13">
                <a:latin typeface="Sylfaen"/>
                <a:cs typeface="Sylfaen"/>
              </a:rPr>
              <a:t>რი</a:t>
            </a:r>
            <a:r>
              <a:rPr dirty="0" smtClean="0" sz="1100" spc="-13">
                <a:latin typeface="Sylfaen"/>
                <a:cs typeface="Sylfaen"/>
              </a:rPr>
              <a:t>,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ს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ვ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ჭ</a:t>
            </a:r>
            <a:r>
              <a:rPr dirty="0" smtClean="0" sz="1100" spc="-13">
                <a:latin typeface="Sylfaen"/>
                <a:cs typeface="Sylfaen"/>
              </a:rPr>
              <a:t>რ</a:t>
            </a:r>
            <a:r>
              <a:rPr dirty="0" smtClean="0" sz="1100" spc="-13">
                <a:latin typeface="Sylfaen"/>
                <a:cs typeface="Sylfaen"/>
              </a:rPr>
              <a:t>ო</a:t>
            </a:r>
            <a:r>
              <a:rPr dirty="0" smtClean="0" sz="1100" spc="-13">
                <a:latin typeface="Sylfaen"/>
                <a:cs typeface="Sylfaen"/>
              </a:rPr>
              <a:t>-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კ</a:t>
            </a:r>
            <a:r>
              <a:rPr dirty="0" smtClean="0" sz="1100" spc="-13">
                <a:latin typeface="Sylfaen"/>
                <a:cs typeface="Sylfaen"/>
              </a:rPr>
              <a:t>ო</a:t>
            </a:r>
            <a:r>
              <a:rPr dirty="0" smtClean="0" sz="1100" spc="-13">
                <a:latin typeface="Sylfaen"/>
                <a:cs typeface="Sylfaen"/>
              </a:rPr>
              <a:t>ნ</a:t>
            </a:r>
            <a:r>
              <a:rPr dirty="0" smtClean="0" sz="1100" spc="-13">
                <a:latin typeface="Sylfaen"/>
                <a:cs typeface="Sylfaen"/>
              </a:rPr>
              <a:t>ო</a:t>
            </a:r>
            <a:r>
              <a:rPr dirty="0" smtClean="0" sz="1100" spc="-13">
                <a:latin typeface="Sylfaen"/>
                <a:cs typeface="Sylfaen"/>
              </a:rPr>
              <a:t>მ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კ</a:t>
            </a:r>
            <a:r>
              <a:rPr dirty="0" smtClean="0" sz="1100" spc="-13">
                <a:latin typeface="Sylfaen"/>
                <a:cs typeface="Sylfaen"/>
              </a:rPr>
              <a:t>უ</a:t>
            </a:r>
            <a:r>
              <a:rPr dirty="0" smtClean="0" sz="1100" spc="-13">
                <a:latin typeface="Sylfaen"/>
                <a:cs typeface="Sylfaen"/>
              </a:rPr>
              <a:t>რი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უ</a:t>
            </a:r>
            <a:r>
              <a:rPr dirty="0" smtClean="0" sz="1100" spc="-13">
                <a:latin typeface="Sylfaen"/>
                <a:cs typeface="Sylfaen"/>
              </a:rPr>
              <a:t>რ</a:t>
            </a:r>
            <a:r>
              <a:rPr dirty="0" smtClean="0" sz="1100" spc="-13">
                <a:latin typeface="Sylfaen"/>
                <a:cs typeface="Sylfaen"/>
              </a:rPr>
              <a:t>თ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რ</a:t>
            </a:r>
            <a:r>
              <a:rPr dirty="0" smtClean="0" sz="1100" spc="-13">
                <a:latin typeface="Sylfaen"/>
                <a:cs typeface="Sylfaen"/>
              </a:rPr>
              <a:t>თ</a:t>
            </a:r>
            <a:r>
              <a:rPr dirty="0" smtClean="0" sz="1100" spc="-13">
                <a:latin typeface="Sylfaen"/>
                <a:cs typeface="Sylfaen"/>
              </a:rPr>
              <a:t>ო</a:t>
            </a:r>
            <a:r>
              <a:rPr dirty="0" smtClean="0" sz="1100" spc="-13">
                <a:latin typeface="Sylfaen"/>
                <a:cs typeface="Sylfaen"/>
              </a:rPr>
              <a:t>ბ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ბისა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თ</a:t>
            </a:r>
            <a:r>
              <a:rPr dirty="0" smtClean="0" sz="1100" spc="-13">
                <a:latin typeface="Sylfaen"/>
                <a:cs typeface="Sylfaen"/>
              </a:rPr>
              <a:t>უ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დ</a:t>
            </a:r>
            <a:r>
              <a:rPr dirty="0" smtClean="0" sz="1100" spc="-13">
                <a:latin typeface="Sylfaen"/>
                <a:cs typeface="Sylfaen"/>
              </a:rPr>
              <a:t>გ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ლ</a:t>
            </a:r>
            <a:r>
              <a:rPr dirty="0" smtClean="0" sz="1100" spc="-13">
                <a:latin typeface="Sylfaen"/>
                <a:cs typeface="Sylfaen"/>
              </a:rPr>
              <a:t>ო</a:t>
            </a:r>
            <a:r>
              <a:rPr dirty="0" smtClean="0" sz="1100" spc="-13">
                <a:latin typeface="Sylfaen"/>
                <a:cs typeface="Sylfaen"/>
              </a:rPr>
              <a:t>ბ</a:t>
            </a:r>
            <a:r>
              <a:rPr dirty="0" smtClean="0" sz="1100" spc="-13">
                <a:latin typeface="Sylfaen"/>
                <a:cs typeface="Sylfaen"/>
              </a:rPr>
              <a:t>რ</a:t>
            </a:r>
            <a:r>
              <a:rPr dirty="0" smtClean="0" sz="1100" spc="-13">
                <a:latin typeface="Sylfaen"/>
                <a:cs typeface="Sylfaen"/>
              </a:rPr>
              <a:t>ივი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მ</a:t>
            </a:r>
            <a:r>
              <a:rPr dirty="0" smtClean="0" sz="1100" spc="-13">
                <a:latin typeface="Sylfaen"/>
                <a:cs typeface="Sylfaen"/>
              </a:rPr>
              <a:t>ო</a:t>
            </a:r>
            <a:r>
              <a:rPr dirty="0" smtClean="0" sz="1100" spc="-13">
                <a:latin typeface="Sylfaen"/>
                <a:cs typeface="Sylfaen"/>
              </a:rPr>
              <a:t>ს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ხ</a:t>
            </a:r>
            <a:r>
              <a:rPr dirty="0" smtClean="0" sz="1100" spc="-13">
                <a:latin typeface="Sylfaen"/>
                <a:cs typeface="Sylfaen"/>
              </a:rPr>
              <a:t>ლ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ო</a:t>
            </a:r>
            <a:r>
              <a:rPr dirty="0" smtClean="0" sz="1100" spc="-13">
                <a:latin typeface="Sylfaen"/>
                <a:cs typeface="Sylfaen"/>
              </a:rPr>
              <a:t>ბის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902004" y="2127868"/>
            <a:ext cx="73106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5">
                <a:latin typeface="Sylfaen"/>
                <a:cs typeface="Sylfaen"/>
              </a:rPr>
              <a:t>ს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მ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უ</a:t>
            </a:r>
            <a:r>
              <a:rPr dirty="0" smtClean="0" sz="1100" spc="-15">
                <a:latin typeface="Sylfaen"/>
                <a:cs typeface="Sylfaen"/>
              </a:rPr>
              <a:t>რ</a:t>
            </a:r>
            <a:r>
              <a:rPr dirty="0" smtClean="0" sz="1100" spc="-15">
                <a:latin typeface="Sylfaen"/>
                <a:cs typeface="Sylfaen"/>
              </a:rPr>
              <a:t>ნ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ო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785874" y="2127868"/>
            <a:ext cx="84538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6">
                <a:latin typeface="Sylfaen"/>
                <a:cs typeface="Sylfaen"/>
              </a:rPr>
              <a:t>ს</a:t>
            </a: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ქ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16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16">
                <a:latin typeface="Sylfaen"/>
                <a:cs typeface="Sylfaen"/>
              </a:rPr>
              <a:t>ო</a:t>
            </a:r>
            <a:r>
              <a:rPr dirty="0" smtClean="0" sz="1100" spc="-16">
                <a:latin typeface="Sylfaen"/>
                <a:cs typeface="Sylfaen"/>
              </a:rPr>
              <a:t>ბ</a:t>
            </a:r>
            <a:r>
              <a:rPr dirty="0" smtClean="0" sz="1100" spc="-16">
                <a:latin typeface="Sylfaen"/>
                <a:cs typeface="Sylfaen"/>
              </a:rPr>
              <a:t>ის</a:t>
            </a:r>
            <a:r>
              <a:rPr dirty="0" smtClean="0" sz="1100" spc="-16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782951" y="2127868"/>
            <a:ext cx="52734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5">
                <a:latin typeface="Sylfaen"/>
                <a:cs typeface="Sylfaen"/>
              </a:rPr>
              <a:t>ყ</a:t>
            </a:r>
            <a:r>
              <a:rPr dirty="0" smtClean="0" sz="1100" spc="15">
                <a:latin typeface="Sylfaen"/>
                <a:cs typeface="Sylfaen"/>
              </a:rPr>
              <a:t>ო</a:t>
            </a:r>
            <a:r>
              <a:rPr dirty="0" smtClean="0" sz="1100" spc="15">
                <a:latin typeface="Sylfaen"/>
                <a:cs typeface="Sylfaen"/>
              </a:rPr>
              <a:t>ფ</a:t>
            </a:r>
            <a:r>
              <a:rPr dirty="0" smtClean="0" sz="1100" spc="15">
                <a:latin typeface="Sylfaen"/>
                <a:cs typeface="Sylfaen"/>
              </a:rPr>
              <a:t>ი</a:t>
            </a:r>
            <a:r>
              <a:rPr dirty="0" smtClean="0" sz="1100" spc="15">
                <a:latin typeface="Sylfaen"/>
                <a:cs typeface="Sylfaen"/>
              </a:rPr>
              <a:t>ს</a:t>
            </a:r>
            <a:r>
              <a:rPr dirty="0" smtClean="0" sz="1100" spc="15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461130" y="2127868"/>
            <a:ext cx="22186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და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834765" y="2127868"/>
            <a:ext cx="73120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72">
                <a:latin typeface="Sylfaen"/>
                <a:cs typeface="Sylfaen"/>
              </a:rPr>
              <a:t>კ</a:t>
            </a:r>
            <a:r>
              <a:rPr dirty="0" smtClean="0" sz="1100" spc="-72">
                <a:latin typeface="Sylfaen"/>
                <a:cs typeface="Sylfaen"/>
              </a:rPr>
              <a:t>უ</a:t>
            </a:r>
            <a:r>
              <a:rPr dirty="0" smtClean="0" sz="1100" spc="-72">
                <a:latin typeface="Sylfaen"/>
                <a:cs typeface="Sylfaen"/>
              </a:rPr>
              <a:t>ლ</a:t>
            </a:r>
            <a:r>
              <a:rPr dirty="0" smtClean="0" sz="1100" spc="-72">
                <a:latin typeface="Sylfaen"/>
                <a:cs typeface="Sylfaen"/>
              </a:rPr>
              <a:t>ტ</a:t>
            </a:r>
            <a:r>
              <a:rPr dirty="0" smtClean="0" sz="1100" spc="-72">
                <a:latin typeface="Sylfaen"/>
                <a:cs typeface="Sylfaen"/>
              </a:rPr>
              <a:t>უ</a:t>
            </a:r>
            <a:r>
              <a:rPr dirty="0" smtClean="0" sz="1100" spc="-72">
                <a:latin typeface="Sylfaen"/>
                <a:cs typeface="Sylfaen"/>
              </a:rPr>
              <a:t>რ</a:t>
            </a:r>
            <a:r>
              <a:rPr dirty="0" smtClean="0" sz="1100" spc="-72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717161" y="2127868"/>
            <a:ext cx="72658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შ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წა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593842" y="2127868"/>
            <a:ext cx="108884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6">
                <a:latin typeface="Sylfaen"/>
                <a:cs typeface="Sylfaen"/>
              </a:rPr>
              <a:t>თვ</a:t>
            </a:r>
            <a:r>
              <a:rPr dirty="0" smtClean="0" sz="1100" spc="-26">
                <a:latin typeface="Sylfaen"/>
                <a:cs typeface="Sylfaen"/>
              </a:rPr>
              <a:t>ა</a:t>
            </a:r>
            <a:r>
              <a:rPr dirty="0" smtClean="0" sz="1100" spc="-26">
                <a:latin typeface="Sylfaen"/>
                <a:cs typeface="Sylfaen"/>
              </a:rPr>
              <a:t>ლ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26">
                <a:latin typeface="Sylfaen"/>
                <a:cs typeface="Sylfaen"/>
              </a:rPr>
              <a:t>ა</a:t>
            </a:r>
            <a:r>
              <a:rPr dirty="0" smtClean="0" sz="1100" spc="-26">
                <a:latin typeface="Sylfaen"/>
                <a:cs typeface="Sylfaen"/>
              </a:rPr>
              <a:t>ზ</a:t>
            </a:r>
            <a:r>
              <a:rPr dirty="0" smtClean="0" sz="1100" spc="-26">
                <a:latin typeface="Sylfaen"/>
                <a:cs typeface="Sylfaen"/>
              </a:rPr>
              <a:t>რი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26">
                <a:latin typeface="Sylfaen"/>
                <a:cs typeface="Sylfaen"/>
              </a:rPr>
              <a:t>ი</a:t>
            </a:r>
            <a:r>
              <a:rPr dirty="0" smtClean="0" sz="1100" spc="-26">
                <a:latin typeface="Sylfaen"/>
                <a:cs typeface="Sylfaen"/>
              </a:rPr>
              <a:t>თ</a:t>
            </a:r>
            <a:r>
              <a:rPr dirty="0" smtClean="0" sz="1100" spc="-26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02004" y="2420476"/>
            <a:ext cx="578078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6">
                <a:latin typeface="Sylfaen"/>
                <a:cs typeface="Sylfaen"/>
              </a:rPr>
              <a:t>მ</a:t>
            </a:r>
            <a:r>
              <a:rPr dirty="0" smtClean="0" sz="1100" spc="6">
                <a:latin typeface="Sylfaen"/>
                <a:cs typeface="Sylfaen"/>
              </a:rPr>
              <a:t>ნ</a:t>
            </a:r>
            <a:r>
              <a:rPr dirty="0" smtClean="0" sz="1100" spc="6">
                <a:latin typeface="Sylfaen"/>
                <a:cs typeface="Sylfaen"/>
              </a:rPr>
              <a:t>იშ</a:t>
            </a:r>
            <a:r>
              <a:rPr dirty="0" smtClean="0" sz="1100" spc="6">
                <a:latin typeface="Sylfaen"/>
                <a:cs typeface="Sylfaen"/>
              </a:rPr>
              <a:t>ვ</a:t>
            </a:r>
            <a:r>
              <a:rPr dirty="0" smtClean="0" sz="1100" spc="6">
                <a:latin typeface="Sylfaen"/>
                <a:cs typeface="Sylfaen"/>
              </a:rPr>
              <a:t>ნ</a:t>
            </a:r>
            <a:r>
              <a:rPr dirty="0" smtClean="0" sz="1100" spc="6">
                <a:latin typeface="Sylfaen"/>
                <a:cs typeface="Sylfaen"/>
              </a:rPr>
              <a:t>ე</a:t>
            </a:r>
            <a:r>
              <a:rPr dirty="0" smtClean="0" sz="1100" spc="6">
                <a:latin typeface="Sylfaen"/>
                <a:cs typeface="Sylfaen"/>
              </a:rPr>
              <a:t>ლ</a:t>
            </a:r>
            <a:r>
              <a:rPr dirty="0" smtClean="0" sz="1100" spc="6">
                <a:latin typeface="Sylfaen"/>
                <a:cs typeface="Sylfaen"/>
              </a:rPr>
              <a:t>ოვ</a:t>
            </a:r>
            <a:r>
              <a:rPr dirty="0" smtClean="0" sz="1100" spc="6">
                <a:latin typeface="Sylfaen"/>
                <a:cs typeface="Sylfaen"/>
              </a:rPr>
              <a:t>ა</a:t>
            </a:r>
            <a:r>
              <a:rPr dirty="0" smtClean="0" sz="1100" spc="6">
                <a:latin typeface="Sylfaen"/>
                <a:cs typeface="Sylfaen"/>
              </a:rPr>
              <a:t>ნ</a:t>
            </a:r>
            <a:r>
              <a:rPr dirty="0" smtClean="0" sz="1100" spc="6">
                <a:latin typeface="Sylfaen"/>
                <a:cs typeface="Sylfaen"/>
              </a:rPr>
              <a:t>ი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6">
                <a:latin typeface="Sylfaen"/>
                <a:cs typeface="Sylfaen"/>
              </a:rPr>
              <a:t>ი</a:t>
            </a:r>
            <a:r>
              <a:rPr dirty="0" smtClean="0" sz="1100" spc="6">
                <a:latin typeface="Sylfaen"/>
                <a:cs typeface="Sylfaen"/>
              </a:rPr>
              <a:t>ნ</a:t>
            </a:r>
            <a:r>
              <a:rPr dirty="0" smtClean="0" sz="1100" spc="6">
                <a:latin typeface="Sylfaen"/>
                <a:cs typeface="Sylfaen"/>
              </a:rPr>
              <a:t>ფ</a:t>
            </a:r>
            <a:r>
              <a:rPr dirty="0" smtClean="0" sz="1100" spc="6">
                <a:latin typeface="Sylfaen"/>
                <a:cs typeface="Sylfaen"/>
              </a:rPr>
              <a:t>ო</a:t>
            </a:r>
            <a:r>
              <a:rPr dirty="0" smtClean="0" sz="1100" spc="6">
                <a:latin typeface="Sylfaen"/>
                <a:cs typeface="Sylfaen"/>
              </a:rPr>
              <a:t>რ</a:t>
            </a:r>
            <a:r>
              <a:rPr dirty="0" smtClean="0" sz="1100" spc="6">
                <a:latin typeface="Sylfaen"/>
                <a:cs typeface="Sylfaen"/>
              </a:rPr>
              <a:t>მ</a:t>
            </a:r>
            <a:r>
              <a:rPr dirty="0" smtClean="0" sz="1100" spc="6">
                <a:latin typeface="Sylfaen"/>
                <a:cs typeface="Sylfaen"/>
              </a:rPr>
              <a:t>ა</a:t>
            </a:r>
            <a:r>
              <a:rPr dirty="0" smtClean="0" sz="1100" spc="6">
                <a:latin typeface="Sylfaen"/>
                <a:cs typeface="Sylfaen"/>
              </a:rPr>
              <a:t>ც</a:t>
            </a:r>
            <a:r>
              <a:rPr dirty="0" smtClean="0" sz="1100" spc="6">
                <a:latin typeface="Sylfaen"/>
                <a:cs typeface="Sylfaen"/>
              </a:rPr>
              <a:t>იის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6">
                <a:latin typeface="Sylfaen"/>
                <a:cs typeface="Sylfaen"/>
              </a:rPr>
              <a:t>მ</a:t>
            </a:r>
            <a:r>
              <a:rPr dirty="0" smtClean="0" sz="1100" spc="6">
                <a:latin typeface="Sylfaen"/>
                <a:cs typeface="Sylfaen"/>
              </a:rPr>
              <a:t>ო</a:t>
            </a:r>
            <a:r>
              <a:rPr dirty="0" smtClean="0" sz="1100" spc="6">
                <a:latin typeface="Sylfaen"/>
                <a:cs typeface="Sylfaen"/>
              </a:rPr>
              <a:t>მ</a:t>
            </a:r>
            <a:r>
              <a:rPr dirty="0" smtClean="0" sz="1100" spc="6">
                <a:latin typeface="Sylfaen"/>
                <a:cs typeface="Sylfaen"/>
              </a:rPr>
              <a:t>ც</a:t>
            </a:r>
            <a:r>
              <a:rPr dirty="0" smtClean="0" sz="1100" spc="6">
                <a:latin typeface="Sylfaen"/>
                <a:cs typeface="Sylfaen"/>
              </a:rPr>
              <a:t>ე</a:t>
            </a:r>
            <a:r>
              <a:rPr dirty="0" smtClean="0" sz="1100" spc="6">
                <a:latin typeface="Sylfaen"/>
                <a:cs typeface="Sylfaen"/>
              </a:rPr>
              <a:t>მ</a:t>
            </a:r>
            <a:r>
              <a:rPr dirty="0" smtClean="0" sz="1100" spc="6">
                <a:latin typeface="Sylfaen"/>
                <a:cs typeface="Sylfaen"/>
              </a:rPr>
              <a:t>ია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6">
                <a:latin typeface="Sylfaen"/>
                <a:cs typeface="Sylfaen"/>
              </a:rPr>
              <a:t>გ</a:t>
            </a:r>
            <a:r>
              <a:rPr dirty="0" smtClean="0" sz="1100" spc="6">
                <a:latin typeface="Sylfaen"/>
                <a:cs typeface="Sylfaen"/>
              </a:rPr>
              <a:t>ო</a:t>
            </a:r>
            <a:r>
              <a:rPr dirty="0" smtClean="0" sz="1100" spc="6">
                <a:latin typeface="Sylfaen"/>
                <a:cs typeface="Sylfaen"/>
              </a:rPr>
              <a:t>ნ</a:t>
            </a:r>
            <a:r>
              <a:rPr dirty="0" smtClean="0" sz="1100" spc="6">
                <a:latin typeface="Sylfaen"/>
                <a:cs typeface="Sylfaen"/>
              </a:rPr>
              <a:t>ი</a:t>
            </a:r>
            <a:r>
              <a:rPr dirty="0" smtClean="0" sz="1100" spc="6">
                <a:latin typeface="Sylfaen"/>
                <a:cs typeface="Sylfaen"/>
              </a:rPr>
              <a:t>ო</a:t>
            </a:r>
            <a:r>
              <a:rPr dirty="0" smtClean="0" sz="1100" spc="6">
                <a:latin typeface="Sylfaen"/>
                <a:cs typeface="Sylfaen"/>
              </a:rPr>
              <a:t>-</a:t>
            </a:r>
            <a:r>
              <a:rPr dirty="0" smtClean="0" sz="1100" spc="6">
                <a:latin typeface="Sylfaen"/>
                <a:cs typeface="Sylfaen"/>
              </a:rPr>
              <a:t>ა</a:t>
            </a:r>
            <a:r>
              <a:rPr dirty="0" smtClean="0" sz="1100" spc="6">
                <a:latin typeface="Sylfaen"/>
                <a:cs typeface="Sylfaen"/>
              </a:rPr>
              <a:t>ფ</a:t>
            </a:r>
            <a:r>
              <a:rPr dirty="0" smtClean="0" sz="1100" spc="6">
                <a:latin typeface="Sylfaen"/>
                <a:cs typeface="Sylfaen"/>
              </a:rPr>
              <a:t>ს</a:t>
            </a:r>
            <a:r>
              <a:rPr dirty="0" smtClean="0" sz="1100" spc="6">
                <a:latin typeface="Sylfaen"/>
                <a:cs typeface="Sylfaen"/>
              </a:rPr>
              <a:t>ა</a:t>
            </a:r>
            <a:r>
              <a:rPr dirty="0" smtClean="0" sz="1100" spc="6">
                <a:latin typeface="Sylfaen"/>
                <a:cs typeface="Sylfaen"/>
              </a:rPr>
              <a:t>რ</a:t>
            </a:r>
            <a:r>
              <a:rPr dirty="0" smtClean="0" sz="1100" spc="6">
                <a:latin typeface="Sylfaen"/>
                <a:cs typeface="Sylfaen"/>
              </a:rPr>
              <a:t>ო</a:t>
            </a:r>
            <a:r>
              <a:rPr dirty="0" smtClean="0" sz="1100" spc="6">
                <a:latin typeface="Sylfaen"/>
                <a:cs typeface="Sylfaen"/>
              </a:rPr>
              <a:t>ს</a:t>
            </a:r>
            <a:r>
              <a:rPr dirty="0" smtClean="0" sz="1100" spc="6">
                <a:latin typeface="Sylfaen"/>
                <a:cs typeface="Sylfaen"/>
              </a:rPr>
              <a:t>ის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6">
                <a:latin typeface="Sylfaen"/>
                <a:cs typeface="Sylfaen"/>
              </a:rPr>
              <a:t>ა</a:t>
            </a:r>
            <a:r>
              <a:rPr dirty="0" smtClean="0" sz="1100" spc="6">
                <a:latin typeface="Sylfaen"/>
                <a:cs typeface="Sylfaen"/>
              </a:rPr>
              <a:t>რ</a:t>
            </a:r>
            <a:r>
              <a:rPr dirty="0" smtClean="0" sz="1100" spc="6">
                <a:latin typeface="Sylfaen"/>
                <a:cs typeface="Sylfaen"/>
              </a:rPr>
              <a:t>ქ</a:t>
            </a:r>
            <a:r>
              <a:rPr dirty="0" smtClean="0" sz="1100" spc="6">
                <a:latin typeface="Sylfaen"/>
                <a:cs typeface="Sylfaen"/>
              </a:rPr>
              <a:t>ე</a:t>
            </a:r>
            <a:r>
              <a:rPr dirty="0" smtClean="0" sz="1100" spc="6">
                <a:latin typeface="Sylfaen"/>
                <a:cs typeface="Sylfaen"/>
              </a:rPr>
              <a:t>ო</a:t>
            </a:r>
            <a:r>
              <a:rPr dirty="0" smtClean="0" sz="1100" spc="6">
                <a:latin typeface="Sylfaen"/>
                <a:cs typeface="Sylfaen"/>
              </a:rPr>
              <a:t>ლ</a:t>
            </a:r>
            <a:r>
              <a:rPr dirty="0" smtClean="0" sz="1100" spc="6">
                <a:latin typeface="Sylfaen"/>
                <a:cs typeface="Sylfaen"/>
              </a:rPr>
              <a:t>ო</a:t>
            </a:r>
            <a:r>
              <a:rPr dirty="0" smtClean="0" sz="1100" spc="6">
                <a:latin typeface="Sylfaen"/>
                <a:cs typeface="Sylfaen"/>
              </a:rPr>
              <a:t>გ</a:t>
            </a:r>
            <a:r>
              <a:rPr dirty="0" smtClean="0" sz="1100" spc="6">
                <a:latin typeface="Sylfaen"/>
                <a:cs typeface="Sylfaen"/>
              </a:rPr>
              <a:t>ი</a:t>
            </a:r>
            <a:r>
              <a:rPr dirty="0" smtClean="0" sz="1100" spc="6">
                <a:latin typeface="Sylfaen"/>
                <a:cs typeface="Sylfaen"/>
              </a:rPr>
              <a:t>უ</a:t>
            </a:r>
            <a:r>
              <a:rPr dirty="0" smtClean="0" sz="1100" spc="6">
                <a:latin typeface="Sylfaen"/>
                <a:cs typeface="Sylfaen"/>
              </a:rPr>
              <a:t>რი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6">
                <a:latin typeface="Sylfaen"/>
                <a:cs typeface="Sylfaen"/>
              </a:rPr>
              <a:t>გ</a:t>
            </a:r>
            <a:r>
              <a:rPr dirty="0" smtClean="0" sz="1100" spc="6">
                <a:latin typeface="Sylfaen"/>
                <a:cs typeface="Sylfaen"/>
              </a:rPr>
              <a:t>ა</a:t>
            </a:r>
            <a:r>
              <a:rPr dirty="0" smtClean="0" sz="1100" spc="6">
                <a:latin typeface="Sylfaen"/>
                <a:cs typeface="Sylfaen"/>
              </a:rPr>
              <a:t>თ</a:t>
            </a:r>
            <a:r>
              <a:rPr dirty="0" smtClean="0" sz="1100" spc="6">
                <a:latin typeface="Sylfaen"/>
                <a:cs typeface="Sylfaen"/>
              </a:rPr>
              <a:t>ხ</a:t>
            </a:r>
            <a:r>
              <a:rPr dirty="0" smtClean="0" sz="1100" spc="6">
                <a:latin typeface="Sylfaen"/>
                <a:cs typeface="Sylfaen"/>
              </a:rPr>
              <a:t>რ</a:t>
            </a:r>
            <a:r>
              <a:rPr dirty="0" smtClean="0" sz="1100" spc="6">
                <a:latin typeface="Sylfaen"/>
                <a:cs typeface="Sylfaen"/>
              </a:rPr>
              <a:t>ე</a:t>
            </a:r>
            <a:r>
              <a:rPr dirty="0" smtClean="0" sz="1100" spc="6">
                <a:latin typeface="Sylfaen"/>
                <a:cs typeface="Sylfaen"/>
              </a:rPr>
              <a:t>ბის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02004" y="2714608"/>
            <a:ext cx="578068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შ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შ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-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პ</a:t>
            </a:r>
            <a:r>
              <a:rPr dirty="0" smtClean="0" sz="1100" spc="0">
                <a:latin typeface="Sylfaen"/>
                <a:cs typeface="Sylfaen"/>
              </a:rPr>
              <a:t>ოვ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ბული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ქ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უ</a:t>
            </a:r>
            <a:r>
              <a:rPr dirty="0" smtClean="0" sz="1100" spc="0">
                <a:latin typeface="Sylfaen"/>
                <a:cs typeface="Sylfaen"/>
              </a:rPr>
              <a:t>რი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02004" y="3008740"/>
            <a:ext cx="578084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05">
                <a:latin typeface="Sylfaen"/>
                <a:cs typeface="Sylfaen"/>
              </a:rPr>
              <a:t> </a:t>
            </a:r>
            <a:r>
              <a:rPr dirty="0" smtClean="0" sz="1100" spc="-36">
                <a:latin typeface="Sylfaen"/>
                <a:cs typeface="Sylfaen"/>
              </a:rPr>
              <a:t>თ</a:t>
            </a:r>
            <a:r>
              <a:rPr dirty="0" smtClean="0" sz="1100" spc="-31">
                <a:latin typeface="Sylfaen"/>
                <a:cs typeface="Sylfaen"/>
              </a:rPr>
              <a:t>ვ</a:t>
            </a:r>
            <a:r>
              <a:rPr dirty="0" smtClean="0" sz="1100" spc="-18">
                <a:latin typeface="Sylfaen"/>
                <a:cs typeface="Sylfaen"/>
              </a:rPr>
              <a:t>ა</a:t>
            </a:r>
            <a:r>
              <a:rPr dirty="0" smtClean="0" sz="1100" spc="-38">
                <a:latin typeface="Sylfaen"/>
                <a:cs typeface="Sylfaen"/>
              </a:rPr>
              <a:t>ლ</a:t>
            </a:r>
            <a:r>
              <a:rPr dirty="0" smtClean="0" sz="1100" spc="-41">
                <a:latin typeface="Sylfaen"/>
                <a:cs typeface="Sylfaen"/>
              </a:rPr>
              <a:t>ს</a:t>
            </a:r>
            <a:r>
              <a:rPr dirty="0" smtClean="0" sz="1100" spc="-18">
                <a:latin typeface="Sylfaen"/>
                <a:cs typeface="Sylfaen"/>
              </a:rPr>
              <a:t>ა</a:t>
            </a:r>
            <a:r>
              <a:rPr dirty="0" smtClean="0" sz="1100" spc="-29">
                <a:latin typeface="Sylfaen"/>
                <a:cs typeface="Sylfaen"/>
              </a:rPr>
              <a:t>ზრი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34">
                <a:latin typeface="Sylfaen"/>
                <a:cs typeface="Sylfaen"/>
              </a:rPr>
              <a:t>ი</a:t>
            </a:r>
            <a:r>
              <a:rPr dirty="0" smtClean="0" sz="1100" spc="-36">
                <a:latin typeface="Sylfaen"/>
                <a:cs typeface="Sylfaen"/>
              </a:rPr>
              <a:t>თ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221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19</a:t>
            </a:r>
            <a:r>
              <a:rPr dirty="0" smtClean="0" sz="1100" spc="-9">
                <a:latin typeface="Sylfaen"/>
                <a:cs typeface="Sylfaen"/>
              </a:rPr>
              <a:t>9</a:t>
            </a:r>
            <a:r>
              <a:rPr dirty="0" smtClean="0" sz="1100" spc="0">
                <a:latin typeface="Sylfaen"/>
                <a:cs typeface="Sylfaen"/>
              </a:rPr>
              <a:t>4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85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წლ</a:t>
            </a:r>
            <a:r>
              <a:rPr dirty="0" smtClean="0" sz="1100" spc="-22">
                <a:latin typeface="Sylfaen"/>
                <a:cs typeface="Sylfaen"/>
              </a:rPr>
              <a:t>ი</a:t>
            </a:r>
            <a:r>
              <a:rPr dirty="0" smtClean="0" sz="1100" spc="-14">
                <a:latin typeface="Sylfaen"/>
                <a:cs typeface="Sylfaen"/>
              </a:rPr>
              <a:t>დ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ნ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231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ღ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25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ყ</a:t>
            </a:r>
            <a:r>
              <a:rPr dirty="0" smtClean="0" sz="1100" spc="0">
                <a:latin typeface="Sylfaen"/>
                <a:cs typeface="Sylfaen"/>
              </a:rPr>
              <a:t>ოფ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20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45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48">
                <a:latin typeface="Sylfaen"/>
                <a:cs typeface="Sylfaen"/>
              </a:rPr>
              <a:t>შ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66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38">
                <a:latin typeface="Sylfaen"/>
                <a:cs typeface="Sylfaen"/>
              </a:rPr>
              <a:t>ბს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84">
                <a:latin typeface="Sylfaen"/>
                <a:cs typeface="Sylfaen"/>
              </a:rPr>
              <a:t> 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წ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44">
                <a:latin typeface="Sylfaen"/>
                <a:cs typeface="Sylfaen"/>
              </a:rPr>
              <a:t>რ</a:t>
            </a:r>
            <a:r>
              <a:rPr dirty="0" smtClean="0" sz="1100" spc="21">
                <a:latin typeface="Sylfaen"/>
                <a:cs typeface="Sylfaen"/>
              </a:rPr>
              <a:t>მ</a:t>
            </a:r>
            <a:r>
              <a:rPr dirty="0" smtClean="0" sz="1100" spc="45">
                <a:latin typeface="Sylfaen"/>
                <a:cs typeface="Sylfaen"/>
              </a:rPr>
              <a:t>ო</a:t>
            </a:r>
            <a:r>
              <a:rPr dirty="0" smtClean="0" sz="1100" spc="35">
                <a:latin typeface="Sylfaen"/>
                <a:cs typeface="Sylfaen"/>
              </a:rPr>
              <a:t>ე</a:t>
            </a:r>
            <a:r>
              <a:rPr dirty="0" smtClean="0" sz="1100" spc="-38">
                <a:latin typeface="Sylfaen"/>
                <a:cs typeface="Sylfaen"/>
              </a:rPr>
              <a:t>ბს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02004" y="3303253"/>
            <a:ext cx="577916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">
                <a:latin typeface="Sylfaen"/>
                <a:cs typeface="Sylfaen"/>
              </a:rPr>
              <a:t>გ</a:t>
            </a:r>
            <a:r>
              <a:rPr dirty="0" smtClean="0" sz="1100" spc="-3">
                <a:latin typeface="Sylfaen"/>
                <a:cs typeface="Sylfaen"/>
              </a:rPr>
              <a:t>ო</a:t>
            </a:r>
            <a:r>
              <a:rPr dirty="0" smtClean="0" sz="1100" spc="-3">
                <a:latin typeface="Sylfaen"/>
                <a:cs typeface="Sylfaen"/>
              </a:rPr>
              <a:t>ნ</a:t>
            </a:r>
            <a:r>
              <a:rPr dirty="0" smtClean="0" sz="1100" spc="-3">
                <a:latin typeface="Sylfaen"/>
                <a:cs typeface="Sylfaen"/>
              </a:rPr>
              <a:t>ი</a:t>
            </a:r>
            <a:r>
              <a:rPr dirty="0" smtClean="0" sz="1100" spc="-3">
                <a:latin typeface="Sylfaen"/>
                <a:cs typeface="Sylfaen"/>
              </a:rPr>
              <a:t>ო</a:t>
            </a:r>
            <a:r>
              <a:rPr dirty="0" smtClean="0" sz="1100" spc="-3">
                <a:latin typeface="Sylfaen"/>
                <a:cs typeface="Sylfaen"/>
              </a:rPr>
              <a:t>-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ფ</a:t>
            </a:r>
            <a:r>
              <a:rPr dirty="0" smtClean="0" sz="1100" spc="-3">
                <a:latin typeface="Sylfaen"/>
                <a:cs typeface="Sylfaen"/>
              </a:rPr>
              <a:t>ს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რო</a:t>
            </a:r>
            <a:r>
              <a:rPr dirty="0" smtClean="0" sz="1100" spc="-3">
                <a:latin typeface="Sylfaen"/>
                <a:cs typeface="Sylfaen"/>
              </a:rPr>
              <a:t>ს</a:t>
            </a:r>
            <a:r>
              <a:rPr dirty="0" smtClean="0" sz="1100" spc="-3">
                <a:latin typeface="Sylfaen"/>
                <a:cs typeface="Sylfaen"/>
              </a:rPr>
              <a:t>ის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ც</a:t>
            </a:r>
            <a:r>
              <a:rPr dirty="0" smtClean="0" sz="1100" spc="-3">
                <a:latin typeface="Sylfaen"/>
                <a:cs typeface="Sylfaen"/>
              </a:rPr>
              <a:t>ი</a:t>
            </a:r>
            <a:r>
              <a:rPr dirty="0" smtClean="0" sz="1100" spc="-3">
                <a:latin typeface="Sylfaen"/>
                <a:cs typeface="Sylfaen"/>
              </a:rPr>
              <a:t>ხ</a:t>
            </a:r>
            <a:r>
              <a:rPr dirty="0" smtClean="0" sz="1100" spc="-3">
                <a:latin typeface="Sylfaen"/>
                <a:cs typeface="Sylfaen"/>
              </a:rPr>
              <a:t>ი</a:t>
            </a:r>
            <a:r>
              <a:rPr dirty="0" smtClean="0" sz="1100" spc="-3">
                <a:latin typeface="Sylfaen"/>
                <a:cs typeface="Sylfaen"/>
              </a:rPr>
              <a:t>ს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შ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მ</a:t>
            </a:r>
            <a:r>
              <a:rPr dirty="0" smtClean="0" sz="1100" spc="-3">
                <a:latin typeface="Sylfaen"/>
                <a:cs typeface="Sylfaen"/>
              </a:rPr>
              <a:t>ს</a:t>
            </a:r>
            <a:r>
              <a:rPr dirty="0" smtClean="0" sz="1100" spc="-3">
                <a:latin typeface="Sylfaen"/>
                <a:cs typeface="Sylfaen"/>
              </a:rPr>
              <a:t>წ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ვ</a:t>
            </a:r>
            <a:r>
              <a:rPr dirty="0" smtClean="0" sz="1100" spc="-3">
                <a:latin typeface="Sylfaen"/>
                <a:cs typeface="Sylfaen"/>
              </a:rPr>
              <a:t>ლ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ლ</a:t>
            </a:r>
            <a:r>
              <a:rPr dirty="0" smtClean="0" sz="1100" spc="-3">
                <a:latin typeface="Sylfaen"/>
                <a:cs typeface="Sylfaen"/>
              </a:rPr>
              <a:t>ი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რ</a:t>
            </a:r>
            <a:r>
              <a:rPr dirty="0" smtClean="0" sz="1100" spc="-3">
                <a:latin typeface="Sylfaen"/>
                <a:cs typeface="Sylfaen"/>
              </a:rPr>
              <a:t>ქ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ო</a:t>
            </a:r>
            <a:r>
              <a:rPr dirty="0" smtClean="0" sz="1100" spc="-3">
                <a:latin typeface="Sylfaen"/>
                <a:cs typeface="Sylfaen"/>
              </a:rPr>
              <a:t>ლ</a:t>
            </a:r>
            <a:r>
              <a:rPr dirty="0" smtClean="0" sz="1100" spc="-3">
                <a:latin typeface="Sylfaen"/>
                <a:cs typeface="Sylfaen"/>
              </a:rPr>
              <a:t>ო</a:t>
            </a:r>
            <a:r>
              <a:rPr dirty="0" smtClean="0" sz="1100" spc="-3">
                <a:latin typeface="Sylfaen"/>
                <a:cs typeface="Sylfaen"/>
              </a:rPr>
              <a:t>გ</a:t>
            </a:r>
            <a:r>
              <a:rPr dirty="0" smtClean="0" sz="1100" spc="-3">
                <a:latin typeface="Sylfaen"/>
                <a:cs typeface="Sylfaen"/>
              </a:rPr>
              <a:t>ი</a:t>
            </a:r>
            <a:r>
              <a:rPr dirty="0" smtClean="0" sz="1100" spc="-3">
                <a:latin typeface="Sylfaen"/>
                <a:cs typeface="Sylfaen"/>
              </a:rPr>
              <a:t>უ</a:t>
            </a:r>
            <a:r>
              <a:rPr dirty="0" smtClean="0" sz="1100" spc="-3">
                <a:latin typeface="Sylfaen"/>
                <a:cs typeface="Sylfaen"/>
              </a:rPr>
              <a:t>რი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ქ</a:t>
            </a:r>
            <a:r>
              <a:rPr dirty="0" smtClean="0" sz="1100" spc="-3">
                <a:latin typeface="Sylfaen"/>
                <a:cs typeface="Sylfaen"/>
              </a:rPr>
              <a:t>ს</a:t>
            </a:r>
            <a:r>
              <a:rPr dirty="0" smtClean="0" sz="1100" spc="-3">
                <a:latin typeface="Sylfaen"/>
                <a:cs typeface="Sylfaen"/>
              </a:rPr>
              <a:t>პ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დ</a:t>
            </a:r>
            <a:r>
              <a:rPr dirty="0" smtClean="0" sz="1100" spc="-3">
                <a:latin typeface="Sylfaen"/>
                <a:cs typeface="Sylfaen"/>
              </a:rPr>
              <a:t>ი</a:t>
            </a:r>
            <a:r>
              <a:rPr dirty="0" smtClean="0" sz="1100" spc="-3">
                <a:latin typeface="Sylfaen"/>
                <a:cs typeface="Sylfaen"/>
              </a:rPr>
              <a:t>ც</a:t>
            </a:r>
            <a:r>
              <a:rPr dirty="0" smtClean="0" sz="1100" spc="-3">
                <a:latin typeface="Sylfaen"/>
                <a:cs typeface="Sylfaen"/>
              </a:rPr>
              <a:t>ი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(</a:t>
            </a:r>
            <a:r>
              <a:rPr dirty="0" smtClean="0" sz="1100" spc="-3">
                <a:latin typeface="Sylfaen"/>
                <a:cs typeface="Sylfaen"/>
              </a:rPr>
              <a:t>ვ</a:t>
            </a:r>
            <a:r>
              <a:rPr dirty="0" smtClean="0" sz="1100" spc="-3">
                <a:latin typeface="Sylfaen"/>
                <a:cs typeface="Sylfaen"/>
              </a:rPr>
              <a:t>რ</a:t>
            </a:r>
            <a:r>
              <a:rPr dirty="0" smtClean="0" sz="1100" spc="-3">
                <a:latin typeface="Sylfaen"/>
                <a:cs typeface="Sylfaen"/>
              </a:rPr>
              <a:t>ც</a:t>
            </a:r>
            <a:r>
              <a:rPr dirty="0" smtClean="0" sz="1100" spc="-3">
                <a:latin typeface="Sylfaen"/>
                <a:cs typeface="Sylfaen"/>
              </a:rPr>
              <a:t>ლ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დ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ი</a:t>
            </a:r>
            <a:r>
              <a:rPr dirty="0" smtClean="0" sz="1100" spc="-3">
                <a:latin typeface="Sylfaen"/>
                <a:cs typeface="Sylfaen"/>
              </a:rPr>
              <a:t>ხ</a:t>
            </a:r>
            <a:r>
              <a:rPr dirty="0" smtClean="0" sz="1100" spc="-3">
                <a:latin typeface="Sylfaen"/>
                <a:cs typeface="Sylfaen"/>
              </a:rPr>
              <a:t>.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კ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ხ</a:t>
            </a:r>
            <a:r>
              <a:rPr dirty="0" smtClean="0" sz="1100" spc="-3">
                <a:latin typeface="Sylfaen"/>
                <a:cs typeface="Sylfaen"/>
              </a:rPr>
              <a:t>ი</a:t>
            </a:r>
            <a:r>
              <a:rPr dirty="0" smtClean="0" sz="1100" spc="-3">
                <a:latin typeface="Sylfaen"/>
                <a:cs typeface="Sylfaen"/>
              </a:rPr>
              <a:t>ძ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02004" y="3597385"/>
            <a:ext cx="149583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6">
                <a:latin typeface="Sylfaen"/>
                <a:cs typeface="Sylfaen"/>
              </a:rPr>
              <a:t>მ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მ</a:t>
            </a:r>
            <a:r>
              <a:rPr dirty="0" smtClean="0" sz="1100" spc="-6">
                <a:latin typeface="Sylfaen"/>
                <a:cs typeface="Sylfaen"/>
              </a:rPr>
              <a:t>უ</a:t>
            </a:r>
            <a:r>
              <a:rPr dirty="0" smtClean="0" sz="1100" spc="-6">
                <a:latin typeface="Sylfaen"/>
                <a:cs typeface="Sylfaen"/>
              </a:rPr>
              <a:t>ლ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ძ</a:t>
            </a:r>
            <a:r>
              <a:rPr dirty="0" smtClean="0" sz="1100" spc="-6">
                <a:latin typeface="Sylfaen"/>
                <a:cs typeface="Sylfaen"/>
              </a:rPr>
              <a:t>ე</a:t>
            </a:r>
            <a:r>
              <a:rPr dirty="0" smtClean="0" sz="1100" spc="-6">
                <a:latin typeface="Sylfaen"/>
                <a:cs typeface="Sylfaen"/>
              </a:rPr>
              <a:t>,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201</a:t>
            </a:r>
            <a:r>
              <a:rPr dirty="0" smtClean="0" sz="1100" spc="-6">
                <a:latin typeface="Sylfaen"/>
                <a:cs typeface="Sylfaen"/>
              </a:rPr>
              <a:t>6</a:t>
            </a:r>
            <a:r>
              <a:rPr dirty="0" smtClean="0" sz="1100" spc="-6">
                <a:latin typeface="Sylfaen"/>
                <a:cs typeface="Sylfaen"/>
              </a:rPr>
              <a:t>,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56-</a:t>
            </a:r>
            <a:r>
              <a:rPr dirty="0" smtClean="0" sz="1100" spc="-6">
                <a:latin typeface="Sylfaen"/>
                <a:cs typeface="Sylfaen"/>
              </a:rPr>
              <a:t>7</a:t>
            </a:r>
            <a:r>
              <a:rPr dirty="0" smtClean="0" sz="1100" spc="-6">
                <a:latin typeface="Sylfaen"/>
                <a:cs typeface="Sylfaen"/>
              </a:rPr>
              <a:t>0).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73276" y="3891517"/>
            <a:ext cx="550921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თუმ</a:t>
            </a:r>
            <a:r>
              <a:rPr dirty="0" smtClean="0" sz="1100" spc="-4">
                <a:latin typeface="Sylfaen"/>
                <a:cs typeface="Sylfaen"/>
              </a:rPr>
              <a:t>ც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29">
                <a:latin typeface="Sylfaen"/>
                <a:cs typeface="Sylfaen"/>
              </a:rPr>
              <a:t> </a:t>
            </a:r>
            <a:r>
              <a:rPr dirty="0" smtClean="0" sz="1100" spc="-41">
                <a:latin typeface="Sylfaen"/>
                <a:cs typeface="Sylfaen"/>
              </a:rPr>
              <a:t>ს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21">
                <a:latin typeface="Sylfaen"/>
                <a:cs typeface="Sylfaen"/>
              </a:rPr>
              <a:t>თრივ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14">
                <a:latin typeface="Sylfaen"/>
                <a:cs typeface="Sylfaen"/>
              </a:rPr>
              <a:t> </a:t>
            </a:r>
            <a:r>
              <a:rPr dirty="0" smtClean="0" sz="1100" spc="-79">
                <a:latin typeface="Sylfaen"/>
                <a:cs typeface="Sylfaen"/>
              </a:rPr>
              <a:t>ც</a:t>
            </a:r>
            <a:r>
              <a:rPr dirty="0" smtClean="0" sz="1100" spc="-88">
                <a:latin typeface="Sylfaen"/>
                <a:cs typeface="Sylfaen"/>
              </a:rPr>
              <a:t>ი</a:t>
            </a:r>
            <a:r>
              <a:rPr dirty="0" smtClean="0" sz="1100" spc="-75">
                <a:latin typeface="Sylfaen"/>
                <a:cs typeface="Sylfaen"/>
              </a:rPr>
              <a:t>ხის</a:t>
            </a:r>
            <a:r>
              <a:rPr dirty="0" smtClean="0" sz="1100" spc="-35">
                <a:latin typeface="Sylfaen"/>
                <a:cs typeface="Sylfaen"/>
              </a:rPr>
              <a:t> </a:t>
            </a:r>
            <a:r>
              <a:rPr dirty="0" smtClean="0" sz="1100" spc="177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შ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წა</a:t>
            </a:r>
            <a:r>
              <a:rPr dirty="0" smtClean="0" sz="1100" spc="-9">
                <a:latin typeface="Sylfaen"/>
                <a:cs typeface="Sylfaen"/>
              </a:rPr>
              <a:t>ვ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5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პ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14">
                <a:latin typeface="Sylfaen"/>
                <a:cs typeface="Sylfaen"/>
              </a:rPr>
              <a:t>უ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9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69">
                <a:latin typeface="Sylfaen"/>
                <a:cs typeface="Sylfaen"/>
              </a:rPr>
              <a:t> 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75">
                <a:latin typeface="Sylfaen"/>
                <a:cs typeface="Sylfaen"/>
              </a:rPr>
              <a:t>ც</a:t>
            </a:r>
            <a:r>
              <a:rPr dirty="0" smtClean="0" sz="1100" spc="11">
                <a:latin typeface="Sylfaen"/>
                <a:cs typeface="Sylfaen"/>
              </a:rPr>
              <a:t>ი</a:t>
            </a:r>
            <a:r>
              <a:rPr dirty="0" smtClean="0" sz="1100" spc="11">
                <a:latin typeface="Sylfaen"/>
                <a:cs typeface="Sylfaen"/>
              </a:rPr>
              <a:t>ლ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66">
                <a:latin typeface="Sylfaen"/>
                <a:cs typeface="Sylfaen"/>
              </a:rPr>
              <a:t>ბ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27">
                <a:latin typeface="Sylfaen"/>
                <a:cs typeface="Sylfaen"/>
              </a:rPr>
              <a:t>ია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19">
                <a:latin typeface="Sylfaen"/>
                <a:cs typeface="Sylfaen"/>
              </a:rPr>
              <a:t> 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70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გ</a:t>
            </a:r>
            <a:r>
              <a:rPr dirty="0" smtClean="0" sz="1100" spc="11">
                <a:latin typeface="Sylfaen"/>
                <a:cs typeface="Sylfaen"/>
              </a:rPr>
              <a:t>ი</a:t>
            </a:r>
            <a:r>
              <a:rPr dirty="0" smtClean="0" sz="1100" spc="11">
                <a:latin typeface="Sylfaen"/>
                <a:cs typeface="Sylfaen"/>
              </a:rPr>
              <a:t>ლ</a:t>
            </a:r>
            <a:r>
              <a:rPr dirty="0" smtClean="0" sz="1100" spc="14">
                <a:latin typeface="Sylfaen"/>
                <a:cs typeface="Sylfaen"/>
              </a:rPr>
              <a:t>ო</a:t>
            </a:r>
            <a:r>
              <a:rPr dirty="0" smtClean="0" sz="1100" spc="15">
                <a:latin typeface="Sylfaen"/>
                <a:cs typeface="Sylfaen"/>
              </a:rPr>
              <a:t>ბ</a:t>
            </a:r>
            <a:r>
              <a:rPr dirty="0" smtClean="0" sz="1100" spc="87">
                <a:latin typeface="Sylfaen"/>
                <a:cs typeface="Sylfaen"/>
              </a:rPr>
              <a:t>რ</a:t>
            </a:r>
            <a:r>
              <a:rPr dirty="0" smtClean="0" sz="1100" spc="-67">
                <a:latin typeface="Sylfaen"/>
                <a:cs typeface="Sylfaen"/>
              </a:rPr>
              <a:t>ი</a:t>
            </a:r>
            <a:r>
              <a:rPr dirty="0" smtClean="0" sz="1100" spc="-74">
                <a:latin typeface="Sylfaen"/>
                <a:cs typeface="Sylfaen"/>
              </a:rPr>
              <a:t>ვ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02004" y="4185649"/>
            <a:ext cx="5780684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ბის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85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ც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119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89">
                <a:latin typeface="Sylfaen"/>
                <a:cs typeface="Sylfaen"/>
              </a:rPr>
              <a:t> </a:t>
            </a:r>
            <a:r>
              <a:rPr dirty="0" smtClean="0" sz="1100" spc="-39">
                <a:latin typeface="Sylfaen"/>
                <a:cs typeface="Sylfaen"/>
              </a:rPr>
              <a:t>შ</a:t>
            </a:r>
            <a:r>
              <a:rPr dirty="0" smtClean="0" sz="1100" spc="-32">
                <a:latin typeface="Sylfaen"/>
                <a:cs typeface="Sylfaen"/>
              </a:rPr>
              <a:t>ე</a:t>
            </a:r>
            <a:r>
              <a:rPr dirty="0" smtClean="0" sz="1100" spc="-52">
                <a:latin typeface="Sylfaen"/>
                <a:cs typeface="Sylfaen"/>
              </a:rPr>
              <a:t>ი</a:t>
            </a:r>
            <a:r>
              <a:rPr dirty="0" smtClean="0" sz="1100" spc="-48">
                <a:latin typeface="Sylfaen"/>
                <a:cs typeface="Sylfaen"/>
              </a:rPr>
              <a:t>თვი</a:t>
            </a:r>
            <a:r>
              <a:rPr dirty="0" smtClean="0" sz="1100" spc="-43">
                <a:latin typeface="Sylfaen"/>
                <a:cs typeface="Sylfaen"/>
              </a:rPr>
              <a:t>ს</a:t>
            </a:r>
            <a:r>
              <a:rPr dirty="0" smtClean="0" sz="1100" spc="-32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  </a:t>
            </a:r>
            <a:r>
              <a:rPr dirty="0" smtClean="0" sz="1100" spc="197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9">
                <a:latin typeface="Sylfaen"/>
                <a:cs typeface="Sylfaen"/>
              </a:rPr>
              <a:t>პ</a:t>
            </a:r>
            <a:r>
              <a:rPr dirty="0" smtClean="0" sz="1100" spc="13">
                <a:latin typeface="Sylfaen"/>
                <a:cs typeface="Sylfaen"/>
              </a:rPr>
              <a:t>ა</a:t>
            </a:r>
            <a:r>
              <a:rPr dirty="0" smtClean="0" sz="1100" spc="44">
                <a:latin typeface="Sylfaen"/>
                <a:cs typeface="Sylfaen"/>
              </a:rPr>
              <a:t>რ</a:t>
            </a:r>
            <a:r>
              <a:rPr dirty="0" smtClean="0" sz="1100" spc="26">
                <a:latin typeface="Sylfaen"/>
                <a:cs typeface="Sylfaen"/>
              </a:rPr>
              <a:t>ს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-13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12">
                <a:latin typeface="Sylfaen"/>
                <a:cs typeface="Sylfaen"/>
              </a:rPr>
              <a:t> </a:t>
            </a:r>
            <a:r>
              <a:rPr dirty="0" smtClean="0" sz="1100" spc="-66">
                <a:latin typeface="Sylfaen"/>
                <a:cs typeface="Sylfaen"/>
              </a:rPr>
              <a:t>ბ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44">
                <a:latin typeface="Sylfaen"/>
                <a:cs typeface="Sylfaen"/>
              </a:rPr>
              <a:t>რ</a:t>
            </a:r>
            <a:r>
              <a:rPr dirty="0" smtClean="0" sz="1100" spc="21">
                <a:latin typeface="Sylfaen"/>
                <a:cs typeface="Sylfaen"/>
              </a:rPr>
              <a:t>ძ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-134">
                <a:latin typeface="Sylfaen"/>
                <a:cs typeface="Sylfaen"/>
              </a:rPr>
              <a:t> </a:t>
            </a:r>
            <a:r>
              <a:rPr dirty="0" smtClean="0" sz="1100" spc="-31">
                <a:latin typeface="Sylfaen"/>
                <a:cs typeface="Sylfaen"/>
              </a:rPr>
              <a:t>ნ</a:t>
            </a:r>
            <a:r>
              <a:rPr dirty="0" smtClean="0" sz="1100" spc="31">
                <a:latin typeface="Sylfaen"/>
                <a:cs typeface="Sylfaen"/>
              </a:rPr>
              <a:t>ოვ</a:t>
            </a:r>
            <a:r>
              <a:rPr dirty="0" smtClean="0" sz="1100" spc="17">
                <a:latin typeface="Sylfaen"/>
                <a:cs typeface="Sylfaen"/>
              </a:rPr>
              <a:t>ა</a:t>
            </a:r>
            <a:r>
              <a:rPr dirty="0" smtClean="0" sz="1100" spc="-66">
                <a:latin typeface="Sylfaen"/>
                <a:cs typeface="Sylfaen"/>
              </a:rPr>
              <a:t>ც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73">
                <a:latin typeface="Sylfaen"/>
                <a:cs typeface="Sylfaen"/>
              </a:rPr>
              <a:t>ბ</a:t>
            </a:r>
            <a:r>
              <a:rPr dirty="0" smtClean="0" sz="1100" spc="-8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319397" y="4479781"/>
            <a:ext cx="125025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6">
                <a:latin typeface="Sylfaen"/>
                <a:cs typeface="Sylfaen"/>
              </a:rPr>
              <a:t>დ</a:t>
            </a:r>
            <a:r>
              <a:rPr dirty="0" smtClean="0" sz="1100" spc="-36">
                <a:latin typeface="Sylfaen"/>
                <a:cs typeface="Sylfaen"/>
              </a:rPr>
              <a:t>ა</a:t>
            </a:r>
            <a:r>
              <a:rPr dirty="0" smtClean="0" sz="1100" spc="-36">
                <a:latin typeface="Sylfaen"/>
                <a:cs typeface="Sylfaen"/>
              </a:rPr>
              <a:t>მ</a:t>
            </a:r>
            <a:r>
              <a:rPr dirty="0" smtClean="0" sz="1100" spc="-36">
                <a:latin typeface="Sylfaen"/>
                <a:cs typeface="Sylfaen"/>
              </a:rPr>
              <a:t>ოკ</a:t>
            </a:r>
            <a:r>
              <a:rPr dirty="0" smtClean="0" sz="1100" spc="-36">
                <a:latin typeface="Sylfaen"/>
                <a:cs typeface="Sylfaen"/>
              </a:rPr>
              <a:t>ი</a:t>
            </a:r>
            <a:r>
              <a:rPr dirty="0" smtClean="0" sz="1100" spc="-36">
                <a:latin typeface="Sylfaen"/>
                <a:cs typeface="Sylfaen"/>
              </a:rPr>
              <a:t>დ</a:t>
            </a:r>
            <a:r>
              <a:rPr dirty="0" smtClean="0" sz="1100" spc="-36">
                <a:latin typeface="Sylfaen"/>
                <a:cs typeface="Sylfaen"/>
              </a:rPr>
              <a:t>ე</a:t>
            </a:r>
            <a:r>
              <a:rPr dirty="0" smtClean="0" sz="1100" spc="-36">
                <a:latin typeface="Sylfaen"/>
                <a:cs typeface="Sylfaen"/>
              </a:rPr>
              <a:t>ბუ</a:t>
            </a:r>
            <a:r>
              <a:rPr dirty="0" smtClean="0" sz="1100" spc="-36">
                <a:latin typeface="Sylfaen"/>
                <a:cs typeface="Sylfaen"/>
              </a:rPr>
              <a:t>ლ</a:t>
            </a:r>
            <a:r>
              <a:rPr dirty="0" smtClean="0" sz="1100" spc="-36">
                <a:latin typeface="Sylfaen"/>
                <a:cs typeface="Sylfaen"/>
              </a:rPr>
              <a:t>ე</a:t>
            </a:r>
            <a:r>
              <a:rPr dirty="0" smtClean="0" sz="1100" spc="-36">
                <a:latin typeface="Sylfaen"/>
                <a:cs typeface="Sylfaen"/>
              </a:rPr>
              <a:t>ბის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022086" y="4479781"/>
            <a:ext cx="65998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3">
                <a:latin typeface="Sylfaen"/>
                <a:cs typeface="Sylfaen"/>
              </a:rPr>
              <a:t>შ</a:t>
            </a:r>
            <a:r>
              <a:rPr dirty="0" smtClean="0" sz="1100" spc="13">
                <a:latin typeface="Sylfaen"/>
                <a:cs typeface="Sylfaen"/>
              </a:rPr>
              <a:t>ე</a:t>
            </a:r>
            <a:r>
              <a:rPr dirty="0" smtClean="0" sz="1100" spc="13">
                <a:latin typeface="Sylfaen"/>
                <a:cs typeface="Sylfaen"/>
              </a:rPr>
              <a:t>ს</a:t>
            </a:r>
            <a:r>
              <a:rPr dirty="0" smtClean="0" sz="1100" spc="13">
                <a:latin typeface="Sylfaen"/>
                <a:cs typeface="Sylfaen"/>
              </a:rPr>
              <a:t>წავ</a:t>
            </a:r>
            <a:r>
              <a:rPr dirty="0" smtClean="0" sz="1100" spc="13">
                <a:latin typeface="Sylfaen"/>
                <a:cs typeface="Sylfaen"/>
              </a:rPr>
              <a:t>ლ</a:t>
            </a:r>
            <a:r>
              <a:rPr dirty="0" smtClean="0" sz="1100" spc="13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319397" y="4773913"/>
            <a:ext cx="68003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32">
                <a:latin typeface="Sylfaen"/>
                <a:cs typeface="Sylfaen"/>
              </a:rPr>
              <a:t>რო</a:t>
            </a:r>
            <a:r>
              <a:rPr dirty="0" smtClean="0" sz="1100" spc="32">
                <a:latin typeface="Sylfaen"/>
                <a:cs typeface="Sylfaen"/>
              </a:rPr>
              <a:t>მ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32">
                <a:latin typeface="Sylfaen"/>
                <a:cs typeface="Sylfaen"/>
              </a:rPr>
              <a:t>ე</a:t>
            </a:r>
            <a:r>
              <a:rPr dirty="0" smtClean="0" sz="1100" spc="32">
                <a:latin typeface="Sylfaen"/>
                <a:cs typeface="Sylfaen"/>
              </a:rPr>
              <a:t>ლ</a:t>
            </a:r>
            <a:r>
              <a:rPr dirty="0" smtClean="0" sz="1100" spc="32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377434" y="4773913"/>
            <a:ext cx="130525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9">
                <a:latin typeface="Sylfaen"/>
                <a:cs typeface="Sylfaen"/>
              </a:rPr>
              <a:t>ს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მ</a:t>
            </a:r>
            <a:r>
              <a:rPr dirty="0" smtClean="0" sz="1100" spc="-19">
                <a:latin typeface="Sylfaen"/>
                <a:cs typeface="Sylfaen"/>
              </a:rPr>
              <a:t>ხ</a:t>
            </a:r>
            <a:r>
              <a:rPr dirty="0" smtClean="0" sz="1100" spc="-19">
                <a:latin typeface="Sylfaen"/>
                <a:cs typeface="Sylfaen"/>
              </a:rPr>
              <a:t>ე</a:t>
            </a:r>
            <a:r>
              <a:rPr dirty="0" smtClean="0" sz="1100" spc="-19">
                <a:latin typeface="Sylfaen"/>
                <a:cs typeface="Sylfaen"/>
              </a:rPr>
              <a:t>დ</a:t>
            </a:r>
            <a:r>
              <a:rPr dirty="0" smtClean="0" sz="1100" spc="-19">
                <a:latin typeface="Sylfaen"/>
                <a:cs typeface="Sylfaen"/>
              </a:rPr>
              <a:t>რო</a:t>
            </a:r>
            <a:r>
              <a:rPr dirty="0" smtClean="0" sz="1100" spc="-19">
                <a:latin typeface="Sylfaen"/>
                <a:cs typeface="Sylfaen"/>
              </a:rPr>
              <a:t>ე</a:t>
            </a:r>
            <a:r>
              <a:rPr dirty="0" smtClean="0" sz="1100" spc="-19">
                <a:latin typeface="Sylfaen"/>
                <a:cs typeface="Sylfaen"/>
              </a:rPr>
              <a:t>ბის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დ</a:t>
            </a:r>
            <a:r>
              <a:rPr dirty="0" smtClean="0" sz="1100" spc="-19">
                <a:latin typeface="Sylfaen"/>
                <a:cs typeface="Sylfaen"/>
              </a:rPr>
              <a:t>მ</a:t>
            </a:r>
            <a:r>
              <a:rPr dirty="0" smtClean="0" sz="1100" spc="-19">
                <a:latin typeface="Sylfaen"/>
                <a:cs typeface="Sylfaen"/>
              </a:rPr>
              <a:t>ი</a:t>
            </a:r>
            <a:r>
              <a:rPr dirty="0" smtClean="0" sz="1100" spc="-19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19397" y="5066521"/>
            <a:ext cx="113342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იშ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ოვ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872734" y="5066521"/>
            <a:ext cx="80995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4">
                <a:latin typeface="Sylfaen"/>
                <a:cs typeface="Sylfaen"/>
              </a:rPr>
              <a:t>დ</a:t>
            </a:r>
            <a:r>
              <a:rPr dirty="0" smtClean="0" sz="1100" spc="-34">
                <a:latin typeface="Sylfaen"/>
                <a:cs typeface="Sylfaen"/>
              </a:rPr>
              <a:t>ა</a:t>
            </a:r>
            <a:r>
              <a:rPr dirty="0" smtClean="0" sz="1100" spc="-34">
                <a:latin typeface="Sylfaen"/>
                <a:cs typeface="Sylfaen"/>
              </a:rPr>
              <a:t>დ</a:t>
            </a:r>
            <a:r>
              <a:rPr dirty="0" smtClean="0" sz="1100" spc="-34">
                <a:latin typeface="Sylfaen"/>
                <a:cs typeface="Sylfaen"/>
              </a:rPr>
              <a:t>გ</a:t>
            </a:r>
            <a:r>
              <a:rPr dirty="0" smtClean="0" sz="1100" spc="-34">
                <a:latin typeface="Sylfaen"/>
                <a:cs typeface="Sylfaen"/>
              </a:rPr>
              <a:t>ი</a:t>
            </a:r>
            <a:r>
              <a:rPr dirty="0" smtClean="0" sz="1100" spc="-34">
                <a:latin typeface="Sylfaen"/>
                <a:cs typeface="Sylfaen"/>
              </a:rPr>
              <a:t>ნ</a:t>
            </a:r>
            <a:r>
              <a:rPr dirty="0" smtClean="0" sz="1100" spc="-34">
                <a:latin typeface="Sylfaen"/>
                <a:cs typeface="Sylfaen"/>
              </a:rPr>
              <a:t>დ</a:t>
            </a:r>
            <a:r>
              <a:rPr dirty="0" smtClean="0" sz="1100" spc="-34">
                <a:latin typeface="Sylfaen"/>
                <a:cs typeface="Sylfaen"/>
              </a:rPr>
              <a:t>ე</a:t>
            </a:r>
            <a:r>
              <a:rPr dirty="0" smtClean="0" sz="1100" spc="-34">
                <a:latin typeface="Sylfaen"/>
                <a:cs typeface="Sylfaen"/>
              </a:rPr>
              <a:t>ს</a:t>
            </a:r>
            <a:r>
              <a:rPr dirty="0" smtClean="0" sz="1100" spc="-34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319397" y="5360907"/>
            <a:ext cx="236252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5">
                <a:latin typeface="Sylfaen"/>
                <a:cs typeface="Sylfaen"/>
              </a:rPr>
              <a:t>ვრც</a:t>
            </a:r>
            <a:r>
              <a:rPr dirty="0" smtClean="0" sz="1100" spc="15">
                <a:latin typeface="Sylfaen"/>
                <a:cs typeface="Sylfaen"/>
              </a:rPr>
              <a:t>ე</a:t>
            </a:r>
            <a:r>
              <a:rPr dirty="0" smtClean="0" sz="1100" spc="15">
                <a:latin typeface="Sylfaen"/>
                <a:cs typeface="Sylfaen"/>
              </a:rPr>
              <a:t>ლ</a:t>
            </a:r>
            <a:r>
              <a:rPr dirty="0" smtClean="0" sz="1100" spc="15">
                <a:latin typeface="Sylfaen"/>
                <a:cs typeface="Sylfaen"/>
              </a:rPr>
              <a:t>დ</a:t>
            </a:r>
            <a:r>
              <a:rPr dirty="0" smtClean="0" sz="1100" spc="15">
                <a:latin typeface="Sylfaen"/>
                <a:cs typeface="Sylfaen"/>
              </a:rPr>
              <a:t>ე</a:t>
            </a:r>
            <a:r>
              <a:rPr dirty="0" smtClean="0" sz="1100" spc="15">
                <a:latin typeface="Sylfaen"/>
                <a:cs typeface="Sylfaen"/>
              </a:rPr>
              <a:t>ბ</a:t>
            </a:r>
            <a:r>
              <a:rPr dirty="0" smtClean="0" sz="1100" spc="15">
                <a:latin typeface="Sylfaen"/>
                <a:cs typeface="Sylfaen"/>
              </a:rPr>
              <a:t>ო</a:t>
            </a:r>
            <a:r>
              <a:rPr dirty="0" smtClean="0" sz="1100" spc="15">
                <a:latin typeface="Sylfaen"/>
                <a:cs typeface="Sylfaen"/>
              </a:rPr>
              <a:t>დ</a:t>
            </a:r>
            <a:r>
              <a:rPr dirty="0" smtClean="0" sz="1100" spc="15">
                <a:latin typeface="Sylfaen"/>
                <a:cs typeface="Sylfaen"/>
              </a:rPr>
              <a:t>ა</a:t>
            </a:r>
            <a:r>
              <a:rPr dirty="0" smtClean="0" sz="1100" spc="15">
                <a:latin typeface="Sylfaen"/>
                <a:cs typeface="Sylfaen"/>
              </a:rPr>
              <a:t> </a:t>
            </a:r>
            <a:r>
              <a:rPr dirty="0" smtClean="0" sz="1100" spc="15">
                <a:latin typeface="Sylfaen"/>
                <a:cs typeface="Sylfaen"/>
              </a:rPr>
              <a:t>თ</a:t>
            </a:r>
            <a:r>
              <a:rPr dirty="0" smtClean="0" sz="1100" spc="15">
                <a:latin typeface="Sylfaen"/>
                <a:cs typeface="Sylfaen"/>
              </a:rPr>
              <a:t>უ</a:t>
            </a:r>
            <a:r>
              <a:rPr dirty="0" smtClean="0" sz="1100" spc="15">
                <a:latin typeface="Sylfaen"/>
                <a:cs typeface="Sylfaen"/>
              </a:rPr>
              <a:t> </a:t>
            </a:r>
            <a:r>
              <a:rPr dirty="0" smtClean="0" sz="1100" spc="15">
                <a:latin typeface="Sylfaen"/>
                <a:cs typeface="Sylfaen"/>
              </a:rPr>
              <a:t>ა</a:t>
            </a:r>
            <a:r>
              <a:rPr dirty="0" smtClean="0" sz="1100" spc="15">
                <a:latin typeface="Sylfaen"/>
                <a:cs typeface="Sylfaen"/>
              </a:rPr>
              <a:t>რ</a:t>
            </a:r>
            <a:r>
              <a:rPr dirty="0" smtClean="0" sz="1100" spc="15">
                <a:latin typeface="Sylfaen"/>
                <a:cs typeface="Sylfaen"/>
              </a:rPr>
              <a:t>ა</a:t>
            </a:r>
            <a:r>
              <a:rPr dirty="0" smtClean="0" sz="1100" spc="15">
                <a:latin typeface="Sylfaen"/>
                <a:cs typeface="Sylfaen"/>
              </a:rPr>
              <a:t> </a:t>
            </a:r>
            <a:r>
              <a:rPr dirty="0" smtClean="0" sz="1100" spc="15">
                <a:latin typeface="Sylfaen"/>
                <a:cs typeface="Sylfaen"/>
              </a:rPr>
              <a:t> </a:t>
            </a:r>
            <a:r>
              <a:rPr dirty="0" smtClean="0" sz="1100" spc="15">
                <a:latin typeface="Sylfaen"/>
                <a:cs typeface="Sylfaen"/>
              </a:rPr>
              <a:t>რო</a:t>
            </a:r>
            <a:r>
              <a:rPr dirty="0" smtClean="0" sz="1100" spc="15">
                <a:latin typeface="Sylfaen"/>
                <a:cs typeface="Sylfaen"/>
              </a:rPr>
              <a:t>მ</a:t>
            </a:r>
            <a:r>
              <a:rPr dirty="0" smtClean="0" sz="1100" spc="15">
                <a:latin typeface="Sylfaen"/>
                <a:cs typeface="Sylfaen"/>
              </a:rPr>
              <a:t>ა</a:t>
            </a:r>
            <a:r>
              <a:rPr dirty="0" smtClean="0" sz="1100" spc="15">
                <a:latin typeface="Sylfaen"/>
                <a:cs typeface="Sylfaen"/>
              </a:rPr>
              <a:t>ე</a:t>
            </a:r>
            <a:r>
              <a:rPr dirty="0" smtClean="0" sz="1100" spc="15">
                <a:latin typeface="Sylfaen"/>
                <a:cs typeface="Sylfaen"/>
              </a:rPr>
              <a:t>ლ</a:t>
            </a:r>
            <a:r>
              <a:rPr dirty="0" smtClean="0" sz="1100" spc="15">
                <a:latin typeface="Sylfaen"/>
                <a:cs typeface="Sylfaen"/>
              </a:rPr>
              <a:t>თ</a:t>
            </a:r>
            <a:r>
              <a:rPr dirty="0" smtClean="0" sz="1100" spc="15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319397" y="5655039"/>
            <a:ext cx="236381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31">
                <a:latin typeface="Sylfaen"/>
                <a:cs typeface="Sylfaen"/>
              </a:rPr>
              <a:t>პო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-92">
                <a:latin typeface="Sylfaen"/>
                <a:cs typeface="Sylfaen"/>
              </a:rPr>
              <a:t>ი</a:t>
            </a:r>
            <a:r>
              <a:rPr dirty="0" smtClean="0" sz="1100" spc="-117">
                <a:latin typeface="Sylfaen"/>
                <a:cs typeface="Sylfaen"/>
              </a:rPr>
              <a:t>ტ</a:t>
            </a:r>
            <a:r>
              <a:rPr dirty="0" smtClean="0" sz="1100" spc="-55">
                <a:latin typeface="Sylfaen"/>
                <a:cs typeface="Sylfaen"/>
              </a:rPr>
              <a:t>ი</a:t>
            </a:r>
            <a:r>
              <a:rPr dirty="0" smtClean="0" sz="1100" spc="-50">
                <a:latin typeface="Sylfaen"/>
                <a:cs typeface="Sylfaen"/>
              </a:rPr>
              <a:t>კ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0">
                <a:latin typeface="Sylfaen"/>
                <a:cs typeface="Sylfaen"/>
              </a:rPr>
              <a:t>რი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-114">
                <a:latin typeface="Sylfaen"/>
                <a:cs typeface="Sylfaen"/>
              </a:rPr>
              <a:t> </a:t>
            </a:r>
            <a:r>
              <a:rPr dirty="0" smtClean="0" sz="1100" spc="-31">
                <a:latin typeface="Sylfaen"/>
                <a:cs typeface="Sylfaen"/>
              </a:rPr>
              <a:t>ძ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88">
                <a:latin typeface="Sylfaen"/>
                <a:cs typeface="Sylfaen"/>
              </a:rPr>
              <a:t>ფ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ბა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-100">
                <a:latin typeface="Sylfaen"/>
                <a:cs typeface="Sylfaen"/>
              </a:rPr>
              <a:t> </a:t>
            </a:r>
            <a:r>
              <a:rPr dirty="0" smtClean="0" sz="1100" spc="-66">
                <a:latin typeface="Sylfaen"/>
                <a:cs typeface="Sylfaen"/>
              </a:rPr>
              <a:t>ც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-63">
                <a:latin typeface="Sylfaen"/>
                <a:cs typeface="Sylfaen"/>
              </a:rPr>
              <a:t>ხის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319397" y="5949171"/>
            <a:ext cx="236332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2">
                <a:latin typeface="Sylfaen"/>
                <a:cs typeface="Sylfaen"/>
              </a:rPr>
              <a:t>გ</a:t>
            </a:r>
            <a:r>
              <a:rPr dirty="0" smtClean="0" sz="1100" spc="-22">
                <a:latin typeface="Sylfaen"/>
                <a:cs typeface="Sylfaen"/>
              </a:rPr>
              <a:t>ა</a:t>
            </a:r>
            <a:r>
              <a:rPr dirty="0" smtClean="0" sz="1100" spc="-22">
                <a:latin typeface="Sylfaen"/>
                <a:cs typeface="Sylfaen"/>
              </a:rPr>
              <a:t>რ</a:t>
            </a:r>
            <a:r>
              <a:rPr dirty="0" smtClean="0" sz="1100" spc="-22">
                <a:latin typeface="Sylfaen"/>
                <a:cs typeface="Sylfaen"/>
              </a:rPr>
              <a:t>ე</a:t>
            </a:r>
            <a:r>
              <a:rPr dirty="0" smtClean="0" sz="1100" spc="-22">
                <a:latin typeface="Sylfaen"/>
                <a:cs typeface="Sylfaen"/>
              </a:rPr>
              <a:t>თ</a:t>
            </a:r>
            <a:r>
              <a:rPr dirty="0" smtClean="0" sz="1100" spc="-22">
                <a:latin typeface="Sylfaen"/>
                <a:cs typeface="Sylfaen"/>
              </a:rPr>
              <a:t> </a:t>
            </a:r>
            <a:r>
              <a:rPr dirty="0" smtClean="0" sz="1100" spc="-22">
                <a:latin typeface="Sylfaen"/>
                <a:cs typeface="Sylfaen"/>
              </a:rPr>
              <a:t>დ</a:t>
            </a:r>
            <a:r>
              <a:rPr dirty="0" smtClean="0" sz="1100" spc="-22">
                <a:latin typeface="Sylfaen"/>
                <a:cs typeface="Sylfaen"/>
              </a:rPr>
              <a:t>ა</a:t>
            </a:r>
            <a:r>
              <a:rPr dirty="0" smtClean="0" sz="1100" spc="-22">
                <a:latin typeface="Sylfaen"/>
                <a:cs typeface="Sylfaen"/>
              </a:rPr>
              <a:t> </a:t>
            </a:r>
            <a:r>
              <a:rPr dirty="0" smtClean="0" sz="1100" spc="-22">
                <a:latin typeface="Sylfaen"/>
                <a:cs typeface="Sylfaen"/>
              </a:rPr>
              <a:t>ა</a:t>
            </a:r>
            <a:r>
              <a:rPr dirty="0" smtClean="0" sz="1100" spc="-22">
                <a:latin typeface="Sylfaen"/>
                <a:cs typeface="Sylfaen"/>
              </a:rPr>
              <a:t>ხ</a:t>
            </a:r>
            <a:r>
              <a:rPr dirty="0" smtClean="0" sz="1100" spc="-22">
                <a:latin typeface="Sylfaen"/>
                <a:cs typeface="Sylfaen"/>
              </a:rPr>
              <a:t>დ</a:t>
            </a:r>
            <a:r>
              <a:rPr dirty="0" smtClean="0" sz="1100" spc="-22">
                <a:latin typeface="Sylfaen"/>
                <a:cs typeface="Sylfaen"/>
              </a:rPr>
              <a:t>ე</a:t>
            </a:r>
            <a:r>
              <a:rPr dirty="0" smtClean="0" sz="1100" spc="-22">
                <a:latin typeface="Sylfaen"/>
                <a:cs typeface="Sylfaen"/>
              </a:rPr>
              <a:t>ნ</a:t>
            </a:r>
            <a:r>
              <a:rPr dirty="0" smtClean="0" sz="1100" spc="-22">
                <a:latin typeface="Sylfaen"/>
                <a:cs typeface="Sylfaen"/>
              </a:rPr>
              <a:t>დ</a:t>
            </a:r>
            <a:r>
              <a:rPr dirty="0" smtClean="0" sz="1100" spc="-22">
                <a:latin typeface="Sylfaen"/>
                <a:cs typeface="Sylfaen"/>
              </a:rPr>
              <a:t>ა</a:t>
            </a:r>
            <a:r>
              <a:rPr dirty="0" smtClean="0" sz="1100" spc="-22">
                <a:latin typeface="Sylfaen"/>
                <a:cs typeface="Sylfaen"/>
              </a:rPr>
              <a:t> </a:t>
            </a:r>
            <a:r>
              <a:rPr dirty="0" smtClean="0" sz="1100" spc="-22">
                <a:latin typeface="Sylfaen"/>
                <a:cs typeface="Sylfaen"/>
              </a:rPr>
              <a:t>თ</a:t>
            </a:r>
            <a:r>
              <a:rPr dirty="0" smtClean="0" sz="1100" spc="-22">
                <a:latin typeface="Sylfaen"/>
                <a:cs typeface="Sylfaen"/>
              </a:rPr>
              <a:t>უ</a:t>
            </a:r>
            <a:r>
              <a:rPr dirty="0" smtClean="0" sz="1100" spc="-22">
                <a:latin typeface="Sylfaen"/>
                <a:cs typeface="Sylfaen"/>
              </a:rPr>
              <a:t> </a:t>
            </a:r>
            <a:r>
              <a:rPr dirty="0" smtClean="0" sz="1100" spc="-22">
                <a:latin typeface="Sylfaen"/>
                <a:cs typeface="Sylfaen"/>
              </a:rPr>
              <a:t>ა</a:t>
            </a:r>
            <a:r>
              <a:rPr dirty="0" smtClean="0" sz="1100" spc="-22">
                <a:latin typeface="Sylfaen"/>
                <a:cs typeface="Sylfaen"/>
              </a:rPr>
              <a:t>რა</a:t>
            </a:r>
            <a:r>
              <a:rPr dirty="0" smtClean="0" sz="1100" spc="-22">
                <a:latin typeface="Sylfaen"/>
                <a:cs typeface="Sylfaen"/>
              </a:rPr>
              <a:t> </a:t>
            </a:r>
            <a:r>
              <a:rPr dirty="0" smtClean="0" sz="1100" spc="-22">
                <a:latin typeface="Sylfaen"/>
                <a:cs typeface="Sylfaen"/>
              </a:rPr>
              <a:t>უ</a:t>
            </a:r>
            <a:r>
              <a:rPr dirty="0" smtClean="0" sz="1100" spc="-22">
                <a:latin typeface="Sylfaen"/>
                <a:cs typeface="Sylfaen"/>
              </a:rPr>
              <a:t>ც</a:t>
            </a:r>
            <a:r>
              <a:rPr dirty="0" smtClean="0" sz="1100" spc="-22">
                <a:latin typeface="Sylfaen"/>
                <a:cs typeface="Sylfaen"/>
              </a:rPr>
              <a:t>ხ</a:t>
            </a:r>
            <a:r>
              <a:rPr dirty="0" smtClean="0" sz="1100" spc="-22">
                <a:latin typeface="Sylfaen"/>
                <a:cs typeface="Sylfaen"/>
              </a:rPr>
              <a:t>ოური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02004" y="6243303"/>
            <a:ext cx="75041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ლ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მ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ნ</a:t>
            </a:r>
            <a:r>
              <a:rPr dirty="0" smtClean="0" sz="1100" spc="-1">
                <a:latin typeface="Sylfaen"/>
                <a:cs typeface="Sylfaen"/>
              </a:rPr>
              <a:t>ტ</a:t>
            </a:r>
            <a:r>
              <a:rPr dirty="0" smtClean="0" sz="1100" spc="-1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775206" y="6243303"/>
            <a:ext cx="65647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4">
                <a:latin typeface="Sylfaen"/>
                <a:cs typeface="Sylfaen"/>
              </a:rPr>
              <a:t>ა</a:t>
            </a:r>
            <a:r>
              <a:rPr dirty="0" smtClean="0" sz="1100" spc="14">
                <a:latin typeface="Sylfaen"/>
                <a:cs typeface="Sylfaen"/>
              </a:rPr>
              <a:t>რ</a:t>
            </a:r>
            <a:r>
              <a:rPr dirty="0" smtClean="0" sz="1100" spc="14">
                <a:latin typeface="Sylfaen"/>
                <a:cs typeface="Sylfaen"/>
              </a:rPr>
              <a:t>ს</a:t>
            </a:r>
            <a:r>
              <a:rPr dirty="0" smtClean="0" sz="1100" spc="14">
                <a:latin typeface="Sylfaen"/>
                <a:cs typeface="Sylfaen"/>
              </a:rPr>
              <a:t>ე</a:t>
            </a:r>
            <a:r>
              <a:rPr dirty="0" smtClean="0" sz="1100" spc="14">
                <a:latin typeface="Sylfaen"/>
                <a:cs typeface="Sylfaen"/>
              </a:rPr>
              <a:t>ბ</a:t>
            </a:r>
            <a:r>
              <a:rPr dirty="0" smtClean="0" sz="1100" spc="14">
                <a:latin typeface="Sylfaen"/>
                <a:cs typeface="Sylfaen"/>
              </a:rPr>
              <a:t>ო</a:t>
            </a:r>
            <a:r>
              <a:rPr dirty="0" smtClean="0" sz="1100" spc="14">
                <a:latin typeface="Sylfaen"/>
                <a:cs typeface="Sylfaen"/>
              </a:rPr>
              <a:t>ბა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555875" y="6243303"/>
            <a:ext cx="66881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0">
                <a:latin typeface="Sylfaen"/>
                <a:cs typeface="Sylfaen"/>
              </a:rPr>
              <a:t>რ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-10">
                <a:latin typeface="Sylfaen"/>
                <a:cs typeface="Sylfaen"/>
              </a:rPr>
              <a:t>გ</a:t>
            </a:r>
            <a:r>
              <a:rPr dirty="0" smtClean="0" sz="1100" spc="-10">
                <a:latin typeface="Sylfaen"/>
                <a:cs typeface="Sylfaen"/>
              </a:rPr>
              <a:t>ი</a:t>
            </a:r>
            <a:r>
              <a:rPr dirty="0" smtClean="0" sz="1100" spc="-10">
                <a:latin typeface="Sylfaen"/>
                <a:cs typeface="Sylfaen"/>
              </a:rPr>
              <a:t>ო</a:t>
            </a:r>
            <a:r>
              <a:rPr dirty="0" smtClean="0" sz="1100" spc="-10">
                <a:latin typeface="Sylfaen"/>
                <a:cs typeface="Sylfaen"/>
              </a:rPr>
              <a:t>ნ</a:t>
            </a:r>
            <a:r>
              <a:rPr dirty="0" smtClean="0" sz="1100" spc="-10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348354" y="6243303"/>
            <a:ext cx="166054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-114">
                <a:latin typeface="Sylfaen"/>
                <a:cs typeface="Sylfaen"/>
              </a:rPr>
              <a:t>ტ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87">
                <a:latin typeface="Sylfaen"/>
                <a:cs typeface="Sylfaen"/>
              </a:rPr>
              <a:t>რ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135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    </a:t>
            </a:r>
            <a:r>
              <a:rPr dirty="0" smtClean="0" sz="1100" spc="-25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„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-4">
                <a:latin typeface="Sylfaen"/>
                <a:cs typeface="Sylfaen"/>
              </a:rPr>
              <a:t>“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131689" y="6243303"/>
            <a:ext cx="17889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4">
                <a:latin typeface="Sylfaen"/>
                <a:cs typeface="Sylfaen"/>
              </a:rPr>
              <a:t>ამ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32298" y="6243303"/>
            <a:ext cx="42120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0">
                <a:latin typeface="Sylfaen"/>
                <a:cs typeface="Sylfaen"/>
              </a:rPr>
              <a:t>რივ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976366" y="6243303"/>
            <a:ext cx="70540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4">
                <a:latin typeface="Sylfaen"/>
                <a:cs typeface="Sylfaen"/>
              </a:rPr>
              <a:t>უ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ღრ</a:t>
            </a:r>
            <a:r>
              <a:rPr dirty="0" smtClean="0" sz="1100" spc="-14">
                <a:latin typeface="Sylfaen"/>
                <a:cs typeface="Sylfaen"/>
              </a:rPr>
              <a:t>ე</a:t>
            </a:r>
            <a:r>
              <a:rPr dirty="0" smtClean="0" sz="1100" spc="-14">
                <a:latin typeface="Sylfaen"/>
                <a:cs typeface="Sylfaen"/>
              </a:rPr>
              <a:t>ს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დ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02004" y="6537435"/>
            <a:ext cx="578066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იშ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ოვ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ია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6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ღ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ვლური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32">
                <a:latin typeface="Sylfaen"/>
                <a:cs typeface="Sylfaen"/>
              </a:rPr>
              <a:t> </a:t>
            </a:r>
            <a:r>
              <a:rPr dirty="0" smtClean="0" sz="1100" spc="-158">
                <a:latin typeface="Sylfaen"/>
                <a:cs typeface="Sylfaen"/>
              </a:rPr>
              <a:t>თ</a:t>
            </a:r>
            <a:r>
              <a:rPr dirty="0" smtClean="0" sz="1100" spc="-148">
                <a:latin typeface="Sylfaen"/>
                <a:cs typeface="Sylfaen"/>
              </a:rPr>
              <a:t>უ</a:t>
            </a:r>
            <a:r>
              <a:rPr dirty="0" smtClean="0" sz="1100" spc="-50">
                <a:latin typeface="Sylfaen"/>
                <a:cs typeface="Sylfaen"/>
              </a:rPr>
              <a:t>   </a:t>
            </a:r>
            <a:r>
              <a:rPr dirty="0" smtClean="0" sz="1100" spc="98">
                <a:latin typeface="Sylfaen"/>
                <a:cs typeface="Sylfaen"/>
              </a:rPr>
              <a:t> 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124">
                <a:latin typeface="Sylfaen"/>
                <a:cs typeface="Sylfaen"/>
              </a:rPr>
              <a:t>ტ</a:t>
            </a:r>
            <a:r>
              <a:rPr dirty="0" smtClean="0" sz="1100" spc="-55">
                <a:latin typeface="Sylfaen"/>
                <a:cs typeface="Sylfaen"/>
              </a:rPr>
              <a:t>ი</a:t>
            </a:r>
            <a:r>
              <a:rPr dirty="0" smtClean="0" sz="1100" spc="-50">
                <a:latin typeface="Sylfaen"/>
                <a:cs typeface="Sylfaen"/>
              </a:rPr>
              <a:t>კ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0">
                <a:latin typeface="Sylfaen"/>
                <a:cs typeface="Sylfaen"/>
              </a:rPr>
              <a:t>რი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-39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24">
                <a:latin typeface="Sylfaen"/>
                <a:cs typeface="Sylfaen"/>
              </a:rPr>
              <a:t>ტ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57">
                <a:latin typeface="Sylfaen"/>
                <a:cs typeface="Sylfaen"/>
              </a:rPr>
              <a:t>ბის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-44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35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0">
                <a:latin typeface="Sylfaen"/>
                <a:cs typeface="Sylfaen"/>
              </a:rPr>
              <a:t>რი</a:t>
            </a:r>
            <a:r>
              <a:rPr dirty="0" smtClean="0" sz="1100" spc="-19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ტ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ბის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2004" y="6831567"/>
            <a:ext cx="362536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6">
                <a:latin typeface="Sylfaen"/>
                <a:cs typeface="Sylfaen"/>
              </a:rPr>
              <a:t>გ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ვ</a:t>
            </a:r>
            <a:r>
              <a:rPr dirty="0" smtClean="0" sz="1100" spc="-6">
                <a:latin typeface="Sylfaen"/>
                <a:cs typeface="Sylfaen"/>
              </a:rPr>
              <a:t>რ</a:t>
            </a:r>
            <a:r>
              <a:rPr dirty="0" smtClean="0" sz="1100" spc="-6">
                <a:latin typeface="Sylfaen"/>
                <a:cs typeface="Sylfaen"/>
              </a:rPr>
              <a:t>ც</a:t>
            </a:r>
            <a:r>
              <a:rPr dirty="0" smtClean="0" sz="1100" spc="-6">
                <a:latin typeface="Sylfaen"/>
                <a:cs typeface="Sylfaen"/>
              </a:rPr>
              <a:t>ე</a:t>
            </a:r>
            <a:r>
              <a:rPr dirty="0" smtClean="0" sz="1100" spc="-6">
                <a:latin typeface="Sylfaen"/>
                <a:cs typeface="Sylfaen"/>
              </a:rPr>
              <a:t>ლ</a:t>
            </a:r>
            <a:r>
              <a:rPr dirty="0" smtClean="0" sz="1100" spc="-6">
                <a:latin typeface="Sylfaen"/>
                <a:cs typeface="Sylfaen"/>
              </a:rPr>
              <a:t>ე</a:t>
            </a:r>
            <a:r>
              <a:rPr dirty="0" smtClean="0" sz="1100" spc="-6">
                <a:latin typeface="Sylfaen"/>
                <a:cs typeface="Sylfaen"/>
              </a:rPr>
              <a:t>ბის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მ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ს</a:t>
            </a:r>
            <a:r>
              <a:rPr dirty="0" smtClean="0" sz="1100" spc="-6">
                <a:latin typeface="Sylfaen"/>
                <a:cs typeface="Sylfaen"/>
              </a:rPr>
              <a:t>შ</a:t>
            </a:r>
            <a:r>
              <a:rPr dirty="0" smtClean="0" sz="1100" spc="-6">
                <a:latin typeface="Sylfaen"/>
                <a:cs typeface="Sylfaen"/>
              </a:rPr>
              <a:t>ტ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ბ</a:t>
            </a:r>
            <a:r>
              <a:rPr dirty="0" smtClean="0" sz="1100" spc="-6">
                <a:latin typeface="Sylfaen"/>
                <a:cs typeface="Sylfaen"/>
              </a:rPr>
              <a:t>ის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გ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ნ</a:t>
            </a:r>
            <a:r>
              <a:rPr dirty="0" smtClean="0" sz="1100" spc="-6">
                <a:latin typeface="Sylfaen"/>
                <a:cs typeface="Sylfaen"/>
              </a:rPr>
              <a:t>ს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ზ</a:t>
            </a:r>
            <a:r>
              <a:rPr dirty="0" smtClean="0" sz="1100" spc="-6">
                <a:latin typeface="Sylfaen"/>
                <a:cs typeface="Sylfaen"/>
              </a:rPr>
              <a:t>ღვრა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მ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მ</a:t>
            </a:r>
            <a:r>
              <a:rPr dirty="0" smtClean="0" sz="1100" spc="-6">
                <a:latin typeface="Sylfaen"/>
                <a:cs typeface="Sylfaen"/>
              </a:rPr>
              <a:t>ი</a:t>
            </a:r>
            <a:r>
              <a:rPr dirty="0" smtClean="0" sz="1100" spc="-6">
                <a:latin typeface="Sylfaen"/>
                <a:cs typeface="Sylfaen"/>
              </a:rPr>
              <a:t>კ</a:t>
            </a:r>
            <a:r>
              <a:rPr dirty="0" smtClean="0" sz="1100" spc="-6">
                <a:latin typeface="Sylfaen"/>
                <a:cs typeface="Sylfaen"/>
              </a:rPr>
              <a:t>რ</a:t>
            </a:r>
            <a:r>
              <a:rPr dirty="0" smtClean="0" sz="1100" spc="-6">
                <a:latin typeface="Sylfaen"/>
                <a:cs typeface="Sylfaen"/>
              </a:rPr>
              <a:t>ორ</a:t>
            </a:r>
            <a:r>
              <a:rPr dirty="0" smtClean="0" sz="1100" spc="-6">
                <a:latin typeface="Sylfaen"/>
                <a:cs typeface="Sylfaen"/>
              </a:rPr>
              <a:t>ე</a:t>
            </a:r>
            <a:r>
              <a:rPr dirty="0" smtClean="0" sz="1100" spc="-6">
                <a:latin typeface="Sylfaen"/>
                <a:cs typeface="Sylfaen"/>
              </a:rPr>
              <a:t>გ</a:t>
            </a:r>
            <a:r>
              <a:rPr dirty="0" smtClean="0" sz="1100" spc="-6">
                <a:latin typeface="Sylfaen"/>
                <a:cs typeface="Sylfaen"/>
              </a:rPr>
              <a:t>ი</a:t>
            </a:r>
            <a:r>
              <a:rPr dirty="0" smtClean="0" sz="1100" spc="-6">
                <a:latin typeface="Sylfaen"/>
                <a:cs typeface="Sylfaen"/>
              </a:rPr>
              <a:t>ო</a:t>
            </a:r>
            <a:r>
              <a:rPr dirty="0" smtClean="0" sz="1100" spc="-6">
                <a:latin typeface="Sylfaen"/>
                <a:cs typeface="Sylfaen"/>
              </a:rPr>
              <a:t>ნ</a:t>
            </a:r>
            <a:r>
              <a:rPr dirty="0" smtClean="0" sz="1100" spc="-6">
                <a:latin typeface="Sylfaen"/>
                <a:cs typeface="Sylfaen"/>
              </a:rPr>
              <a:t>შ</a:t>
            </a:r>
            <a:r>
              <a:rPr dirty="0" smtClean="0" sz="1100" spc="-6">
                <a:latin typeface="Sylfaen"/>
                <a:cs typeface="Sylfaen"/>
              </a:rPr>
              <a:t>ი</a:t>
            </a:r>
            <a:r>
              <a:rPr dirty="0" smtClean="0" sz="1100" spc="-6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73276" y="7125699"/>
            <a:ext cx="17889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4">
                <a:latin typeface="Sylfaen"/>
                <a:cs typeface="Sylfaen"/>
              </a:rPr>
              <a:t>ამ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83182" y="7125699"/>
            <a:ext cx="75195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მ</a:t>
            </a:r>
            <a:r>
              <a:rPr dirty="0" smtClean="0" sz="1100" spc="-2">
                <a:latin typeface="Sylfaen"/>
                <a:cs typeface="Sylfaen"/>
              </a:rPr>
              <a:t>ო</a:t>
            </a:r>
            <a:r>
              <a:rPr dirty="0" smtClean="0" sz="1100" spc="-2">
                <a:latin typeface="Sylfaen"/>
                <a:cs typeface="Sylfaen"/>
              </a:rPr>
              <a:t>ც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ნ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ბის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66543" y="7125699"/>
            <a:ext cx="116374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">
                <a:latin typeface="Sylfaen"/>
                <a:cs typeface="Sylfaen"/>
              </a:rPr>
              <a:t>შ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ს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ს</a:t>
            </a:r>
            <a:r>
              <a:rPr dirty="0" smtClean="0" sz="1100" spc="-2">
                <a:latin typeface="Sylfaen"/>
                <a:cs typeface="Sylfaen"/>
              </a:rPr>
              <a:t>რ</a:t>
            </a:r>
            <a:r>
              <a:rPr dirty="0" smtClean="0" sz="1100" spc="-2">
                <a:latin typeface="Sylfaen"/>
                <a:cs typeface="Sylfaen"/>
              </a:rPr>
              <a:t>უ</a:t>
            </a:r>
            <a:r>
              <a:rPr dirty="0" smtClean="0" sz="1100" spc="-2">
                <a:latin typeface="Sylfaen"/>
                <a:cs typeface="Sylfaen"/>
              </a:rPr>
              <a:t>ლ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ბ</a:t>
            </a:r>
            <a:r>
              <a:rPr dirty="0" smtClean="0" sz="1100" spc="-2">
                <a:latin typeface="Sylfaen"/>
                <a:cs typeface="Sylfaen"/>
              </a:rPr>
              <a:t>ლ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დ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61257" y="7125699"/>
            <a:ext cx="42674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">
                <a:latin typeface="Sylfaen"/>
                <a:cs typeface="Sylfaen"/>
              </a:rPr>
              <a:t>ბ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მ</a:t>
            </a:r>
            <a:r>
              <a:rPr dirty="0" smtClean="0" sz="1100" spc="-1">
                <a:latin typeface="Sylfaen"/>
                <a:cs typeface="Sylfaen"/>
              </a:rPr>
              <a:t>-</a:t>
            </a:r>
            <a:r>
              <a:rPr dirty="0" smtClean="0" sz="1100" spc="-1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2004" y="7420212"/>
            <a:ext cx="348410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ქ</a:t>
            </a:r>
            <a:r>
              <a:rPr dirty="0" smtClean="0" sz="1100" spc="-5">
                <a:latin typeface="Sylfaen"/>
                <a:cs typeface="Sylfaen"/>
              </a:rPr>
              <a:t>ს</a:t>
            </a:r>
            <a:r>
              <a:rPr dirty="0" smtClean="0" sz="1100" spc="-5">
                <a:latin typeface="Sylfaen"/>
                <a:cs typeface="Sylfaen"/>
              </a:rPr>
              <a:t>პ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დ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ც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ჯ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რ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კ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დ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ვ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2</a:t>
            </a:r>
            <a:r>
              <a:rPr dirty="0" smtClean="0" sz="1100" spc="-5">
                <a:latin typeface="Sylfaen"/>
                <a:cs typeface="Sylfaen"/>
              </a:rPr>
              <a:t>010-2012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წ</a:t>
            </a:r>
            <a:r>
              <a:rPr dirty="0" smtClean="0" sz="1100" spc="-5">
                <a:latin typeface="Sylfaen"/>
                <a:cs typeface="Sylfaen"/>
              </a:rPr>
              <a:t>ლ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ბში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წა</a:t>
            </a:r>
            <a:r>
              <a:rPr dirty="0" smtClean="0" sz="1100" spc="-5">
                <a:latin typeface="Sylfaen"/>
                <a:cs typeface="Sylfaen"/>
              </a:rPr>
              <a:t>რ</a:t>
            </a:r>
            <a:r>
              <a:rPr dirty="0" smtClean="0" sz="1100" spc="-5">
                <a:latin typeface="Sylfaen"/>
                <a:cs typeface="Sylfaen"/>
              </a:rPr>
              <a:t>მ</a:t>
            </a:r>
            <a:r>
              <a:rPr dirty="0" smtClean="0" sz="1100" spc="-5">
                <a:latin typeface="Sylfaen"/>
                <a:cs typeface="Sylfaen"/>
              </a:rPr>
              <a:t>ო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ბ</a:t>
            </a:r>
            <a:r>
              <a:rPr dirty="0" smtClean="0" sz="1100" spc="-5">
                <a:latin typeface="Sylfaen"/>
                <a:cs typeface="Sylfaen"/>
              </a:rPr>
              <a:t>დ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2004" y="7712820"/>
            <a:ext cx="1042609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3">
                <a:latin typeface="Sylfaen"/>
                <a:cs typeface="Sylfaen"/>
              </a:rPr>
              <a:t>არ</a:t>
            </a:r>
            <a:r>
              <a:rPr dirty="0" smtClean="0" sz="1100" spc="13">
                <a:latin typeface="Sylfaen"/>
                <a:cs typeface="Sylfaen"/>
              </a:rPr>
              <a:t>ქ</a:t>
            </a:r>
            <a:r>
              <a:rPr dirty="0" smtClean="0" sz="1100" spc="13">
                <a:latin typeface="Sylfaen"/>
                <a:cs typeface="Sylfaen"/>
              </a:rPr>
              <a:t>ე</a:t>
            </a:r>
            <a:r>
              <a:rPr dirty="0" smtClean="0" sz="1100" spc="13">
                <a:latin typeface="Sylfaen"/>
                <a:cs typeface="Sylfaen"/>
              </a:rPr>
              <a:t>ო</a:t>
            </a:r>
            <a:r>
              <a:rPr dirty="0" smtClean="0" sz="1100" spc="13">
                <a:latin typeface="Sylfaen"/>
                <a:cs typeface="Sylfaen"/>
              </a:rPr>
              <a:t>ლ</a:t>
            </a:r>
            <a:r>
              <a:rPr dirty="0" smtClean="0" sz="1100" spc="13">
                <a:latin typeface="Sylfaen"/>
                <a:cs typeface="Sylfaen"/>
              </a:rPr>
              <a:t>ო</a:t>
            </a:r>
            <a:r>
              <a:rPr dirty="0" smtClean="0" sz="1100" spc="13">
                <a:latin typeface="Sylfaen"/>
                <a:cs typeface="Sylfaen"/>
              </a:rPr>
              <a:t>გ</a:t>
            </a:r>
            <a:r>
              <a:rPr dirty="0" smtClean="0" sz="1100" spc="13">
                <a:latin typeface="Sylfaen"/>
                <a:cs typeface="Sylfaen"/>
              </a:rPr>
              <a:t>ი</a:t>
            </a:r>
            <a:r>
              <a:rPr dirty="0" smtClean="0" sz="1100" spc="13">
                <a:latin typeface="Sylfaen"/>
                <a:cs typeface="Sylfaen"/>
              </a:rPr>
              <a:t>უ</a:t>
            </a:r>
            <a:r>
              <a:rPr dirty="0" smtClean="0" sz="1100" spc="13">
                <a:latin typeface="Sylfaen"/>
                <a:cs typeface="Sylfaen"/>
              </a:rPr>
              <a:t>რ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80615" y="7712820"/>
            <a:ext cx="666991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">
                <a:latin typeface="Sylfaen"/>
                <a:cs typeface="Sylfaen"/>
              </a:rPr>
              <a:t>გ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თ</a:t>
            </a:r>
            <a:r>
              <a:rPr dirty="0" smtClean="0" sz="1100" spc="-2">
                <a:latin typeface="Sylfaen"/>
                <a:cs typeface="Sylfaen"/>
              </a:rPr>
              <a:t>ხ</a:t>
            </a:r>
            <a:r>
              <a:rPr dirty="0" smtClean="0" sz="1100" spc="-2">
                <a:latin typeface="Sylfaen"/>
                <a:cs typeface="Sylfaen"/>
              </a:rPr>
              <a:t>რ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ბს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83991" y="7712820"/>
            <a:ext cx="902961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7">
                <a:latin typeface="Sylfaen"/>
                <a:cs typeface="Sylfaen"/>
              </a:rPr>
              <a:t>ხ</a:t>
            </a:r>
            <a:r>
              <a:rPr dirty="0" smtClean="0" sz="1100" spc="-17">
                <a:latin typeface="Sylfaen"/>
                <a:cs typeface="Sylfaen"/>
              </a:rPr>
              <a:t>ე</a:t>
            </a:r>
            <a:r>
              <a:rPr dirty="0" smtClean="0" sz="1100" spc="-17">
                <a:latin typeface="Sylfaen"/>
                <a:cs typeface="Sylfaen"/>
              </a:rPr>
              <a:t>ლ</a:t>
            </a:r>
            <a:r>
              <a:rPr dirty="0" smtClean="0" sz="1100" spc="-17">
                <a:latin typeface="Sylfaen"/>
                <a:cs typeface="Sylfaen"/>
              </a:rPr>
              <a:t>ვ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ჩ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უ</a:t>
            </a:r>
            <a:r>
              <a:rPr dirty="0" smtClean="0" sz="1100" spc="-17">
                <a:latin typeface="Sylfaen"/>
                <a:cs typeface="Sylfaen"/>
              </a:rPr>
              <a:t>რის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004" y="8006952"/>
            <a:ext cx="3483844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8">
                <a:latin typeface="Sylfaen"/>
                <a:cs typeface="Sylfaen"/>
              </a:rPr>
              <a:t>მ</a:t>
            </a:r>
            <a:r>
              <a:rPr dirty="0" smtClean="0" sz="1100" spc="-18">
                <a:latin typeface="Sylfaen"/>
                <a:cs typeface="Sylfaen"/>
              </a:rPr>
              <a:t>უ</a:t>
            </a:r>
            <a:r>
              <a:rPr dirty="0" smtClean="0" sz="1100" spc="-18">
                <a:latin typeface="Sylfaen"/>
                <a:cs typeface="Sylfaen"/>
              </a:rPr>
              <a:t>ნ</a:t>
            </a:r>
            <a:r>
              <a:rPr dirty="0" smtClean="0" sz="1100" spc="-18">
                <a:latin typeface="Sylfaen"/>
                <a:cs typeface="Sylfaen"/>
              </a:rPr>
              <a:t>ი</a:t>
            </a:r>
            <a:r>
              <a:rPr dirty="0" smtClean="0" sz="1100" spc="-18">
                <a:latin typeface="Sylfaen"/>
                <a:cs typeface="Sylfaen"/>
              </a:rPr>
              <a:t>ც</a:t>
            </a:r>
            <a:r>
              <a:rPr dirty="0" smtClean="0" sz="1100" spc="-18">
                <a:latin typeface="Sylfaen"/>
                <a:cs typeface="Sylfaen"/>
              </a:rPr>
              <a:t>ი</a:t>
            </a:r>
            <a:r>
              <a:rPr dirty="0" smtClean="0" sz="1100" spc="-18">
                <a:latin typeface="Sylfaen"/>
                <a:cs typeface="Sylfaen"/>
              </a:rPr>
              <a:t>პ</a:t>
            </a:r>
            <a:r>
              <a:rPr dirty="0" smtClean="0" sz="1100" spc="-18">
                <a:latin typeface="Sylfaen"/>
                <a:cs typeface="Sylfaen"/>
              </a:rPr>
              <a:t>ა</a:t>
            </a:r>
            <a:r>
              <a:rPr dirty="0" smtClean="0" sz="1100" spc="-18">
                <a:latin typeface="Sylfaen"/>
                <a:cs typeface="Sylfaen"/>
              </a:rPr>
              <a:t>ლ</a:t>
            </a:r>
            <a:r>
              <a:rPr dirty="0" smtClean="0" sz="1100" spc="-18">
                <a:latin typeface="Sylfaen"/>
                <a:cs typeface="Sylfaen"/>
              </a:rPr>
              <a:t>ი</a:t>
            </a:r>
            <a:r>
              <a:rPr dirty="0" smtClean="0" sz="1100" spc="-18">
                <a:latin typeface="Sylfaen"/>
                <a:cs typeface="Sylfaen"/>
              </a:rPr>
              <a:t>ტ</a:t>
            </a:r>
            <a:r>
              <a:rPr dirty="0" smtClean="0" sz="1100" spc="-18">
                <a:latin typeface="Sylfaen"/>
                <a:cs typeface="Sylfaen"/>
              </a:rPr>
              <a:t>ე</a:t>
            </a:r>
            <a:r>
              <a:rPr dirty="0" smtClean="0" sz="1100" spc="-18">
                <a:latin typeface="Sylfaen"/>
                <a:cs typeface="Sylfaen"/>
              </a:rPr>
              <a:t>ტ</a:t>
            </a:r>
            <a:r>
              <a:rPr dirty="0" smtClean="0" sz="1100" spc="-18">
                <a:latin typeface="Sylfaen"/>
                <a:cs typeface="Sylfaen"/>
              </a:rPr>
              <a:t>ის</a:t>
            </a:r>
            <a:r>
              <a:rPr dirty="0" smtClean="0" sz="1100" spc="-18">
                <a:latin typeface="Sylfaen"/>
                <a:cs typeface="Sylfaen"/>
              </a:rPr>
              <a:t> </a:t>
            </a:r>
            <a:r>
              <a:rPr dirty="0" smtClean="0" sz="1100" spc="-18">
                <a:latin typeface="Sylfaen"/>
                <a:cs typeface="Sylfaen"/>
              </a:rPr>
              <a:t>ს</a:t>
            </a:r>
            <a:r>
              <a:rPr dirty="0" smtClean="0" sz="1100" spc="-18">
                <a:latin typeface="Sylfaen"/>
                <a:cs typeface="Sylfaen"/>
              </a:rPr>
              <a:t>ო</a:t>
            </a:r>
            <a:r>
              <a:rPr dirty="0" smtClean="0" sz="1100" spc="-18">
                <a:latin typeface="Sylfaen"/>
                <a:cs typeface="Sylfaen"/>
              </a:rPr>
              <a:t>ფ</a:t>
            </a:r>
            <a:r>
              <a:rPr dirty="0" smtClean="0" sz="1100" spc="-18">
                <a:latin typeface="Sylfaen"/>
                <a:cs typeface="Sylfaen"/>
              </a:rPr>
              <a:t>ე</a:t>
            </a:r>
            <a:r>
              <a:rPr dirty="0" smtClean="0" sz="1100" spc="-18">
                <a:latin typeface="Sylfaen"/>
                <a:cs typeface="Sylfaen"/>
              </a:rPr>
              <a:t>ლ</a:t>
            </a:r>
            <a:r>
              <a:rPr dirty="0" smtClean="0" sz="1100" spc="-18">
                <a:latin typeface="Sylfaen"/>
                <a:cs typeface="Sylfaen"/>
              </a:rPr>
              <a:t> </a:t>
            </a:r>
            <a:r>
              <a:rPr dirty="0" smtClean="0" sz="1100" spc="-18">
                <a:latin typeface="Sylfaen"/>
                <a:cs typeface="Sylfaen"/>
              </a:rPr>
              <a:t> </a:t>
            </a:r>
            <a:r>
              <a:rPr dirty="0" smtClean="0" sz="1100" spc="-18">
                <a:latin typeface="Sylfaen"/>
                <a:cs typeface="Sylfaen"/>
              </a:rPr>
              <a:t>მ</a:t>
            </a:r>
            <a:r>
              <a:rPr dirty="0" smtClean="0" sz="1100" spc="-18">
                <a:latin typeface="Sylfaen"/>
                <a:cs typeface="Sylfaen"/>
              </a:rPr>
              <a:t>ა</a:t>
            </a:r>
            <a:r>
              <a:rPr dirty="0" smtClean="0" sz="1100" spc="-18">
                <a:latin typeface="Sylfaen"/>
                <a:cs typeface="Sylfaen"/>
              </a:rPr>
              <a:t>ხ</a:t>
            </a:r>
            <a:r>
              <a:rPr dirty="0" smtClean="0" sz="1100" spc="-18">
                <a:latin typeface="Sylfaen"/>
                <a:cs typeface="Sylfaen"/>
              </a:rPr>
              <a:t>ოშ</a:t>
            </a:r>
            <a:r>
              <a:rPr dirty="0" smtClean="0" sz="1100" spc="-18">
                <a:latin typeface="Sylfaen"/>
                <a:cs typeface="Sylfaen"/>
              </a:rPr>
              <a:t>ი</a:t>
            </a:r>
            <a:r>
              <a:rPr dirty="0" smtClean="0" sz="1100" spc="-18">
                <a:latin typeface="Sylfaen"/>
                <a:cs typeface="Sylfaen"/>
              </a:rPr>
              <a:t>,</a:t>
            </a:r>
            <a:r>
              <a:rPr dirty="0" smtClean="0" sz="1100" spc="-18">
                <a:latin typeface="Sylfaen"/>
                <a:cs typeface="Sylfaen"/>
              </a:rPr>
              <a:t> </a:t>
            </a:r>
            <a:r>
              <a:rPr dirty="0" smtClean="0" sz="1100" spc="-18">
                <a:latin typeface="Sylfaen"/>
                <a:cs typeface="Sylfaen"/>
              </a:rPr>
              <a:t>ჭ</a:t>
            </a:r>
            <a:r>
              <a:rPr dirty="0" smtClean="0" sz="1100" spc="-18">
                <a:latin typeface="Sylfaen"/>
                <a:cs typeface="Sylfaen"/>
              </a:rPr>
              <a:t>ორ</a:t>
            </a:r>
            <a:r>
              <a:rPr dirty="0" smtClean="0" sz="1100" spc="-18">
                <a:latin typeface="Sylfaen"/>
                <a:cs typeface="Sylfaen"/>
              </a:rPr>
              <a:t>ო</a:t>
            </a:r>
            <a:r>
              <a:rPr dirty="0" smtClean="0" sz="1100" spc="-18">
                <a:latin typeface="Sylfaen"/>
                <a:cs typeface="Sylfaen"/>
              </a:rPr>
              <a:t>ხის</a:t>
            </a:r>
            <a:r>
              <a:rPr dirty="0" smtClean="0" sz="1100" spc="-18">
                <a:latin typeface="Sylfaen"/>
                <a:cs typeface="Sylfaen"/>
              </a:rPr>
              <a:t> </a:t>
            </a:r>
            <a:r>
              <a:rPr dirty="0" smtClean="0" sz="1100" spc="-18">
                <a:latin typeface="Sylfaen"/>
                <a:cs typeface="Sylfaen"/>
              </a:rPr>
              <a:t>მ</a:t>
            </a:r>
            <a:r>
              <a:rPr dirty="0" smtClean="0" sz="1100" spc="-18">
                <a:latin typeface="Sylfaen"/>
                <a:cs typeface="Sylfaen"/>
              </a:rPr>
              <a:t>ა</a:t>
            </a:r>
            <a:r>
              <a:rPr dirty="0" smtClean="0" sz="1100" spc="-18">
                <a:latin typeface="Sylfaen"/>
                <a:cs typeface="Sylfaen"/>
              </a:rPr>
              <a:t>რ</a:t>
            </a:r>
            <a:r>
              <a:rPr dirty="0" smtClean="0" sz="1100" spc="-18">
                <a:latin typeface="Sylfaen"/>
                <a:cs typeface="Sylfaen"/>
              </a:rPr>
              <a:t>ც</a:t>
            </a:r>
            <a:r>
              <a:rPr dirty="0" smtClean="0" sz="1100" spc="-18">
                <a:latin typeface="Sylfaen"/>
                <a:cs typeface="Sylfaen"/>
              </a:rPr>
              <a:t>ხ</a:t>
            </a:r>
            <a:r>
              <a:rPr dirty="0" smtClean="0" sz="1100" spc="-18">
                <a:latin typeface="Sylfaen"/>
                <a:cs typeface="Sylfaen"/>
              </a:rPr>
              <a:t>ე</a:t>
            </a:r>
            <a:r>
              <a:rPr dirty="0" smtClean="0" sz="1100" spc="-18">
                <a:latin typeface="Sylfaen"/>
                <a:cs typeface="Sylfaen"/>
              </a:rPr>
              <a:t>ნ</a:t>
            </a:r>
            <a:r>
              <a:rPr dirty="0" smtClean="0" sz="1100" spc="-18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2004" y="8301084"/>
            <a:ext cx="829716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5">
                <a:latin typeface="Sylfaen"/>
                <a:cs typeface="Sylfaen"/>
              </a:rPr>
              <a:t>ს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ნ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პ</a:t>
            </a:r>
            <a:r>
              <a:rPr dirty="0" smtClean="0" sz="1100" spc="-15">
                <a:latin typeface="Sylfaen"/>
                <a:cs typeface="Sylfaen"/>
              </a:rPr>
              <a:t>ირ</a:t>
            </a:r>
            <a:r>
              <a:rPr dirty="0" smtClean="0" sz="1100" spc="-15">
                <a:latin typeface="Sylfaen"/>
                <a:cs typeface="Sylfaen"/>
              </a:rPr>
              <a:t>ო</a:t>
            </a:r>
            <a:r>
              <a:rPr dirty="0" smtClean="0" sz="1100" spc="-15">
                <a:latin typeface="Sylfaen"/>
                <a:cs typeface="Sylfaen"/>
              </a:rPr>
              <a:t>ზ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12010" y="8301084"/>
            <a:ext cx="1353648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8">
                <a:latin typeface="Sylfaen"/>
                <a:cs typeface="Sylfaen"/>
              </a:rPr>
              <a:t>გ</a:t>
            </a:r>
            <a:r>
              <a:rPr dirty="0" smtClean="0" sz="1100" spc="18">
                <a:latin typeface="Sylfaen"/>
                <a:cs typeface="Sylfaen"/>
              </a:rPr>
              <a:t>ო</a:t>
            </a:r>
            <a:r>
              <a:rPr dirty="0" smtClean="0" sz="1100" spc="18">
                <a:latin typeface="Sylfaen"/>
                <a:cs typeface="Sylfaen"/>
              </a:rPr>
              <a:t>ნ</a:t>
            </a:r>
            <a:r>
              <a:rPr dirty="0" smtClean="0" sz="1100" spc="18">
                <a:latin typeface="Sylfaen"/>
                <a:cs typeface="Sylfaen"/>
              </a:rPr>
              <a:t>ი</a:t>
            </a:r>
            <a:r>
              <a:rPr dirty="0" smtClean="0" sz="1100" spc="18">
                <a:latin typeface="Sylfaen"/>
                <a:cs typeface="Sylfaen"/>
              </a:rPr>
              <a:t>ო</a:t>
            </a:r>
            <a:r>
              <a:rPr dirty="0" smtClean="0" sz="1100" spc="18">
                <a:latin typeface="Sylfaen"/>
                <a:cs typeface="Sylfaen"/>
              </a:rPr>
              <a:t>-</a:t>
            </a:r>
            <a:r>
              <a:rPr dirty="0" smtClean="0" sz="1100" spc="18">
                <a:latin typeface="Sylfaen"/>
                <a:cs typeface="Sylfaen"/>
              </a:rPr>
              <a:t>ა</a:t>
            </a:r>
            <a:r>
              <a:rPr dirty="0" smtClean="0" sz="1100" spc="18">
                <a:latin typeface="Sylfaen"/>
                <a:cs typeface="Sylfaen"/>
              </a:rPr>
              <a:t>ფ</a:t>
            </a:r>
            <a:r>
              <a:rPr dirty="0" smtClean="0" sz="1100" spc="18">
                <a:latin typeface="Sylfaen"/>
                <a:cs typeface="Sylfaen"/>
              </a:rPr>
              <a:t>ს</a:t>
            </a:r>
            <a:r>
              <a:rPr dirty="0" smtClean="0" sz="1100" spc="18">
                <a:latin typeface="Sylfaen"/>
                <a:cs typeface="Sylfaen"/>
              </a:rPr>
              <a:t>ა</a:t>
            </a:r>
            <a:r>
              <a:rPr dirty="0" smtClean="0" sz="1100" spc="18">
                <a:latin typeface="Sylfaen"/>
                <a:cs typeface="Sylfaen"/>
              </a:rPr>
              <a:t>როს</a:t>
            </a:r>
            <a:r>
              <a:rPr dirty="0" smtClean="0" sz="1100" spc="18">
                <a:latin typeface="Sylfaen"/>
                <a:cs typeface="Sylfaen"/>
              </a:rPr>
              <a:t>თ</a:t>
            </a:r>
            <a:r>
              <a:rPr dirty="0" smtClean="0" sz="1100" spc="18">
                <a:latin typeface="Sylfaen"/>
                <a:cs typeface="Sylfaen"/>
              </a:rPr>
              <a:t>ა</a:t>
            </a:r>
            <a:r>
              <a:rPr dirty="0" smtClean="0" sz="1100" spc="18">
                <a:latin typeface="Sylfaen"/>
                <a:cs typeface="Sylfaen"/>
              </a:rPr>
              <a:t>ნ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46957" y="8301084"/>
            <a:ext cx="540207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26">
                <a:latin typeface="Sylfaen"/>
                <a:cs typeface="Sylfaen"/>
              </a:rPr>
              <a:t>ა</a:t>
            </a:r>
            <a:r>
              <a:rPr dirty="0" smtClean="0" sz="1100" spc="26">
                <a:latin typeface="Sylfaen"/>
                <a:cs typeface="Sylfaen"/>
              </a:rPr>
              <a:t>ხ</a:t>
            </a:r>
            <a:r>
              <a:rPr dirty="0" smtClean="0" sz="1100" spc="26">
                <a:latin typeface="Sylfaen"/>
                <a:cs typeface="Sylfaen"/>
              </a:rPr>
              <a:t>ლ</a:t>
            </a:r>
            <a:r>
              <a:rPr dirty="0" smtClean="0" sz="1100" spc="26">
                <a:latin typeface="Sylfaen"/>
                <a:cs typeface="Sylfaen"/>
              </a:rPr>
              <a:t>ოს</a:t>
            </a:r>
            <a:r>
              <a:rPr dirty="0" smtClean="0" sz="1100" spc="26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8595216"/>
            <a:ext cx="882211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3">
                <a:latin typeface="Sylfaen"/>
                <a:cs typeface="Sylfaen"/>
              </a:rPr>
              <a:t>გ</a:t>
            </a:r>
            <a:r>
              <a:rPr dirty="0" smtClean="0" sz="1100" spc="3">
                <a:latin typeface="Sylfaen"/>
                <a:cs typeface="Sylfaen"/>
              </a:rPr>
              <a:t>ა</a:t>
            </a:r>
            <a:r>
              <a:rPr dirty="0" smtClean="0" sz="1100" spc="3">
                <a:latin typeface="Sylfaen"/>
                <a:cs typeface="Sylfaen"/>
              </a:rPr>
              <a:t>მ</a:t>
            </a:r>
            <a:r>
              <a:rPr dirty="0" smtClean="0" sz="1100" spc="3">
                <a:latin typeface="Sylfaen"/>
                <a:cs typeface="Sylfaen"/>
              </a:rPr>
              <a:t>ო</a:t>
            </a:r>
            <a:r>
              <a:rPr dirty="0" smtClean="0" sz="1100" spc="3">
                <a:latin typeface="Sylfaen"/>
                <a:cs typeface="Sylfaen"/>
              </a:rPr>
              <a:t>ვ</a:t>
            </a:r>
            <a:r>
              <a:rPr dirty="0" smtClean="0" sz="1100" spc="3">
                <a:latin typeface="Sylfaen"/>
                <a:cs typeface="Sylfaen"/>
              </a:rPr>
              <a:t>ლ</a:t>
            </a:r>
            <a:r>
              <a:rPr dirty="0" smtClean="0" sz="1100" spc="3">
                <a:latin typeface="Sylfaen"/>
                <a:cs typeface="Sylfaen"/>
              </a:rPr>
              <a:t>ი</a:t>
            </a:r>
            <a:r>
              <a:rPr dirty="0" smtClean="0" sz="1100" spc="3">
                <a:latin typeface="Sylfaen"/>
                <a:cs typeface="Sylfaen"/>
              </a:rPr>
              <a:t>ნ</a:t>
            </a:r>
            <a:r>
              <a:rPr dirty="0" smtClean="0" sz="1100" spc="3">
                <a:latin typeface="Sylfaen"/>
                <a:cs typeface="Sylfaen"/>
              </a:rPr>
              <a:t>დ</a:t>
            </a:r>
            <a:r>
              <a:rPr dirty="0" smtClean="0" sz="1100" spc="3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97126" y="8595216"/>
            <a:ext cx="683115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უ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93035" y="8595216"/>
            <a:ext cx="700781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">
                <a:latin typeface="Sylfaen"/>
                <a:cs typeface="Sylfaen"/>
              </a:rPr>
              <a:t>პ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რ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ო</a:t>
            </a:r>
            <a:r>
              <a:rPr dirty="0" smtClean="0" sz="1100" spc="-2">
                <a:latin typeface="Sylfaen"/>
                <a:cs typeface="Sylfaen"/>
              </a:rPr>
              <a:t>დ</a:t>
            </a:r>
            <a:r>
              <a:rPr dirty="0" smtClean="0" sz="1100" spc="-2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05327" y="8595216"/>
            <a:ext cx="881837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10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150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რხ</a:t>
            </a:r>
            <a:r>
              <a:rPr dirty="0" smtClean="0" sz="1100" spc="-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8889348"/>
            <a:ext cx="3484421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1">
                <a:latin typeface="Sylfaen"/>
                <a:cs typeface="Sylfaen"/>
              </a:rPr>
              <a:t>მ</a:t>
            </a:r>
            <a:r>
              <a:rPr dirty="0" smtClean="0" sz="1100" spc="11">
                <a:latin typeface="Sylfaen"/>
                <a:cs typeface="Sylfaen"/>
              </a:rPr>
              <a:t>რა</a:t>
            </a:r>
            <a:r>
              <a:rPr dirty="0" smtClean="0" sz="1100" spc="11">
                <a:latin typeface="Sylfaen"/>
                <a:cs typeface="Sylfaen"/>
              </a:rPr>
              <a:t>ვ</a:t>
            </a:r>
            <a:r>
              <a:rPr dirty="0" smtClean="0" sz="1100" spc="11">
                <a:latin typeface="Sylfaen"/>
                <a:cs typeface="Sylfaen"/>
              </a:rPr>
              <a:t>ა</a:t>
            </a:r>
            <a:r>
              <a:rPr dirty="0" smtClean="0" sz="1100" spc="11">
                <a:latin typeface="Sylfaen"/>
                <a:cs typeface="Sylfaen"/>
              </a:rPr>
              <a:t>ლ</a:t>
            </a:r>
            <a:r>
              <a:rPr dirty="0" smtClean="0" sz="1100" spc="11">
                <a:latin typeface="Sylfaen"/>
                <a:cs typeface="Sylfaen"/>
              </a:rPr>
              <a:t>ფ</a:t>
            </a:r>
            <a:r>
              <a:rPr dirty="0" smtClean="0" sz="1100" spc="11">
                <a:latin typeface="Sylfaen"/>
                <a:cs typeface="Sylfaen"/>
              </a:rPr>
              <a:t>ე</a:t>
            </a:r>
            <a:r>
              <a:rPr dirty="0" smtClean="0" sz="1100" spc="11">
                <a:latin typeface="Sylfaen"/>
                <a:cs typeface="Sylfaen"/>
              </a:rPr>
              <a:t>როვ</a:t>
            </a:r>
            <a:r>
              <a:rPr dirty="0" smtClean="0" sz="1100" spc="11">
                <a:latin typeface="Sylfaen"/>
                <a:cs typeface="Sylfaen"/>
              </a:rPr>
              <a:t>ა</a:t>
            </a:r>
            <a:r>
              <a:rPr dirty="0" smtClean="0" sz="1100" spc="11">
                <a:latin typeface="Sylfaen"/>
                <a:cs typeface="Sylfaen"/>
              </a:rPr>
              <a:t>ნ</a:t>
            </a:r>
            <a:r>
              <a:rPr dirty="0" smtClean="0" sz="1100" spc="11">
                <a:latin typeface="Sylfaen"/>
                <a:cs typeface="Sylfaen"/>
              </a:rPr>
              <a:t>ი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ი</a:t>
            </a:r>
            <a:r>
              <a:rPr dirty="0" smtClean="0" sz="1100" spc="11">
                <a:latin typeface="Sylfaen"/>
                <a:cs typeface="Sylfaen"/>
              </a:rPr>
              <a:t>ნ</a:t>
            </a:r>
            <a:r>
              <a:rPr dirty="0" smtClean="0" sz="1100" spc="11">
                <a:latin typeface="Sylfaen"/>
                <a:cs typeface="Sylfaen"/>
              </a:rPr>
              <a:t>ვ</a:t>
            </a:r>
            <a:r>
              <a:rPr dirty="0" smtClean="0" sz="1100" spc="11">
                <a:latin typeface="Sylfaen"/>
                <a:cs typeface="Sylfaen"/>
              </a:rPr>
              <a:t>ე</a:t>
            </a:r>
            <a:r>
              <a:rPr dirty="0" smtClean="0" sz="1100" spc="11">
                <a:latin typeface="Sylfaen"/>
                <a:cs typeface="Sylfaen"/>
              </a:rPr>
              <a:t>ნ</a:t>
            </a:r>
            <a:r>
              <a:rPr dirty="0" smtClean="0" sz="1100" spc="11">
                <a:latin typeface="Sylfaen"/>
                <a:cs typeface="Sylfaen"/>
              </a:rPr>
              <a:t>ტ</a:t>
            </a:r>
            <a:r>
              <a:rPr dirty="0" smtClean="0" sz="1100" spc="11">
                <a:latin typeface="Sylfaen"/>
                <a:cs typeface="Sylfaen"/>
              </a:rPr>
              <a:t>ა</a:t>
            </a:r>
            <a:r>
              <a:rPr dirty="0" smtClean="0" sz="1100" spc="11">
                <a:latin typeface="Sylfaen"/>
                <a:cs typeface="Sylfaen"/>
              </a:rPr>
              <a:t>რით</a:t>
            </a:r>
            <a:r>
              <a:rPr dirty="0" smtClean="0" sz="1100" spc="11">
                <a:latin typeface="Sylfaen"/>
                <a:cs typeface="Sylfaen"/>
              </a:rPr>
              <a:t>,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რ</a:t>
            </a:r>
            <a:r>
              <a:rPr dirty="0" smtClean="0" sz="1100" spc="11">
                <a:latin typeface="Sylfaen"/>
                <a:cs typeface="Sylfaen"/>
              </a:rPr>
              <a:t>ო</a:t>
            </a:r>
            <a:r>
              <a:rPr dirty="0" smtClean="0" sz="1100" spc="11">
                <a:latin typeface="Sylfaen"/>
                <a:cs typeface="Sylfaen"/>
              </a:rPr>
              <a:t>მ</a:t>
            </a:r>
            <a:r>
              <a:rPr dirty="0" smtClean="0" sz="1100" spc="11">
                <a:latin typeface="Sylfaen"/>
                <a:cs typeface="Sylfaen"/>
              </a:rPr>
              <a:t>ე</a:t>
            </a:r>
            <a:r>
              <a:rPr dirty="0" smtClean="0" sz="1100" spc="11">
                <a:latin typeface="Sylfaen"/>
                <a:cs typeface="Sylfaen"/>
              </a:rPr>
              <a:t>ლ</a:t>
            </a:r>
            <a:r>
              <a:rPr dirty="0" smtClean="0" sz="1100" spc="11">
                <a:latin typeface="Sylfaen"/>
                <a:cs typeface="Sylfaen"/>
              </a:rPr>
              <a:t>ი</a:t>
            </a:r>
            <a:r>
              <a:rPr dirty="0" smtClean="0" sz="1100" spc="11">
                <a:latin typeface="Sylfaen"/>
                <a:cs typeface="Sylfaen"/>
              </a:rPr>
              <a:t>ც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ა</a:t>
            </a:r>
            <a:r>
              <a:rPr dirty="0" smtClean="0" sz="1100" spc="11">
                <a:latin typeface="Sylfaen"/>
                <a:cs typeface="Sylfaen"/>
              </a:rPr>
              <a:t>ხ</a:t>
            </a:r>
            <a:r>
              <a:rPr dirty="0" smtClean="0" sz="1100" spc="11">
                <a:latin typeface="Sylfaen"/>
                <a:cs typeface="Sylfaen"/>
              </a:rPr>
              <a:t>.</a:t>
            </a:r>
            <a:r>
              <a:rPr dirty="0" smtClean="0" sz="1100" spc="11">
                <a:latin typeface="Sylfaen"/>
                <a:cs typeface="Sylfaen"/>
              </a:rPr>
              <a:t>წ</a:t>
            </a:r>
            <a:r>
              <a:rPr dirty="0" smtClean="0" sz="1100" spc="11">
                <a:latin typeface="Sylfaen"/>
                <a:cs typeface="Sylfaen"/>
              </a:rPr>
              <a:t>.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I</a:t>
            </a:r>
            <a:r>
              <a:rPr dirty="0" smtClean="0" sz="1100" spc="11">
                <a:latin typeface="Sylfaen"/>
                <a:cs typeface="Sylfaen"/>
              </a:rPr>
              <a:t>I</a:t>
            </a:r>
            <a:r>
              <a:rPr dirty="0" smtClean="0" sz="1100" spc="11">
                <a:latin typeface="Sylfaen"/>
                <a:cs typeface="Sylfaen"/>
              </a:rPr>
              <a:t>I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9183480"/>
            <a:ext cx="844956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ღ</a:t>
            </a:r>
            <a:r>
              <a:rPr dirty="0" smtClean="0" sz="1100" spc="0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493002" y="9916160"/>
            <a:ext cx="189640" cy="165608"/>
          </a:xfrm>
          <a:prstGeom prst="rect">
            <a:avLst/>
          </a:prstGeom>
        </p:spPr>
        <p:txBody>
          <a:bodyPr wrap="square" lIns="0" tIns="7651" rIns="0" bIns="0" rtlCol="0">
            <a:noAutofit/>
          </a:bodyPr>
          <a:lstStyle/>
          <a:p>
            <a:pPr marL="12700">
              <a:lnSpc>
                <a:spcPts val="1205"/>
              </a:lnSpc>
            </a:pPr>
            <a:r>
              <a:rPr dirty="0" smtClean="0" sz="1100" spc="4">
                <a:latin typeface="Calibri"/>
                <a:cs typeface="Calibri"/>
              </a:rPr>
              <a:t>34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object 57"/>
          <p:cNvSpPr/>
          <p:nvPr/>
        </p:nvSpPr>
        <p:spPr>
          <a:xfrm>
            <a:off x="961390" y="1071879"/>
            <a:ext cx="3201670" cy="21285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4991100" y="3693795"/>
            <a:ext cx="1639570" cy="2476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962025" y="7144384"/>
            <a:ext cx="3094354" cy="20586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 txBox="1"/>
          <p:nvPr/>
        </p:nvSpPr>
        <p:spPr>
          <a:xfrm>
            <a:off x="4537329" y="951340"/>
            <a:ext cx="87632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7">
                <a:latin typeface="Sylfaen"/>
                <a:cs typeface="Sylfaen"/>
              </a:rPr>
              <a:t>ა</a:t>
            </a:r>
            <a:r>
              <a:rPr dirty="0" smtClean="0" sz="1100" spc="7">
                <a:latin typeface="Sylfaen"/>
                <a:cs typeface="Sylfaen"/>
              </a:rPr>
              <a:t>ღ</a:t>
            </a:r>
            <a:r>
              <a:rPr dirty="0" smtClean="0" sz="1100" spc="7">
                <a:latin typeface="Sylfaen"/>
                <a:cs typeface="Sylfaen"/>
              </a:rPr>
              <a:t>მ</a:t>
            </a:r>
            <a:r>
              <a:rPr dirty="0" smtClean="0" sz="1100" spc="7">
                <a:latin typeface="Sylfaen"/>
                <a:cs typeface="Sylfaen"/>
              </a:rPr>
              <a:t>ო</a:t>
            </a:r>
            <a:r>
              <a:rPr dirty="0" smtClean="0" sz="1100" spc="7">
                <a:latin typeface="Sylfaen"/>
                <a:cs typeface="Sylfaen"/>
              </a:rPr>
              <a:t>ჩ</a:t>
            </a:r>
            <a:r>
              <a:rPr dirty="0" smtClean="0" sz="1100" spc="7">
                <a:latin typeface="Sylfaen"/>
                <a:cs typeface="Sylfaen"/>
              </a:rPr>
              <a:t>ე</a:t>
            </a:r>
            <a:r>
              <a:rPr dirty="0" smtClean="0" sz="1100" spc="7">
                <a:latin typeface="Sylfaen"/>
                <a:cs typeface="Sylfaen"/>
              </a:rPr>
              <a:t>ნ</a:t>
            </a:r>
            <a:r>
              <a:rPr dirty="0" smtClean="0" sz="1100" spc="7">
                <a:latin typeface="Sylfaen"/>
                <a:cs typeface="Sylfaen"/>
              </a:rPr>
              <a:t>ი</a:t>
            </a:r>
            <a:r>
              <a:rPr dirty="0" smtClean="0" sz="1100" spc="7">
                <a:latin typeface="Sylfaen"/>
                <a:cs typeface="Sylfaen"/>
              </a:rPr>
              <a:t>ლ</a:t>
            </a:r>
            <a:r>
              <a:rPr dirty="0" smtClean="0" sz="1100" spc="7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157722" y="951340"/>
            <a:ext cx="52411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33">
                <a:latin typeface="Sylfaen"/>
                <a:cs typeface="Sylfaen"/>
              </a:rPr>
              <a:t>მ</a:t>
            </a:r>
            <a:r>
              <a:rPr dirty="0" smtClean="0" sz="1100" spc="33">
                <a:latin typeface="Sylfaen"/>
                <a:cs typeface="Sylfaen"/>
              </a:rPr>
              <a:t>ა</a:t>
            </a:r>
            <a:r>
              <a:rPr dirty="0" smtClean="0" sz="1100" spc="33">
                <a:latin typeface="Sylfaen"/>
                <a:cs typeface="Sylfaen"/>
              </a:rPr>
              <a:t>ს</a:t>
            </a:r>
            <a:r>
              <a:rPr dirty="0" smtClean="0" sz="1100" spc="33">
                <a:latin typeface="Sylfaen"/>
                <a:cs typeface="Sylfaen"/>
              </a:rPr>
              <a:t>ა</a:t>
            </a:r>
            <a:r>
              <a:rPr dirty="0" smtClean="0" sz="1100" spc="33">
                <a:latin typeface="Sylfaen"/>
                <a:cs typeface="Sylfaen"/>
              </a:rPr>
              <a:t>ლ</a:t>
            </a:r>
            <a:r>
              <a:rPr dirty="0" smtClean="0" sz="1100" spc="33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266057" y="1245472"/>
            <a:ext cx="132544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28">
                <a:latin typeface="Sylfaen"/>
                <a:cs typeface="Sylfaen"/>
              </a:rPr>
              <a:t>მ</a:t>
            </a:r>
            <a:r>
              <a:rPr dirty="0" smtClean="0" sz="1100" spc="28">
                <a:latin typeface="Sylfaen"/>
                <a:cs typeface="Sylfaen"/>
              </a:rPr>
              <a:t>რა</a:t>
            </a:r>
            <a:r>
              <a:rPr dirty="0" smtClean="0" sz="1100" spc="28">
                <a:latin typeface="Sylfaen"/>
                <a:cs typeface="Sylfaen"/>
              </a:rPr>
              <a:t>ვ</a:t>
            </a:r>
            <a:r>
              <a:rPr dirty="0" smtClean="0" sz="1100" spc="28">
                <a:latin typeface="Sylfaen"/>
                <a:cs typeface="Sylfaen"/>
              </a:rPr>
              <a:t>ა</a:t>
            </a:r>
            <a:r>
              <a:rPr dirty="0" smtClean="0" sz="1100" spc="28">
                <a:latin typeface="Sylfaen"/>
                <a:cs typeface="Sylfaen"/>
              </a:rPr>
              <a:t>ლ</a:t>
            </a:r>
            <a:r>
              <a:rPr dirty="0" smtClean="0" sz="1100" spc="28">
                <a:latin typeface="Sylfaen"/>
                <a:cs typeface="Sylfaen"/>
              </a:rPr>
              <a:t>ფ</a:t>
            </a:r>
            <a:r>
              <a:rPr dirty="0" smtClean="0" sz="1100" spc="28">
                <a:latin typeface="Sylfaen"/>
                <a:cs typeface="Sylfaen"/>
              </a:rPr>
              <a:t>ე</a:t>
            </a:r>
            <a:r>
              <a:rPr dirty="0" smtClean="0" sz="1100" spc="28">
                <a:latin typeface="Sylfaen"/>
                <a:cs typeface="Sylfaen"/>
              </a:rPr>
              <a:t>როვ</a:t>
            </a:r>
            <a:r>
              <a:rPr dirty="0" smtClean="0" sz="1100" spc="28">
                <a:latin typeface="Sylfaen"/>
                <a:cs typeface="Sylfaen"/>
              </a:rPr>
              <a:t>ა</a:t>
            </a:r>
            <a:r>
              <a:rPr dirty="0" smtClean="0" sz="1100" spc="28">
                <a:latin typeface="Sylfaen"/>
                <a:cs typeface="Sylfaen"/>
              </a:rPr>
              <a:t>ნ</a:t>
            </a:r>
            <a:r>
              <a:rPr dirty="0" smtClean="0" sz="1100" spc="28">
                <a:latin typeface="Sylfaen"/>
                <a:cs typeface="Sylfaen"/>
              </a:rPr>
              <a:t>ი</a:t>
            </a:r>
            <a:r>
              <a:rPr dirty="0" smtClean="0" sz="1100" spc="28">
                <a:latin typeface="Sylfaen"/>
                <a:cs typeface="Sylfaen"/>
              </a:rPr>
              <a:t>ა</a:t>
            </a:r>
            <a:r>
              <a:rPr dirty="0" smtClean="0" sz="1100" spc="28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822442" y="1245472"/>
            <a:ext cx="85921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5">
                <a:latin typeface="Sylfaen"/>
                <a:cs typeface="Sylfaen"/>
              </a:rPr>
              <a:t>დ</a:t>
            </a:r>
            <a:r>
              <a:rPr dirty="0" smtClean="0" sz="1100" spc="-45">
                <a:latin typeface="Sylfaen"/>
                <a:cs typeface="Sylfaen"/>
              </a:rPr>
              <a:t>ა</a:t>
            </a:r>
            <a:r>
              <a:rPr dirty="0" smtClean="0" sz="1100" spc="-45">
                <a:latin typeface="Sylfaen"/>
                <a:cs typeface="Sylfaen"/>
              </a:rPr>
              <a:t>ს</a:t>
            </a:r>
            <a:r>
              <a:rPr dirty="0" smtClean="0" sz="1100" spc="-45">
                <a:latin typeface="Sylfaen"/>
                <a:cs typeface="Sylfaen"/>
              </a:rPr>
              <a:t>ტ</a:t>
            </a:r>
            <a:r>
              <a:rPr dirty="0" smtClean="0" sz="1100" spc="-45">
                <a:latin typeface="Sylfaen"/>
                <a:cs typeface="Sylfaen"/>
              </a:rPr>
              <a:t>უ</a:t>
            </a:r>
            <a:r>
              <a:rPr dirty="0" smtClean="0" sz="1100" spc="-45">
                <a:latin typeface="Sylfaen"/>
                <a:cs typeface="Sylfaen"/>
              </a:rPr>
              <a:t>რ</a:t>
            </a:r>
            <a:r>
              <a:rPr dirty="0" smtClean="0" sz="1100" spc="-45">
                <a:latin typeface="Sylfaen"/>
                <a:cs typeface="Sylfaen"/>
              </a:rPr>
              <a:t>დ</a:t>
            </a:r>
            <a:r>
              <a:rPr dirty="0" smtClean="0" sz="1100" spc="-45">
                <a:latin typeface="Sylfaen"/>
                <a:cs typeface="Sylfaen"/>
              </a:rPr>
              <a:t>ე</a:t>
            </a:r>
            <a:r>
              <a:rPr dirty="0" smtClean="0" sz="1100" spc="-45">
                <a:latin typeface="Sylfaen"/>
                <a:cs typeface="Sylfaen"/>
              </a:rPr>
              <a:t>ბ</a:t>
            </a:r>
            <a:r>
              <a:rPr dirty="0" smtClean="0" sz="1100" spc="-45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266057" y="1539604"/>
            <a:ext cx="101723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2">
                <a:latin typeface="Sylfaen"/>
                <a:cs typeface="Sylfaen"/>
              </a:rPr>
              <a:t>მ</a:t>
            </a:r>
            <a:r>
              <a:rPr dirty="0" smtClean="0" sz="1100" spc="-32">
                <a:latin typeface="Sylfaen"/>
                <a:cs typeface="Sylfaen"/>
              </a:rPr>
              <a:t>ი</a:t>
            </a:r>
            <a:r>
              <a:rPr dirty="0" smtClean="0" sz="1100" spc="-32">
                <a:latin typeface="Sylfaen"/>
                <a:cs typeface="Sylfaen"/>
              </a:rPr>
              <a:t>ც</a:t>
            </a:r>
            <a:r>
              <a:rPr dirty="0" smtClean="0" sz="1100" spc="-32">
                <a:latin typeface="Sylfaen"/>
                <a:cs typeface="Sylfaen"/>
              </a:rPr>
              <a:t>ვ</a:t>
            </a:r>
            <a:r>
              <a:rPr dirty="0" smtClean="0" sz="1100" spc="-32">
                <a:latin typeface="Sylfaen"/>
                <a:cs typeface="Sylfaen"/>
              </a:rPr>
              <a:t>ა</a:t>
            </a:r>
            <a:r>
              <a:rPr dirty="0" smtClean="0" sz="1100" spc="-32">
                <a:latin typeface="Sylfaen"/>
                <a:cs typeface="Sylfaen"/>
              </a:rPr>
              <a:t>ლ</a:t>
            </a:r>
            <a:r>
              <a:rPr dirty="0" smtClean="0" sz="1100" spc="-32">
                <a:latin typeface="Sylfaen"/>
                <a:cs typeface="Sylfaen"/>
              </a:rPr>
              <a:t>ე</a:t>
            </a:r>
            <a:r>
              <a:rPr dirty="0" smtClean="0" sz="1100" spc="-32">
                <a:latin typeface="Sylfaen"/>
                <a:cs typeface="Sylfaen"/>
              </a:rPr>
              <a:t>ბულის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392674" y="1539604"/>
            <a:ext cx="59548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55">
                <a:latin typeface="Sylfaen"/>
                <a:cs typeface="Sylfaen"/>
              </a:rPr>
              <a:t>ს</a:t>
            </a:r>
            <a:r>
              <a:rPr dirty="0" smtClean="0" sz="1100" spc="-55">
                <a:latin typeface="Sylfaen"/>
                <a:cs typeface="Sylfaen"/>
              </a:rPr>
              <a:t>ხ</a:t>
            </a:r>
            <a:r>
              <a:rPr dirty="0" smtClean="0" sz="1100" spc="-55">
                <a:latin typeface="Sylfaen"/>
                <a:cs typeface="Sylfaen"/>
              </a:rPr>
              <a:t>ე</a:t>
            </a:r>
            <a:r>
              <a:rPr dirty="0" smtClean="0" sz="1100" spc="-55">
                <a:latin typeface="Sylfaen"/>
                <a:cs typeface="Sylfaen"/>
              </a:rPr>
              <a:t>უ</a:t>
            </a:r>
            <a:r>
              <a:rPr dirty="0" smtClean="0" sz="1100" spc="-55">
                <a:latin typeface="Sylfaen"/>
                <a:cs typeface="Sylfaen"/>
              </a:rPr>
              <a:t>ლ</a:t>
            </a:r>
            <a:r>
              <a:rPr dirty="0" smtClean="0" sz="1100" spc="-55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096762" y="1539604"/>
            <a:ext cx="58592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">
                <a:latin typeface="Sylfaen"/>
                <a:cs typeface="Sylfaen"/>
              </a:rPr>
              <a:t>ნ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შ</a:t>
            </a:r>
            <a:r>
              <a:rPr dirty="0" smtClean="0" sz="1100" spc="-1">
                <a:latin typeface="Sylfaen"/>
                <a:cs typeface="Sylfaen"/>
              </a:rPr>
              <a:t>თ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ბ</a:t>
            </a:r>
            <a:r>
              <a:rPr dirty="0" smtClean="0" sz="1100" spc="-1">
                <a:latin typeface="Sylfaen"/>
                <a:cs typeface="Sylfaen"/>
              </a:rPr>
              <a:t>ი</a:t>
            </a:r>
            <a:r>
              <a:rPr dirty="0" smtClean="0" sz="1100" spc="-1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266057" y="1833736"/>
            <a:ext cx="149156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თუ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    </a:t>
            </a:r>
            <a:r>
              <a:rPr dirty="0" smtClean="0" sz="1100" spc="95">
                <a:latin typeface="Sylfaen"/>
                <a:cs typeface="Sylfaen"/>
              </a:rPr>
              <a:t> </a:t>
            </a:r>
            <a:r>
              <a:rPr dirty="0" smtClean="0" sz="1100" spc="-31">
                <a:latin typeface="Sylfaen"/>
                <a:cs typeface="Sylfaen"/>
              </a:rPr>
              <a:t>ნ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წ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44">
                <a:latin typeface="Sylfaen"/>
                <a:cs typeface="Sylfaen"/>
              </a:rPr>
              <a:t>რ</a:t>
            </a:r>
            <a:r>
              <a:rPr dirty="0" smtClean="0" sz="1100" spc="36">
                <a:latin typeface="Sylfaen"/>
                <a:cs typeface="Sylfaen"/>
              </a:rPr>
              <a:t>მ</a:t>
            </a:r>
            <a:r>
              <a:rPr dirty="0" smtClean="0" sz="1100" spc="-10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929122" y="1833736"/>
            <a:ext cx="75265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8">
                <a:latin typeface="Sylfaen"/>
                <a:cs typeface="Sylfaen"/>
              </a:rPr>
              <a:t>რო</a:t>
            </a:r>
            <a:r>
              <a:rPr dirty="0" smtClean="0" sz="1100" spc="8">
                <a:latin typeface="Sylfaen"/>
                <a:cs typeface="Sylfaen"/>
              </a:rPr>
              <a:t>მ</a:t>
            </a:r>
            <a:r>
              <a:rPr dirty="0" smtClean="0" sz="1100" spc="8">
                <a:latin typeface="Sylfaen"/>
                <a:cs typeface="Sylfaen"/>
              </a:rPr>
              <a:t>ე</a:t>
            </a:r>
            <a:r>
              <a:rPr dirty="0" smtClean="0" sz="1100" spc="8">
                <a:latin typeface="Sylfaen"/>
                <a:cs typeface="Sylfaen"/>
              </a:rPr>
              <a:t>ლ</a:t>
            </a:r>
            <a:r>
              <a:rPr dirty="0" smtClean="0" sz="1100" spc="8">
                <a:latin typeface="Sylfaen"/>
                <a:cs typeface="Sylfaen"/>
              </a:rPr>
              <a:t>შ</a:t>
            </a:r>
            <a:r>
              <a:rPr dirty="0" smtClean="0" sz="1100" spc="8">
                <a:latin typeface="Sylfaen"/>
                <a:cs typeface="Sylfaen"/>
              </a:rPr>
              <a:t>ი</a:t>
            </a:r>
            <a:r>
              <a:rPr dirty="0" smtClean="0" sz="1100" spc="8">
                <a:latin typeface="Sylfaen"/>
                <a:cs typeface="Sylfaen"/>
              </a:rPr>
              <a:t>ც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266057" y="2127868"/>
            <a:ext cx="241604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2">
                <a:latin typeface="Sylfaen"/>
                <a:cs typeface="Sylfaen"/>
              </a:rPr>
              <a:t>დ</a:t>
            </a:r>
            <a:r>
              <a:rPr dirty="0" smtClean="0" sz="1100" spc="-12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ს</a:t>
            </a:r>
            <a:r>
              <a:rPr dirty="0" smtClean="0" sz="1100" spc="-12">
                <a:latin typeface="Sylfaen"/>
                <a:cs typeface="Sylfaen"/>
              </a:rPr>
              <a:t>ტ</a:t>
            </a:r>
            <a:r>
              <a:rPr dirty="0" smtClean="0" sz="1100" spc="-12">
                <a:latin typeface="Sylfaen"/>
                <a:cs typeface="Sylfaen"/>
              </a:rPr>
              <a:t>უ</a:t>
            </a:r>
            <a:r>
              <a:rPr dirty="0" smtClean="0" sz="1100" spc="-12">
                <a:latin typeface="Sylfaen"/>
                <a:cs typeface="Sylfaen"/>
              </a:rPr>
              <a:t>რ</a:t>
            </a:r>
            <a:r>
              <a:rPr dirty="0" smtClean="0" sz="1100" spc="-12">
                <a:latin typeface="Sylfaen"/>
                <a:cs typeface="Sylfaen"/>
              </a:rPr>
              <a:t>დ</a:t>
            </a:r>
            <a:r>
              <a:rPr dirty="0" smtClean="0" sz="1100" spc="-12">
                <a:latin typeface="Sylfaen"/>
                <a:cs typeface="Sylfaen"/>
              </a:rPr>
              <a:t>ე</a:t>
            </a:r>
            <a:r>
              <a:rPr dirty="0" smtClean="0" sz="1100" spc="-12">
                <a:latin typeface="Sylfaen"/>
                <a:cs typeface="Sylfaen"/>
              </a:rPr>
              <a:t>ბ</a:t>
            </a:r>
            <a:r>
              <a:rPr dirty="0" smtClean="0" sz="1100" spc="-12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რო</a:t>
            </a:r>
            <a:r>
              <a:rPr dirty="0" smtClean="0" sz="1100" spc="-12">
                <a:latin typeface="Sylfaen"/>
                <a:cs typeface="Sylfaen"/>
              </a:rPr>
              <a:t>გ</a:t>
            </a:r>
            <a:r>
              <a:rPr dirty="0" smtClean="0" sz="1100" spc="-12">
                <a:latin typeface="Sylfaen"/>
                <a:cs typeface="Sylfaen"/>
              </a:rPr>
              <a:t>ო</a:t>
            </a:r>
            <a:r>
              <a:rPr dirty="0" smtClean="0" sz="1100" spc="-12">
                <a:latin typeface="Sylfaen"/>
                <a:cs typeface="Sylfaen"/>
              </a:rPr>
              <a:t>რ</a:t>
            </a:r>
            <a:r>
              <a:rPr dirty="0" smtClean="0" sz="1100" spc="-12">
                <a:latin typeface="Sylfaen"/>
                <a:cs typeface="Sylfaen"/>
              </a:rPr>
              <a:t>ც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ი</a:t>
            </a:r>
            <a:r>
              <a:rPr dirty="0" smtClean="0" sz="1100" spc="-12">
                <a:latin typeface="Sylfaen"/>
                <a:cs typeface="Sylfaen"/>
              </a:rPr>
              <a:t>მ</a:t>
            </a:r>
            <a:r>
              <a:rPr dirty="0" smtClean="0" sz="1100" spc="-12">
                <a:latin typeface="Sylfaen"/>
                <a:cs typeface="Sylfaen"/>
              </a:rPr>
              <a:t>პ</a:t>
            </a:r>
            <a:r>
              <a:rPr dirty="0" smtClean="0" sz="1100" spc="-12">
                <a:latin typeface="Sylfaen"/>
                <a:cs typeface="Sylfaen"/>
              </a:rPr>
              <a:t>ო</a:t>
            </a:r>
            <a:r>
              <a:rPr dirty="0" smtClean="0" sz="1100" spc="-12">
                <a:latin typeface="Sylfaen"/>
                <a:cs typeface="Sylfaen"/>
              </a:rPr>
              <a:t>რტ</a:t>
            </a:r>
            <a:r>
              <a:rPr dirty="0" smtClean="0" sz="1100" spc="-12">
                <a:latin typeface="Sylfaen"/>
                <a:cs typeface="Sylfaen"/>
              </a:rPr>
              <a:t>ი</a:t>
            </a:r>
            <a:r>
              <a:rPr dirty="0" smtClean="0" sz="1100" spc="-12">
                <a:latin typeface="Sylfaen"/>
                <a:cs typeface="Sylfaen"/>
              </a:rPr>
              <a:t>,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ი</a:t>
            </a:r>
            <a:r>
              <a:rPr dirty="0" smtClean="0" sz="1100" spc="-12">
                <a:latin typeface="Sylfaen"/>
                <a:cs typeface="Sylfaen"/>
              </a:rPr>
              <a:t>ს</a:t>
            </a:r>
            <a:r>
              <a:rPr dirty="0" smtClean="0" sz="1100" spc="-12">
                <a:latin typeface="Sylfaen"/>
                <a:cs typeface="Sylfaen"/>
              </a:rPr>
              <a:t>ე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266057" y="2420476"/>
            <a:ext cx="241663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.</a:t>
            </a:r>
            <a:r>
              <a:rPr dirty="0" smtClean="0" sz="1100" spc="-9">
                <a:latin typeface="Sylfaen"/>
                <a:cs typeface="Sylfaen"/>
              </a:rPr>
              <a:t>წ</a:t>
            </a:r>
            <a:r>
              <a:rPr dirty="0" smtClean="0" sz="1100" spc="-9">
                <a:latin typeface="Sylfaen"/>
                <a:cs typeface="Sylfaen"/>
              </a:rPr>
              <a:t>.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ზი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-9">
                <a:latin typeface="Sylfaen"/>
                <a:cs typeface="Sylfaen"/>
              </a:rPr>
              <a:t>უ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ფორ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266057" y="2714608"/>
            <a:ext cx="22116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72">
                <a:latin typeface="Sylfaen"/>
                <a:cs typeface="Sylfaen"/>
              </a:rPr>
              <a:t>რა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640961" y="2714608"/>
            <a:ext cx="89872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-4">
                <a:latin typeface="Sylfaen"/>
                <a:cs typeface="Sylfaen"/>
              </a:rPr>
              <a:t>ქ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  </a:t>
            </a:r>
            <a:r>
              <a:rPr dirty="0" smtClean="0" sz="1100" spc="192">
                <a:latin typeface="Sylfaen"/>
                <a:cs typeface="Sylfaen"/>
              </a:rPr>
              <a:t> 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31">
                <a:latin typeface="Sylfaen"/>
                <a:cs typeface="Sylfaen"/>
              </a:rPr>
              <a:t>ნ</a:t>
            </a:r>
            <a:r>
              <a:rPr dirty="0" smtClean="0" sz="1100" spc="-79">
                <a:latin typeface="Sylfaen"/>
                <a:cs typeface="Sylfaen"/>
              </a:rPr>
              <a:t>დ</a:t>
            </a:r>
            <a:r>
              <a:rPr dirty="0" smtClean="0" sz="1100" spc="46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692902" y="2714608"/>
            <a:ext cx="98975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დ</a:t>
            </a:r>
            <a:r>
              <a:rPr dirty="0" smtClean="0" sz="1100" spc="-2">
                <a:latin typeface="Sylfaen"/>
                <a:cs typeface="Sylfaen"/>
              </a:rPr>
              <a:t>გ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ლ</a:t>
            </a:r>
            <a:r>
              <a:rPr dirty="0" smtClean="0" sz="1100" spc="-2">
                <a:latin typeface="Sylfaen"/>
                <a:cs typeface="Sylfaen"/>
              </a:rPr>
              <a:t>ო</a:t>
            </a:r>
            <a:r>
              <a:rPr dirty="0" smtClean="0" sz="1100" spc="-2">
                <a:latin typeface="Sylfaen"/>
                <a:cs typeface="Sylfaen"/>
              </a:rPr>
              <a:t>ბ</a:t>
            </a:r>
            <a:r>
              <a:rPr dirty="0" smtClean="0" sz="1100" spc="-2">
                <a:latin typeface="Sylfaen"/>
                <a:cs typeface="Sylfaen"/>
              </a:rPr>
              <a:t>რ</a:t>
            </a:r>
            <a:r>
              <a:rPr dirty="0" smtClean="0" sz="1100" spc="-2">
                <a:latin typeface="Sylfaen"/>
                <a:cs typeface="Sylfaen"/>
              </a:rPr>
              <a:t>ივი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266057" y="3008740"/>
            <a:ext cx="110832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რა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    </a:t>
            </a:r>
            <a:r>
              <a:rPr dirty="0" smtClean="0" sz="1100" spc="146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ყ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548122" y="3008740"/>
            <a:ext cx="37465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57">
                <a:latin typeface="Sylfaen"/>
                <a:cs typeface="Sylfaen"/>
              </a:rPr>
              <a:t>მ</a:t>
            </a:r>
            <a:r>
              <a:rPr dirty="0" smtClean="0" sz="1100" spc="-57">
                <a:latin typeface="Sylfaen"/>
                <a:cs typeface="Sylfaen"/>
              </a:rPr>
              <a:t>ი</a:t>
            </a:r>
            <a:r>
              <a:rPr dirty="0" smtClean="0" sz="1100" spc="-57">
                <a:latin typeface="Sylfaen"/>
                <a:cs typeface="Sylfaen"/>
              </a:rPr>
              <a:t>ნ</a:t>
            </a:r>
            <a:r>
              <a:rPr dirty="0" smtClean="0" sz="1100" spc="-57">
                <a:latin typeface="Sylfaen"/>
                <a:cs typeface="Sylfaen"/>
              </a:rPr>
              <a:t>ი</a:t>
            </a:r>
            <a:r>
              <a:rPr dirty="0" smtClean="0" sz="1100" spc="-57">
                <a:latin typeface="Sylfaen"/>
                <a:cs typeface="Sylfaen"/>
              </a:rPr>
              <a:t>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095238" y="3008740"/>
            <a:ext cx="58745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წა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02004" y="3303253"/>
            <a:ext cx="578016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9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კ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უ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,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ც</a:t>
            </a:r>
            <a:r>
              <a:rPr dirty="0" smtClean="0" sz="1100" spc="-9">
                <a:latin typeface="Sylfaen"/>
                <a:cs typeface="Sylfaen"/>
              </a:rPr>
              <a:t>ხ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ის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ტ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,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კ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ის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ბი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კ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ჟ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-9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ის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უ</a:t>
            </a:r>
            <a:r>
              <a:rPr dirty="0" smtClean="0" sz="1100" spc="-9">
                <a:latin typeface="Sylfaen"/>
                <a:cs typeface="Sylfaen"/>
              </a:rPr>
              <a:t>კ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უ</a:t>
            </a:r>
            <a:r>
              <a:rPr dirty="0" smtClean="0" sz="1100" spc="-9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02004" y="3597385"/>
            <a:ext cx="401072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7">
                <a:latin typeface="Sylfaen"/>
                <a:cs typeface="Sylfaen"/>
              </a:rPr>
              <a:t>(</a:t>
            </a:r>
            <a:r>
              <a:rPr dirty="0" smtClean="0" sz="1100" spc="7">
                <a:latin typeface="Sylfaen"/>
                <a:cs typeface="Sylfaen"/>
              </a:rPr>
              <a:t>კ</a:t>
            </a:r>
            <a:r>
              <a:rPr dirty="0" smtClean="0" sz="1100" spc="7">
                <a:latin typeface="Sylfaen"/>
                <a:cs typeface="Sylfaen"/>
              </a:rPr>
              <a:t>ა</a:t>
            </a:r>
            <a:r>
              <a:rPr dirty="0" smtClean="0" sz="1100" spc="7">
                <a:latin typeface="Sylfaen"/>
                <a:cs typeface="Sylfaen"/>
              </a:rPr>
              <a:t>ხი</a:t>
            </a:r>
            <a:r>
              <a:rPr dirty="0" smtClean="0" sz="1100" spc="7">
                <a:latin typeface="Sylfaen"/>
                <a:cs typeface="Sylfaen"/>
              </a:rPr>
              <a:t>ძ</a:t>
            </a:r>
            <a:r>
              <a:rPr dirty="0" smtClean="0" sz="1100" spc="7">
                <a:latin typeface="Sylfaen"/>
                <a:cs typeface="Sylfaen"/>
              </a:rPr>
              <a:t>ე</a:t>
            </a:r>
            <a:r>
              <a:rPr dirty="0" smtClean="0" sz="1100" spc="7">
                <a:latin typeface="Sylfaen"/>
                <a:cs typeface="Sylfaen"/>
              </a:rPr>
              <a:t>,</a:t>
            </a:r>
            <a:r>
              <a:rPr dirty="0" smtClean="0" sz="1100" spc="7">
                <a:latin typeface="Sylfaen"/>
                <a:cs typeface="Sylfaen"/>
              </a:rPr>
              <a:t> </a:t>
            </a:r>
            <a:r>
              <a:rPr dirty="0" smtClean="0" sz="1100" spc="7">
                <a:latin typeface="Sylfaen"/>
                <a:cs typeface="Sylfaen"/>
              </a:rPr>
              <a:t>შ</a:t>
            </a:r>
            <a:r>
              <a:rPr dirty="0" smtClean="0" sz="1100" spc="7">
                <a:latin typeface="Sylfaen"/>
                <a:cs typeface="Sylfaen"/>
              </a:rPr>
              <a:t>ა</a:t>
            </a:r>
            <a:r>
              <a:rPr dirty="0" smtClean="0" sz="1100" spc="7">
                <a:latin typeface="Sylfaen"/>
                <a:cs typeface="Sylfaen"/>
              </a:rPr>
              <a:t>ლ</a:t>
            </a:r>
            <a:r>
              <a:rPr dirty="0" smtClean="0" sz="1100" spc="7">
                <a:latin typeface="Sylfaen"/>
                <a:cs typeface="Sylfaen"/>
              </a:rPr>
              <a:t>ი</a:t>
            </a:r>
            <a:r>
              <a:rPr dirty="0" smtClean="0" sz="1100" spc="7">
                <a:latin typeface="Sylfaen"/>
                <a:cs typeface="Sylfaen"/>
              </a:rPr>
              <a:t>კ</a:t>
            </a:r>
            <a:r>
              <a:rPr dirty="0" smtClean="0" sz="1100" spc="7">
                <a:latin typeface="Sylfaen"/>
                <a:cs typeface="Sylfaen"/>
              </a:rPr>
              <a:t>ა</a:t>
            </a:r>
            <a:r>
              <a:rPr dirty="0" smtClean="0" sz="1100" spc="7">
                <a:latin typeface="Sylfaen"/>
                <a:cs typeface="Sylfaen"/>
              </a:rPr>
              <a:t>ძ</a:t>
            </a:r>
            <a:r>
              <a:rPr dirty="0" smtClean="0" sz="1100" spc="7">
                <a:latin typeface="Sylfaen"/>
                <a:cs typeface="Sylfaen"/>
              </a:rPr>
              <a:t>ე</a:t>
            </a:r>
            <a:r>
              <a:rPr dirty="0" smtClean="0" sz="1100" spc="7">
                <a:latin typeface="Sylfaen"/>
                <a:cs typeface="Sylfaen"/>
              </a:rPr>
              <a:t>,</a:t>
            </a:r>
            <a:r>
              <a:rPr dirty="0" smtClean="0" sz="1100" spc="7">
                <a:latin typeface="Sylfaen"/>
                <a:cs typeface="Sylfaen"/>
              </a:rPr>
              <a:t> </a:t>
            </a:r>
            <a:r>
              <a:rPr dirty="0" smtClean="0" sz="1100" spc="7">
                <a:latin typeface="Sylfaen"/>
                <a:cs typeface="Sylfaen"/>
              </a:rPr>
              <a:t> </a:t>
            </a:r>
            <a:r>
              <a:rPr dirty="0" smtClean="0" sz="1100" spc="7">
                <a:latin typeface="Sylfaen"/>
                <a:cs typeface="Sylfaen"/>
              </a:rPr>
              <a:t>2</a:t>
            </a:r>
            <a:r>
              <a:rPr dirty="0" smtClean="0" sz="1100" spc="7">
                <a:latin typeface="Sylfaen"/>
                <a:cs typeface="Sylfaen"/>
              </a:rPr>
              <a:t>0</a:t>
            </a:r>
            <a:r>
              <a:rPr dirty="0" smtClean="0" sz="1100" spc="7">
                <a:latin typeface="Sylfaen"/>
                <a:cs typeface="Sylfaen"/>
              </a:rPr>
              <a:t>15:</a:t>
            </a:r>
            <a:r>
              <a:rPr dirty="0" smtClean="0" sz="1100" spc="7">
                <a:latin typeface="Sylfaen"/>
                <a:cs typeface="Sylfaen"/>
              </a:rPr>
              <a:t> </a:t>
            </a:r>
            <a:r>
              <a:rPr dirty="0" smtClean="0" sz="1100" spc="7">
                <a:latin typeface="Sylfaen"/>
                <a:cs typeface="Sylfaen"/>
              </a:rPr>
              <a:t>10</a:t>
            </a:r>
            <a:r>
              <a:rPr dirty="0" smtClean="0" sz="1100" spc="7">
                <a:latin typeface="Sylfaen"/>
                <a:cs typeface="Sylfaen"/>
              </a:rPr>
              <a:t>4</a:t>
            </a:r>
            <a:r>
              <a:rPr dirty="0" smtClean="0" sz="1100" spc="7">
                <a:latin typeface="Sylfaen"/>
                <a:cs typeface="Sylfaen"/>
              </a:rPr>
              <a:t>-116;</a:t>
            </a:r>
            <a:r>
              <a:rPr dirty="0" smtClean="0" sz="1100" spc="7">
                <a:latin typeface="Sylfaen"/>
                <a:cs typeface="Sylfaen"/>
              </a:rPr>
              <a:t> </a:t>
            </a:r>
            <a:r>
              <a:rPr dirty="0" smtClean="0" sz="1100" spc="7">
                <a:latin typeface="Sylfaen"/>
                <a:cs typeface="Sylfaen"/>
              </a:rPr>
              <a:t>კ</a:t>
            </a:r>
            <a:r>
              <a:rPr dirty="0" smtClean="0" sz="1100" spc="7">
                <a:latin typeface="Sylfaen"/>
                <a:cs typeface="Sylfaen"/>
              </a:rPr>
              <a:t>ა</a:t>
            </a:r>
            <a:r>
              <a:rPr dirty="0" smtClean="0" sz="1100" spc="7">
                <a:latin typeface="Sylfaen"/>
                <a:cs typeface="Sylfaen"/>
              </a:rPr>
              <a:t>ხ</a:t>
            </a:r>
            <a:r>
              <a:rPr dirty="0" smtClean="0" sz="1100" spc="7">
                <a:latin typeface="Sylfaen"/>
                <a:cs typeface="Sylfaen"/>
              </a:rPr>
              <a:t>ი</a:t>
            </a:r>
            <a:r>
              <a:rPr dirty="0" smtClean="0" sz="1100" spc="7">
                <a:latin typeface="Sylfaen"/>
                <a:cs typeface="Sylfaen"/>
              </a:rPr>
              <a:t>ძ</a:t>
            </a:r>
            <a:r>
              <a:rPr dirty="0" smtClean="0" sz="1100" spc="7">
                <a:latin typeface="Sylfaen"/>
                <a:cs typeface="Sylfaen"/>
              </a:rPr>
              <a:t>ე</a:t>
            </a:r>
            <a:r>
              <a:rPr dirty="0" smtClean="0" sz="1100" spc="7">
                <a:latin typeface="Sylfaen"/>
                <a:cs typeface="Sylfaen"/>
              </a:rPr>
              <a:t>,</a:t>
            </a:r>
            <a:r>
              <a:rPr dirty="0" smtClean="0" sz="1100" spc="7">
                <a:latin typeface="Sylfaen"/>
                <a:cs typeface="Sylfaen"/>
              </a:rPr>
              <a:t> </a:t>
            </a:r>
            <a:r>
              <a:rPr dirty="0" smtClean="0" sz="1100" spc="7">
                <a:latin typeface="Sylfaen"/>
                <a:cs typeface="Sylfaen"/>
              </a:rPr>
              <a:t>მ</a:t>
            </a:r>
            <a:r>
              <a:rPr dirty="0" smtClean="0" sz="1100" spc="7">
                <a:latin typeface="Sylfaen"/>
                <a:cs typeface="Sylfaen"/>
              </a:rPr>
              <a:t>ა</a:t>
            </a:r>
            <a:r>
              <a:rPr dirty="0" smtClean="0" sz="1100" spc="7">
                <a:latin typeface="Sylfaen"/>
                <a:cs typeface="Sylfaen"/>
              </a:rPr>
              <a:t>მ</a:t>
            </a:r>
            <a:r>
              <a:rPr dirty="0" smtClean="0" sz="1100" spc="7">
                <a:latin typeface="Sylfaen"/>
                <a:cs typeface="Sylfaen"/>
              </a:rPr>
              <a:t>უ</a:t>
            </a:r>
            <a:r>
              <a:rPr dirty="0" smtClean="0" sz="1100" spc="7">
                <a:latin typeface="Sylfaen"/>
                <a:cs typeface="Sylfaen"/>
              </a:rPr>
              <a:t>ლ</a:t>
            </a:r>
            <a:r>
              <a:rPr dirty="0" smtClean="0" sz="1100" spc="7">
                <a:latin typeface="Sylfaen"/>
                <a:cs typeface="Sylfaen"/>
              </a:rPr>
              <a:t>ა</a:t>
            </a:r>
            <a:r>
              <a:rPr dirty="0" smtClean="0" sz="1100" spc="7">
                <a:latin typeface="Sylfaen"/>
                <a:cs typeface="Sylfaen"/>
              </a:rPr>
              <a:t>ძ</a:t>
            </a:r>
            <a:r>
              <a:rPr dirty="0" smtClean="0" sz="1100" spc="7">
                <a:latin typeface="Sylfaen"/>
                <a:cs typeface="Sylfaen"/>
              </a:rPr>
              <a:t>ე</a:t>
            </a:r>
            <a:r>
              <a:rPr dirty="0" smtClean="0" sz="1100" spc="7">
                <a:latin typeface="Sylfaen"/>
                <a:cs typeface="Sylfaen"/>
              </a:rPr>
              <a:t>,</a:t>
            </a:r>
            <a:r>
              <a:rPr dirty="0" smtClean="0" sz="1100" spc="7">
                <a:latin typeface="Sylfaen"/>
                <a:cs typeface="Sylfaen"/>
              </a:rPr>
              <a:t> </a:t>
            </a:r>
            <a:r>
              <a:rPr dirty="0" smtClean="0" sz="1100" spc="7">
                <a:latin typeface="Sylfaen"/>
                <a:cs typeface="Sylfaen"/>
              </a:rPr>
              <a:t> </a:t>
            </a:r>
            <a:r>
              <a:rPr dirty="0" smtClean="0" sz="1100" spc="7">
                <a:latin typeface="Sylfaen"/>
                <a:cs typeface="Sylfaen"/>
              </a:rPr>
              <a:t>201</a:t>
            </a:r>
            <a:r>
              <a:rPr dirty="0" smtClean="0" sz="1100" spc="7">
                <a:latin typeface="Sylfaen"/>
                <a:cs typeface="Sylfaen"/>
              </a:rPr>
              <a:t>6</a:t>
            </a:r>
            <a:r>
              <a:rPr dirty="0" smtClean="0" sz="1100" spc="7">
                <a:latin typeface="Sylfaen"/>
                <a:cs typeface="Sylfaen"/>
              </a:rPr>
              <a:t>:</a:t>
            </a:r>
            <a:r>
              <a:rPr dirty="0" smtClean="0" sz="1100" spc="7">
                <a:latin typeface="Sylfaen"/>
                <a:cs typeface="Sylfaen"/>
              </a:rPr>
              <a:t> </a:t>
            </a:r>
            <a:r>
              <a:rPr dirty="0" smtClean="0" sz="1100" spc="7">
                <a:latin typeface="Sylfaen"/>
                <a:cs typeface="Sylfaen"/>
              </a:rPr>
              <a:t>71-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02004" y="3891517"/>
            <a:ext cx="26756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>
                <a:latin typeface="Sylfaen"/>
                <a:cs typeface="Sylfaen"/>
              </a:rPr>
              <a:t>74).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73276" y="4185649"/>
            <a:ext cx="3740289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ღ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იშ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-14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32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ომ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236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1</a:t>
            </a:r>
            <a:r>
              <a:rPr dirty="0" smtClean="0" sz="1100" spc="0">
                <a:latin typeface="Sylfaen"/>
                <a:cs typeface="Sylfaen"/>
              </a:rPr>
              <a:t>946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89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წ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47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ვე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136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ოფ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ში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23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ჩ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02004" y="4479781"/>
            <a:ext cx="401009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0">
                <a:latin typeface="Sylfaen"/>
                <a:cs typeface="Sylfaen"/>
              </a:rPr>
              <a:t>პ</a:t>
            </a:r>
            <a:r>
              <a:rPr dirty="0" smtClean="0" sz="1100" spc="-10">
                <a:latin typeface="Sylfaen"/>
                <a:cs typeface="Sylfaen"/>
              </a:rPr>
              <a:t>ლ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ნ</a:t>
            </a:r>
            <a:r>
              <a:rPr dirty="0" smtClean="0" sz="1100" spc="-10">
                <a:latin typeface="Sylfaen"/>
                <a:cs typeface="Sylfaen"/>
              </a:rPr>
              <a:t>ტ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ც</a:t>
            </a:r>
            <a:r>
              <a:rPr dirty="0" smtClean="0" sz="1100" spc="-10">
                <a:latin typeface="Sylfaen"/>
                <a:cs typeface="Sylfaen"/>
              </a:rPr>
              <a:t>ი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-10">
                <a:latin typeface="Sylfaen"/>
                <a:cs typeface="Sylfaen"/>
              </a:rPr>
              <a:t>ბის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დ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მ</a:t>
            </a:r>
            <a:r>
              <a:rPr dirty="0" smtClean="0" sz="1100" spc="-10">
                <a:latin typeface="Sylfaen"/>
                <a:cs typeface="Sylfaen"/>
              </a:rPr>
              <a:t>უ</a:t>
            </a:r>
            <a:r>
              <a:rPr dirty="0" smtClean="0" sz="1100" spc="-10">
                <a:latin typeface="Sylfaen"/>
                <a:cs typeface="Sylfaen"/>
              </a:rPr>
              <a:t>შავ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-10">
                <a:latin typeface="Sylfaen"/>
                <a:cs typeface="Sylfaen"/>
              </a:rPr>
              <a:t>ბის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დ</a:t>
            </a:r>
            <a:r>
              <a:rPr dirty="0" smtClean="0" sz="1100" spc="-10">
                <a:latin typeface="Sylfaen"/>
                <a:cs typeface="Sylfaen"/>
              </a:rPr>
              <a:t>რ</a:t>
            </a:r>
            <a:r>
              <a:rPr dirty="0" smtClean="0" sz="1100" spc="-10">
                <a:latin typeface="Sylfaen"/>
                <a:cs typeface="Sylfaen"/>
              </a:rPr>
              <a:t>ო</a:t>
            </a:r>
            <a:r>
              <a:rPr dirty="0" smtClean="0" sz="1100" spc="-10">
                <a:latin typeface="Sylfaen"/>
                <a:cs typeface="Sylfaen"/>
              </a:rPr>
              <a:t>ს</a:t>
            </a:r>
            <a:r>
              <a:rPr dirty="0" smtClean="0" sz="1100" spc="-10">
                <a:latin typeface="Sylfaen"/>
                <a:cs typeface="Sylfaen"/>
              </a:rPr>
              <a:t>,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ღ</a:t>
            </a:r>
            <a:r>
              <a:rPr dirty="0" smtClean="0" sz="1100" spc="-10">
                <a:latin typeface="Sylfaen"/>
                <a:cs typeface="Sylfaen"/>
              </a:rPr>
              <a:t>მ</a:t>
            </a:r>
            <a:r>
              <a:rPr dirty="0" smtClean="0" sz="1100" spc="-10">
                <a:latin typeface="Sylfaen"/>
                <a:cs typeface="Sylfaen"/>
              </a:rPr>
              <a:t>ო</a:t>
            </a:r>
            <a:r>
              <a:rPr dirty="0" smtClean="0" sz="1100" spc="-10">
                <a:latin typeface="Sylfaen"/>
                <a:cs typeface="Sylfaen"/>
              </a:rPr>
              <a:t>ჩ</a:t>
            </a:r>
            <a:r>
              <a:rPr dirty="0" smtClean="0" sz="1100" spc="-10">
                <a:latin typeface="Sylfaen"/>
                <a:cs typeface="Sylfaen"/>
              </a:rPr>
              <a:t>ნ</a:t>
            </a:r>
            <a:r>
              <a:rPr dirty="0" smtClean="0" sz="1100" spc="-10">
                <a:latin typeface="Sylfaen"/>
                <a:cs typeface="Sylfaen"/>
              </a:rPr>
              <a:t>დ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დ</a:t>
            </a:r>
            <a:r>
              <a:rPr dirty="0" smtClean="0" sz="1100" spc="-10">
                <a:latin typeface="Sylfaen"/>
                <a:cs typeface="Sylfaen"/>
              </a:rPr>
              <a:t>გ</a:t>
            </a:r>
            <a:r>
              <a:rPr dirty="0" smtClean="0" sz="1100" spc="-10">
                <a:latin typeface="Sylfaen"/>
                <a:cs typeface="Sylfaen"/>
              </a:rPr>
              <a:t>ი</a:t>
            </a:r>
            <a:r>
              <a:rPr dirty="0" smtClean="0" sz="1100" spc="-10">
                <a:latin typeface="Sylfaen"/>
                <a:cs typeface="Sylfaen"/>
              </a:rPr>
              <a:t>ლ</a:t>
            </a:r>
            <a:r>
              <a:rPr dirty="0" smtClean="0" sz="1100" spc="-10">
                <a:latin typeface="Sylfaen"/>
                <a:cs typeface="Sylfaen"/>
              </a:rPr>
              <a:t>ო</a:t>
            </a:r>
            <a:r>
              <a:rPr dirty="0" smtClean="0" sz="1100" spc="-10">
                <a:latin typeface="Sylfaen"/>
                <a:cs typeface="Sylfaen"/>
              </a:rPr>
              <a:t>ბ</a:t>
            </a:r>
            <a:r>
              <a:rPr dirty="0" smtClean="0" sz="1100" spc="-10">
                <a:latin typeface="Sylfaen"/>
                <a:cs typeface="Sylfaen"/>
              </a:rPr>
              <a:t>რ</a:t>
            </a:r>
            <a:r>
              <a:rPr dirty="0" smtClean="0" sz="1100" spc="-10">
                <a:latin typeface="Sylfaen"/>
                <a:cs typeface="Sylfaen"/>
              </a:rPr>
              <a:t>ივ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დ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02004" y="4773913"/>
            <a:ext cx="401093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70">
                <a:latin typeface="Sylfaen"/>
                <a:cs typeface="Sylfaen"/>
              </a:rPr>
              <a:t>დ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277">
                <a:latin typeface="Sylfaen"/>
                <a:cs typeface="Sylfaen"/>
              </a:rPr>
              <a:t>ზ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79">
                <a:latin typeface="Sylfaen"/>
                <a:cs typeface="Sylfaen"/>
              </a:rPr>
              <a:t>დ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130">
                <a:latin typeface="Sylfaen"/>
                <a:cs typeface="Sylfaen"/>
              </a:rPr>
              <a:t>ბ</a:t>
            </a:r>
            <a:r>
              <a:rPr dirty="0" smtClean="0" sz="1100" spc="-204">
                <a:latin typeface="Sylfaen"/>
                <a:cs typeface="Sylfaen"/>
              </a:rPr>
              <a:t>უ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75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ოს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73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გ</a:t>
            </a:r>
            <a:r>
              <a:rPr dirty="0" smtClean="0" sz="1100" spc="-28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ნ</a:t>
            </a:r>
            <a:r>
              <a:rPr dirty="0" smtClean="0" sz="1100" spc="-21">
                <a:latin typeface="Sylfaen"/>
                <a:cs typeface="Sylfaen"/>
              </a:rPr>
              <a:t>ძ</a:t>
            </a:r>
            <a:r>
              <a:rPr dirty="0" smtClean="0" sz="1100" spc="-25">
                <a:latin typeface="Sylfaen"/>
                <a:cs typeface="Sylfaen"/>
              </a:rPr>
              <a:t>ი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215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(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ხ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6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28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ფ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ძ</a:t>
            </a:r>
            <a:r>
              <a:rPr dirty="0" smtClean="0" sz="1100" spc="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05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02004" y="5066521"/>
            <a:ext cx="401159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ქ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ძ</a:t>
            </a:r>
            <a:r>
              <a:rPr dirty="0" smtClean="0" sz="1100" spc="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27">
                <a:latin typeface="Sylfaen"/>
                <a:cs typeface="Sylfaen"/>
              </a:rPr>
              <a:t> </a:t>
            </a:r>
            <a:r>
              <a:rPr dirty="0" smtClean="0" sz="1100" spc="-70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-74">
                <a:latin typeface="Sylfaen"/>
                <a:cs typeface="Sylfaen"/>
              </a:rPr>
              <a:t>ხ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64">
                <a:latin typeface="Sylfaen"/>
                <a:cs typeface="Sylfaen"/>
              </a:rPr>
              <a:t>ხ</a:t>
            </a:r>
            <a:r>
              <a:rPr dirty="0" smtClean="0" sz="1100" spc="-286">
                <a:latin typeface="Sylfaen"/>
                <a:cs typeface="Sylfaen"/>
              </a:rPr>
              <a:t>უ</a:t>
            </a:r>
            <a:r>
              <a:rPr dirty="0" smtClean="0" sz="1100" spc="-114">
                <a:latin typeface="Sylfaen"/>
                <a:cs typeface="Sylfaen"/>
              </a:rPr>
              <a:t>ტ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52">
                <a:latin typeface="Sylfaen"/>
                <a:cs typeface="Sylfaen"/>
              </a:rPr>
              <a:t>იშ</a:t>
            </a:r>
            <a:r>
              <a:rPr dirty="0" smtClean="0" sz="1100" spc="-63">
                <a:latin typeface="Sylfaen"/>
                <a:cs typeface="Sylfaen"/>
              </a:rPr>
              <a:t>ვ</a:t>
            </a:r>
            <a:r>
              <a:rPr dirty="0" smtClean="0" sz="1100" spc="11">
                <a:latin typeface="Sylfaen"/>
                <a:cs typeface="Sylfaen"/>
              </a:rPr>
              <a:t>ი</a:t>
            </a:r>
            <a:r>
              <a:rPr dirty="0" smtClean="0" sz="1100" spc="25">
                <a:latin typeface="Sylfaen"/>
                <a:cs typeface="Sylfaen"/>
              </a:rPr>
              <a:t>ლ</a:t>
            </a:r>
            <a:r>
              <a:rPr dirty="0" smtClean="0" sz="1100" spc="-95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1</a:t>
            </a:r>
            <a:r>
              <a:rPr dirty="0" smtClean="0" sz="1100" spc="-9">
                <a:latin typeface="Sylfaen"/>
                <a:cs typeface="Sylfaen"/>
              </a:rPr>
              <a:t>9</a:t>
            </a:r>
            <a:r>
              <a:rPr dirty="0" smtClean="0" sz="1100" spc="0">
                <a:latin typeface="Sylfaen"/>
                <a:cs typeface="Sylfaen"/>
              </a:rPr>
              <a:t>80: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55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ტ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25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5</a:t>
            </a:r>
            <a:r>
              <a:rPr dirty="0" smtClean="0" sz="1100" spc="4">
                <a:latin typeface="Sylfaen"/>
                <a:cs typeface="Sylfaen"/>
              </a:rPr>
              <a:t>3</a:t>
            </a:r>
            <a:r>
              <a:rPr dirty="0" smtClean="0" sz="1100" spc="-9">
                <a:latin typeface="Sylfaen"/>
                <a:cs typeface="Sylfaen"/>
              </a:rPr>
              <a:t>-</a:t>
            </a:r>
            <a:r>
              <a:rPr dirty="0" smtClean="0" sz="1100" spc="-9">
                <a:latin typeface="Sylfaen"/>
                <a:cs typeface="Sylfaen"/>
              </a:rPr>
              <a:t>5</a:t>
            </a:r>
            <a:r>
              <a:rPr dirty="0" smtClean="0" sz="1100" spc="0">
                <a:latin typeface="Sylfaen"/>
                <a:cs typeface="Sylfaen"/>
              </a:rPr>
              <a:t>4),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54">
                <a:latin typeface="Sylfaen"/>
                <a:cs typeface="Sylfaen"/>
              </a:rPr>
              <a:t> </a:t>
            </a:r>
            <a:r>
              <a:rPr dirty="0" smtClean="0" sz="1100" spc="60">
                <a:latin typeface="Sylfaen"/>
                <a:cs typeface="Sylfaen"/>
              </a:rPr>
              <a:t>რო</a:t>
            </a:r>
            <a:r>
              <a:rPr dirty="0" smtClean="0" sz="1100" spc="37">
                <a:latin typeface="Sylfaen"/>
                <a:cs typeface="Sylfaen"/>
              </a:rPr>
              <a:t>მ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63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02004" y="5360907"/>
            <a:ext cx="193042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2">
                <a:latin typeface="Sylfaen"/>
                <a:cs typeface="Sylfaen"/>
              </a:rPr>
              <a:t>ნ</a:t>
            </a:r>
            <a:r>
              <a:rPr dirty="0" smtClean="0" sz="1100" spc="-12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წ</a:t>
            </a:r>
            <a:r>
              <a:rPr dirty="0" smtClean="0" sz="1100" spc="-12">
                <a:latin typeface="Sylfaen"/>
                <a:cs typeface="Sylfaen"/>
              </a:rPr>
              <a:t>ი</a:t>
            </a:r>
            <a:r>
              <a:rPr dirty="0" smtClean="0" sz="1100" spc="-12">
                <a:latin typeface="Sylfaen"/>
                <a:cs typeface="Sylfaen"/>
              </a:rPr>
              <a:t>ლ</a:t>
            </a:r>
            <a:r>
              <a:rPr dirty="0" smtClean="0" sz="1100" spc="-12">
                <a:latin typeface="Sylfaen"/>
                <a:cs typeface="Sylfaen"/>
              </a:rPr>
              <a:t>ი</a:t>
            </a:r>
            <a:r>
              <a:rPr dirty="0" smtClean="0" sz="1100" spc="-12">
                <a:latin typeface="Sylfaen"/>
                <a:cs typeface="Sylfaen"/>
              </a:rPr>
              <a:t>ც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დ</a:t>
            </a:r>
            <a:r>
              <a:rPr dirty="0" smtClean="0" sz="1100" spc="-12">
                <a:latin typeface="Sylfaen"/>
                <a:cs typeface="Sylfaen"/>
              </a:rPr>
              <a:t>ღ</a:t>
            </a:r>
            <a:r>
              <a:rPr dirty="0" smtClean="0" sz="1100" spc="-12">
                <a:latin typeface="Sylfaen"/>
                <a:cs typeface="Sylfaen"/>
              </a:rPr>
              <a:t>ე</a:t>
            </a:r>
            <a:r>
              <a:rPr dirty="0" smtClean="0" sz="1100" spc="-12">
                <a:latin typeface="Sylfaen"/>
                <a:cs typeface="Sylfaen"/>
              </a:rPr>
              <a:t>ს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ბ</a:t>
            </a:r>
            <a:r>
              <a:rPr dirty="0" smtClean="0" sz="1100" spc="-12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მ</a:t>
            </a:r>
            <a:r>
              <a:rPr dirty="0" smtClean="0" sz="1100" spc="-12">
                <a:latin typeface="Sylfaen"/>
                <a:cs typeface="Sylfaen"/>
              </a:rPr>
              <a:t>-</a:t>
            </a:r>
            <a:r>
              <a:rPr dirty="0" smtClean="0" sz="1100" spc="-12">
                <a:latin typeface="Sylfaen"/>
                <a:cs typeface="Sylfaen"/>
              </a:rPr>
              <a:t>ში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ი</a:t>
            </a:r>
            <a:r>
              <a:rPr dirty="0" smtClean="0" sz="1100" spc="-12">
                <a:latin typeface="Sylfaen"/>
                <a:cs typeface="Sylfaen"/>
              </a:rPr>
              <a:t>ნ</a:t>
            </a:r>
            <a:r>
              <a:rPr dirty="0" smtClean="0" sz="1100" spc="-12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ხ</a:t>
            </a:r>
            <a:r>
              <a:rPr dirty="0" smtClean="0" sz="1100" spc="-12">
                <a:latin typeface="Sylfaen"/>
                <a:cs typeface="Sylfaen"/>
              </a:rPr>
              <a:t>ე</a:t>
            </a:r>
            <a:r>
              <a:rPr dirty="0" smtClean="0" sz="1100" spc="-12">
                <a:latin typeface="Sylfaen"/>
                <a:cs typeface="Sylfaen"/>
              </a:rPr>
              <a:t>ბ</a:t>
            </a:r>
            <a:r>
              <a:rPr dirty="0" smtClean="0" sz="1100" spc="-12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73276" y="5655039"/>
            <a:ext cx="373930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მ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ე</a:t>
            </a:r>
            <a:r>
              <a:rPr dirty="0" smtClean="0" sz="1100" spc="-6">
                <a:latin typeface="Sylfaen"/>
                <a:cs typeface="Sylfaen"/>
              </a:rPr>
              <a:t>პ</a:t>
            </a:r>
            <a:r>
              <a:rPr dirty="0" smtClean="0" sz="1100" spc="-6">
                <a:latin typeface="Sylfaen"/>
                <a:cs typeface="Sylfaen"/>
              </a:rPr>
              <a:t>ო</a:t>
            </a:r>
            <a:r>
              <a:rPr dirty="0" smtClean="0" sz="1100" spc="-6">
                <a:latin typeface="Sylfaen"/>
                <a:cs typeface="Sylfaen"/>
              </a:rPr>
              <a:t>ქ</a:t>
            </a:r>
            <a:r>
              <a:rPr dirty="0" smtClean="0" sz="1100" spc="-6">
                <a:latin typeface="Sylfaen"/>
                <a:cs typeface="Sylfaen"/>
              </a:rPr>
              <a:t>ის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ძ</a:t>
            </a:r>
            <a:r>
              <a:rPr dirty="0" smtClean="0" sz="1100" spc="-6">
                <a:latin typeface="Sylfaen"/>
                <a:cs typeface="Sylfaen"/>
              </a:rPr>
              <a:t>ე</a:t>
            </a:r>
            <a:r>
              <a:rPr dirty="0" smtClean="0" sz="1100" spc="-6">
                <a:latin typeface="Sylfaen"/>
                <a:cs typeface="Sylfaen"/>
              </a:rPr>
              <a:t>გ</a:t>
            </a:r>
            <a:r>
              <a:rPr dirty="0" smtClean="0" sz="1100" spc="-6">
                <a:latin typeface="Sylfaen"/>
                <a:cs typeface="Sylfaen"/>
              </a:rPr>
              <a:t>ლ</a:t>
            </a:r>
            <a:r>
              <a:rPr dirty="0" smtClean="0" sz="1100" spc="-6">
                <a:latin typeface="Sylfaen"/>
                <a:cs typeface="Sylfaen"/>
              </a:rPr>
              <a:t>ე</a:t>
            </a:r>
            <a:r>
              <a:rPr dirty="0" smtClean="0" sz="1100" spc="-6">
                <a:latin typeface="Sylfaen"/>
                <a:cs typeface="Sylfaen"/>
              </a:rPr>
              <a:t>ბ</a:t>
            </a:r>
            <a:r>
              <a:rPr dirty="0" smtClean="0" sz="1100" spc="-6">
                <a:latin typeface="Sylfaen"/>
                <a:cs typeface="Sylfaen"/>
              </a:rPr>
              <a:t>მ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ყ</a:t>
            </a:r>
            <a:r>
              <a:rPr dirty="0" smtClean="0" sz="1100" spc="-6">
                <a:latin typeface="Sylfaen"/>
                <a:cs typeface="Sylfaen"/>
              </a:rPr>
              <a:t>უ</a:t>
            </a:r>
            <a:r>
              <a:rPr dirty="0" smtClean="0" sz="1100" spc="-6">
                <a:latin typeface="Sylfaen"/>
                <a:cs typeface="Sylfaen"/>
              </a:rPr>
              <a:t>რა</a:t>
            </a:r>
            <a:r>
              <a:rPr dirty="0" smtClean="0" sz="1100" spc="-6">
                <a:latin typeface="Sylfaen"/>
                <a:cs typeface="Sylfaen"/>
              </a:rPr>
              <a:t>დ</a:t>
            </a:r>
            <a:r>
              <a:rPr dirty="0" smtClean="0" sz="1100" spc="-6">
                <a:latin typeface="Sylfaen"/>
                <a:cs typeface="Sylfaen"/>
              </a:rPr>
              <a:t>ღ</a:t>
            </a:r>
            <a:r>
              <a:rPr dirty="0" smtClean="0" sz="1100" spc="-6">
                <a:latin typeface="Sylfaen"/>
                <a:cs typeface="Sylfaen"/>
              </a:rPr>
              <a:t>ე</a:t>
            </a:r>
            <a:r>
              <a:rPr dirty="0" smtClean="0" sz="1100" spc="-6">
                <a:latin typeface="Sylfaen"/>
                <a:cs typeface="Sylfaen"/>
              </a:rPr>
              <a:t>ბა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მ</a:t>
            </a:r>
            <a:r>
              <a:rPr dirty="0" smtClean="0" sz="1100" spc="-6">
                <a:latin typeface="Sylfaen"/>
                <a:cs typeface="Sylfaen"/>
              </a:rPr>
              <a:t>იი</a:t>
            </a:r>
            <a:r>
              <a:rPr dirty="0" smtClean="0" sz="1100" spc="-6">
                <a:latin typeface="Sylfaen"/>
                <a:cs typeface="Sylfaen"/>
              </a:rPr>
              <a:t>ქ</a:t>
            </a:r>
            <a:r>
              <a:rPr dirty="0" smtClean="0" sz="1100" spc="-6">
                <a:latin typeface="Sylfaen"/>
                <a:cs typeface="Sylfaen"/>
              </a:rPr>
              <a:t>ც</a:t>
            </a:r>
            <a:r>
              <a:rPr dirty="0" smtClean="0" sz="1100" spc="-6">
                <a:latin typeface="Sylfaen"/>
                <a:cs typeface="Sylfaen"/>
              </a:rPr>
              <a:t>ი</a:t>
            </a:r>
            <a:r>
              <a:rPr dirty="0" smtClean="0" sz="1100" spc="-6">
                <a:latin typeface="Sylfaen"/>
                <a:cs typeface="Sylfaen"/>
              </a:rPr>
              <a:t>ე</a:t>
            </a:r>
            <a:r>
              <a:rPr dirty="0" smtClean="0" sz="1100" spc="-6">
                <a:latin typeface="Sylfaen"/>
                <a:cs typeface="Sylfaen"/>
              </a:rPr>
              <a:t>ს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შ</a:t>
            </a:r>
            <a:r>
              <a:rPr dirty="0" smtClean="0" sz="1100" spc="-6">
                <a:latin typeface="Sylfaen"/>
                <a:cs typeface="Sylfaen"/>
              </a:rPr>
              <a:t>ე</a:t>
            </a:r>
            <a:r>
              <a:rPr dirty="0" smtClean="0" sz="1100" spc="-6">
                <a:latin typeface="Sylfaen"/>
                <a:cs typeface="Sylfaen"/>
              </a:rPr>
              <a:t>მ</a:t>
            </a:r>
            <a:r>
              <a:rPr dirty="0" smtClean="0" sz="1100" spc="-6">
                <a:latin typeface="Sylfaen"/>
                <a:cs typeface="Sylfaen"/>
              </a:rPr>
              <a:t>თ</a:t>
            </a:r>
            <a:r>
              <a:rPr dirty="0" smtClean="0" sz="1100" spc="-6">
                <a:latin typeface="Sylfaen"/>
                <a:cs typeface="Sylfaen"/>
              </a:rPr>
              <a:t>ხ</a:t>
            </a:r>
            <a:r>
              <a:rPr dirty="0" smtClean="0" sz="1100" spc="-6">
                <a:latin typeface="Sylfaen"/>
                <a:cs typeface="Sylfaen"/>
              </a:rPr>
              <a:t>ვ</a:t>
            </a:r>
            <a:r>
              <a:rPr dirty="0" smtClean="0" sz="1100" spc="-6">
                <a:latin typeface="Sylfaen"/>
                <a:cs typeface="Sylfaen"/>
              </a:rPr>
              <a:t>ე</a:t>
            </a:r>
            <a:r>
              <a:rPr dirty="0" smtClean="0" sz="1100" spc="-6">
                <a:latin typeface="Sylfaen"/>
                <a:cs typeface="Sylfaen"/>
              </a:rPr>
              <a:t>ვ</a:t>
            </a:r>
            <a:r>
              <a:rPr dirty="0" smtClean="0" sz="1100" spc="-6">
                <a:latin typeface="Sylfaen"/>
                <a:cs typeface="Sylfaen"/>
              </a:rPr>
              <a:t>ი</a:t>
            </a:r>
            <a:r>
              <a:rPr dirty="0" smtClean="0" sz="1100" spc="-6">
                <a:latin typeface="Sylfaen"/>
                <a:cs typeface="Sylfaen"/>
              </a:rPr>
              <a:t>თ</a:t>
            </a:r>
            <a:r>
              <a:rPr dirty="0" smtClean="0" sz="1100" spc="-6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02004" y="5949171"/>
            <a:ext cx="401072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ღ</a:t>
            </a:r>
            <a:r>
              <a:rPr dirty="0" smtClean="0" sz="1100" spc="-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ჩ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ბი</a:t>
            </a:r>
            <a:r>
              <a:rPr dirty="0" smtClean="0" sz="1100" spc="-4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ც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93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57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ჭ</a:t>
            </a:r>
            <a:r>
              <a:rPr dirty="0" smtClean="0" sz="1100" spc="0">
                <a:latin typeface="Sylfaen"/>
                <a:cs typeface="Sylfaen"/>
              </a:rPr>
              <a:t>ორ</a:t>
            </a:r>
            <a:r>
              <a:rPr dirty="0" smtClean="0" sz="1100" spc="-4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ხის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28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რჯვ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243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11">
                <a:latin typeface="Sylfaen"/>
                <a:cs typeface="Sylfaen"/>
              </a:rPr>
              <a:t>პირ</a:t>
            </a:r>
            <a:r>
              <a:rPr dirty="0" smtClean="0" sz="1100" spc="4">
                <a:latin typeface="Sylfaen"/>
                <a:cs typeface="Sylfaen"/>
              </a:rPr>
              <a:t>ო</a:t>
            </a:r>
            <a:r>
              <a:rPr dirty="0" smtClean="0" sz="1100" spc="-162">
                <a:latin typeface="Sylfaen"/>
                <a:cs typeface="Sylfaen"/>
              </a:rPr>
              <a:t>ზ</a:t>
            </a:r>
            <a:r>
              <a:rPr dirty="0" smtClean="0" sz="1100" spc="-95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129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21">
                <a:latin typeface="Sylfaen"/>
                <a:cs typeface="Sylfaen"/>
              </a:rPr>
              <a:t>რ</a:t>
            </a:r>
            <a:r>
              <a:rPr dirty="0" smtClean="0" sz="1100" spc="16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-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02004" y="6243303"/>
            <a:ext cx="39667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რ</a:t>
            </a:r>
            <a:r>
              <a:rPr dirty="0" smtClean="0" sz="1100" spc="-15">
                <a:latin typeface="Sylfaen"/>
                <a:cs typeface="Sylfaen"/>
              </a:rPr>
              <a:t>თ</a:t>
            </a:r>
            <a:r>
              <a:rPr dirty="0" smtClean="0" sz="1100" spc="-15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417066" y="6243303"/>
            <a:ext cx="110446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თ</a:t>
            </a:r>
            <a:r>
              <a:rPr dirty="0" smtClean="0" sz="1100" spc="-4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68">
                <a:latin typeface="Sylfaen"/>
                <a:cs typeface="Sylfaen"/>
              </a:rPr>
              <a:t> </a:t>
            </a:r>
            <a:r>
              <a:rPr dirty="0" smtClean="0" sz="1100" spc="-41">
                <a:latin typeface="Sylfaen"/>
                <a:cs typeface="Sylfaen"/>
              </a:rPr>
              <a:t>ს</a:t>
            </a:r>
            <a:r>
              <a:rPr dirty="0" smtClean="0" sz="1100" spc="92">
                <a:latin typeface="Sylfaen"/>
                <a:cs typeface="Sylfaen"/>
              </a:rPr>
              <a:t>ო</a:t>
            </a:r>
            <a:r>
              <a:rPr dirty="0" smtClean="0" sz="1100" spc="85">
                <a:latin typeface="Sylfaen"/>
                <a:cs typeface="Sylfaen"/>
              </a:rPr>
              <a:t>ფ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639695" y="6243303"/>
            <a:ext cx="85024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">
                <a:latin typeface="Sylfaen"/>
                <a:cs typeface="Sylfaen"/>
              </a:rPr>
              <a:t>კ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პ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ნ</a:t>
            </a:r>
            <a:r>
              <a:rPr dirty="0" smtClean="0" sz="1100" spc="-3">
                <a:latin typeface="Sylfaen"/>
                <a:cs typeface="Sylfaen"/>
              </a:rPr>
              <a:t>დ</a:t>
            </a:r>
            <a:r>
              <a:rPr dirty="0" smtClean="0" sz="1100" spc="-3">
                <a:latin typeface="Sylfaen"/>
                <a:cs typeface="Sylfaen"/>
              </a:rPr>
              <a:t>ი</a:t>
            </a:r>
            <a:r>
              <a:rPr dirty="0" smtClean="0" sz="1100" spc="-3">
                <a:latin typeface="Sylfaen"/>
                <a:cs typeface="Sylfaen"/>
              </a:rPr>
              <a:t>ბ</a:t>
            </a:r>
            <a:r>
              <a:rPr dirty="0" smtClean="0" sz="1100" spc="-3">
                <a:latin typeface="Sylfaen"/>
                <a:cs typeface="Sylfaen"/>
              </a:rPr>
              <a:t>თ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ნ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608959" y="6243303"/>
            <a:ext cx="94743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7">
                <a:latin typeface="Sylfaen"/>
                <a:cs typeface="Sylfaen"/>
              </a:rPr>
              <a:t>(</a:t>
            </a:r>
            <a:r>
              <a:rPr dirty="0" smtClean="0" sz="1100" spc="-17">
                <a:latin typeface="Sylfaen"/>
                <a:cs typeface="Sylfaen"/>
              </a:rPr>
              <a:t>ხ</a:t>
            </a:r>
            <a:r>
              <a:rPr dirty="0" smtClean="0" sz="1100" spc="-17">
                <a:latin typeface="Sylfaen"/>
                <a:cs typeface="Sylfaen"/>
              </a:rPr>
              <a:t>ე</a:t>
            </a:r>
            <a:r>
              <a:rPr dirty="0" smtClean="0" sz="1100" spc="-17">
                <a:latin typeface="Sylfaen"/>
                <a:cs typeface="Sylfaen"/>
              </a:rPr>
              <a:t>ლ</a:t>
            </a:r>
            <a:r>
              <a:rPr dirty="0" smtClean="0" sz="1100" spc="-17">
                <a:latin typeface="Sylfaen"/>
                <a:cs typeface="Sylfaen"/>
              </a:rPr>
              <a:t>ვა</a:t>
            </a:r>
            <a:r>
              <a:rPr dirty="0" smtClean="0" sz="1100" spc="-17">
                <a:latin typeface="Sylfaen"/>
                <a:cs typeface="Sylfaen"/>
              </a:rPr>
              <a:t>ჩ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უ</a:t>
            </a:r>
            <a:r>
              <a:rPr dirty="0" smtClean="0" sz="1100" spc="-17">
                <a:latin typeface="Sylfaen"/>
                <a:cs typeface="Sylfaen"/>
              </a:rPr>
              <a:t>რის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674489" y="6243303"/>
            <a:ext cx="115490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60">
                <a:latin typeface="Sylfaen"/>
                <a:cs typeface="Sylfaen"/>
              </a:rPr>
              <a:t>მ</a:t>
            </a:r>
            <a:r>
              <a:rPr dirty="0" smtClean="0" sz="1100" spc="-60">
                <a:latin typeface="Sylfaen"/>
                <a:cs typeface="Sylfaen"/>
              </a:rPr>
              <a:t>უ</a:t>
            </a:r>
            <a:r>
              <a:rPr dirty="0" smtClean="0" sz="1100" spc="-60">
                <a:latin typeface="Sylfaen"/>
                <a:cs typeface="Sylfaen"/>
              </a:rPr>
              <a:t>ნ</a:t>
            </a:r>
            <a:r>
              <a:rPr dirty="0" smtClean="0" sz="1100" spc="-60">
                <a:latin typeface="Sylfaen"/>
                <a:cs typeface="Sylfaen"/>
              </a:rPr>
              <a:t>ი</a:t>
            </a:r>
            <a:r>
              <a:rPr dirty="0" smtClean="0" sz="1100" spc="-60">
                <a:latin typeface="Sylfaen"/>
                <a:cs typeface="Sylfaen"/>
              </a:rPr>
              <a:t>ც</a:t>
            </a:r>
            <a:r>
              <a:rPr dirty="0" smtClean="0" sz="1100" spc="-60">
                <a:latin typeface="Sylfaen"/>
                <a:cs typeface="Sylfaen"/>
              </a:rPr>
              <a:t>იპ</a:t>
            </a:r>
            <a:r>
              <a:rPr dirty="0" smtClean="0" sz="1100" spc="-60">
                <a:latin typeface="Sylfaen"/>
                <a:cs typeface="Sylfaen"/>
              </a:rPr>
              <a:t>ა</a:t>
            </a:r>
            <a:r>
              <a:rPr dirty="0" smtClean="0" sz="1100" spc="-60">
                <a:latin typeface="Sylfaen"/>
                <a:cs typeface="Sylfaen"/>
              </a:rPr>
              <a:t>ლ</a:t>
            </a:r>
            <a:r>
              <a:rPr dirty="0" smtClean="0" sz="1100" spc="-60">
                <a:latin typeface="Sylfaen"/>
                <a:cs typeface="Sylfaen"/>
              </a:rPr>
              <a:t>ი</a:t>
            </a:r>
            <a:r>
              <a:rPr dirty="0" smtClean="0" sz="1100" spc="-60">
                <a:latin typeface="Sylfaen"/>
                <a:cs typeface="Sylfaen"/>
              </a:rPr>
              <a:t>ტ</a:t>
            </a:r>
            <a:r>
              <a:rPr dirty="0" smtClean="0" sz="1100" spc="-60">
                <a:latin typeface="Sylfaen"/>
                <a:cs typeface="Sylfaen"/>
              </a:rPr>
              <a:t>ე</a:t>
            </a:r>
            <a:r>
              <a:rPr dirty="0" smtClean="0" sz="1100" spc="-60">
                <a:latin typeface="Sylfaen"/>
                <a:cs typeface="Sylfaen"/>
              </a:rPr>
              <a:t>ტ</a:t>
            </a:r>
            <a:r>
              <a:rPr dirty="0" smtClean="0" sz="1100" spc="-60">
                <a:latin typeface="Sylfaen"/>
                <a:cs typeface="Sylfaen"/>
              </a:rPr>
              <a:t>ი</a:t>
            </a:r>
            <a:r>
              <a:rPr dirty="0" smtClean="0" sz="1100" spc="-60">
                <a:latin typeface="Sylfaen"/>
                <a:cs typeface="Sylfaen"/>
              </a:rPr>
              <a:t>)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945886" y="6243303"/>
            <a:ext cx="73680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3">
                <a:latin typeface="Sylfaen"/>
                <a:cs typeface="Sylfaen"/>
              </a:rPr>
              <a:t>ა</a:t>
            </a:r>
            <a:r>
              <a:rPr dirty="0" smtClean="0" sz="1100" spc="13">
                <a:latin typeface="Sylfaen"/>
                <a:cs typeface="Sylfaen"/>
              </a:rPr>
              <a:t>ღ</a:t>
            </a:r>
            <a:r>
              <a:rPr dirty="0" smtClean="0" sz="1100" spc="13">
                <a:latin typeface="Sylfaen"/>
                <a:cs typeface="Sylfaen"/>
              </a:rPr>
              <a:t>მ</a:t>
            </a:r>
            <a:r>
              <a:rPr dirty="0" smtClean="0" sz="1100" spc="13">
                <a:latin typeface="Sylfaen"/>
                <a:cs typeface="Sylfaen"/>
              </a:rPr>
              <a:t>ო</a:t>
            </a:r>
            <a:r>
              <a:rPr dirty="0" smtClean="0" sz="1100" spc="13">
                <a:latin typeface="Sylfaen"/>
                <a:cs typeface="Sylfaen"/>
              </a:rPr>
              <a:t>ჩ</a:t>
            </a:r>
            <a:r>
              <a:rPr dirty="0" smtClean="0" sz="1100" spc="13">
                <a:latin typeface="Sylfaen"/>
                <a:cs typeface="Sylfaen"/>
              </a:rPr>
              <a:t>ნ</a:t>
            </a:r>
            <a:r>
              <a:rPr dirty="0" smtClean="0" sz="1100" spc="13">
                <a:latin typeface="Sylfaen"/>
                <a:cs typeface="Sylfaen"/>
              </a:rPr>
              <a:t>დ</a:t>
            </a:r>
            <a:r>
              <a:rPr dirty="0" smtClean="0" sz="1100" spc="13">
                <a:latin typeface="Sylfaen"/>
                <a:cs typeface="Sylfaen"/>
              </a:rPr>
              <a:t>ა</a:t>
            </a:r>
            <a:r>
              <a:rPr dirty="0" smtClean="0" sz="1100" spc="13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2004" y="6537435"/>
            <a:ext cx="578122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6">
                <a:latin typeface="Sylfaen"/>
                <a:cs typeface="Sylfaen"/>
              </a:rPr>
              <a:t>შ</a:t>
            </a:r>
            <a:r>
              <a:rPr dirty="0" smtClean="0" sz="1100" spc="6">
                <a:latin typeface="Sylfaen"/>
                <a:cs typeface="Sylfaen"/>
              </a:rPr>
              <a:t>ე</a:t>
            </a:r>
            <a:r>
              <a:rPr dirty="0" smtClean="0" sz="1100" spc="6">
                <a:latin typeface="Sylfaen"/>
                <a:cs typeface="Sylfaen"/>
              </a:rPr>
              <a:t>ს</a:t>
            </a:r>
            <a:r>
              <a:rPr dirty="0" smtClean="0" sz="1100" spc="6">
                <a:latin typeface="Sylfaen"/>
                <a:cs typeface="Sylfaen"/>
              </a:rPr>
              <a:t>წა</a:t>
            </a:r>
            <a:r>
              <a:rPr dirty="0" smtClean="0" sz="1100" spc="6">
                <a:latin typeface="Sylfaen"/>
                <a:cs typeface="Sylfaen"/>
              </a:rPr>
              <a:t>ვ</a:t>
            </a:r>
            <a:r>
              <a:rPr dirty="0" smtClean="0" sz="1100" spc="6">
                <a:latin typeface="Sylfaen"/>
                <a:cs typeface="Sylfaen"/>
              </a:rPr>
              <a:t>ლ</a:t>
            </a:r>
            <a:r>
              <a:rPr dirty="0" smtClean="0" sz="1100" spc="6">
                <a:latin typeface="Sylfaen"/>
                <a:cs typeface="Sylfaen"/>
              </a:rPr>
              <a:t>ი</a:t>
            </a:r>
            <a:r>
              <a:rPr dirty="0" smtClean="0" sz="1100" spc="6">
                <a:latin typeface="Sylfaen"/>
                <a:cs typeface="Sylfaen"/>
              </a:rPr>
              <a:t>ლ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6">
                <a:latin typeface="Sylfaen"/>
                <a:cs typeface="Sylfaen"/>
              </a:rPr>
              <a:t>ი</a:t>
            </a:r>
            <a:r>
              <a:rPr dirty="0" smtClean="0" sz="1100" spc="6">
                <a:latin typeface="Sylfaen"/>
                <a:cs typeface="Sylfaen"/>
              </a:rPr>
              <a:t>ქ</a:t>
            </a:r>
            <a:r>
              <a:rPr dirty="0" smtClean="0" sz="1100" spc="6">
                <a:latin typeface="Sylfaen"/>
                <a:cs typeface="Sylfaen"/>
              </a:rPr>
              <a:t>ნ</a:t>
            </a:r>
            <a:r>
              <a:rPr dirty="0" smtClean="0" sz="1100" spc="6">
                <a:latin typeface="Sylfaen"/>
                <a:cs typeface="Sylfaen"/>
              </a:rPr>
              <a:t>ა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6">
                <a:latin typeface="Sylfaen"/>
                <a:cs typeface="Sylfaen"/>
              </a:rPr>
              <a:t>ო</a:t>
            </a:r>
            <a:r>
              <a:rPr dirty="0" smtClean="0" sz="1100" spc="6">
                <a:latin typeface="Sylfaen"/>
                <a:cs typeface="Sylfaen"/>
              </a:rPr>
              <a:t>რ</a:t>
            </a:r>
            <a:r>
              <a:rPr dirty="0" smtClean="0" sz="1100" spc="6">
                <a:latin typeface="Sylfaen"/>
                <a:cs typeface="Sylfaen"/>
              </a:rPr>
              <a:t>ი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6">
                <a:latin typeface="Sylfaen"/>
                <a:cs typeface="Sylfaen"/>
              </a:rPr>
              <a:t>ორ</a:t>
            </a:r>
            <a:r>
              <a:rPr dirty="0" smtClean="0" sz="1100" spc="6">
                <a:latin typeface="Sylfaen"/>
                <a:cs typeface="Sylfaen"/>
              </a:rPr>
              <a:t>მ</a:t>
            </a:r>
            <a:r>
              <a:rPr dirty="0" smtClean="0" sz="1100" spc="6">
                <a:latin typeface="Sylfaen"/>
                <a:cs typeface="Sylfaen"/>
              </a:rPr>
              <a:t>ო</a:t>
            </a:r>
            <a:r>
              <a:rPr dirty="0" smtClean="0" sz="1100" spc="6">
                <a:latin typeface="Sylfaen"/>
                <a:cs typeface="Sylfaen"/>
              </a:rPr>
              <a:t>ს</a:t>
            </a:r>
            <a:r>
              <a:rPr dirty="0" smtClean="0" sz="1100" spc="6">
                <a:latin typeface="Sylfaen"/>
                <a:cs typeface="Sylfaen"/>
              </a:rPr>
              <a:t>ა</a:t>
            </a:r>
            <a:r>
              <a:rPr dirty="0" smtClean="0" sz="1100" spc="6">
                <a:latin typeface="Sylfaen"/>
                <a:cs typeface="Sylfaen"/>
              </a:rPr>
              <a:t>მ</a:t>
            </a:r>
            <a:r>
              <a:rPr dirty="0" smtClean="0" sz="1100" spc="6">
                <a:latin typeface="Sylfaen"/>
                <a:cs typeface="Sylfaen"/>
              </a:rPr>
              <a:t>ა</a:t>
            </a:r>
            <a:r>
              <a:rPr dirty="0" smtClean="0" sz="1100" spc="6">
                <a:latin typeface="Sylfaen"/>
                <a:cs typeface="Sylfaen"/>
              </a:rPr>
              <a:t>რ</a:t>
            </a:r>
            <a:r>
              <a:rPr dirty="0" smtClean="0" sz="1100" spc="6">
                <a:latin typeface="Sylfaen"/>
                <a:cs typeface="Sylfaen"/>
              </a:rPr>
              <a:t>ხ</a:t>
            </a:r>
            <a:r>
              <a:rPr dirty="0" smtClean="0" sz="1100" spc="6">
                <a:latin typeface="Sylfaen"/>
                <a:cs typeface="Sylfaen"/>
              </a:rPr>
              <a:t>ი</a:t>
            </a:r>
            <a:r>
              <a:rPr dirty="0" smtClean="0" sz="1100" spc="6">
                <a:latin typeface="Sylfaen"/>
                <a:cs typeface="Sylfaen"/>
              </a:rPr>
              <a:t>.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6">
                <a:latin typeface="Sylfaen"/>
                <a:cs typeface="Sylfaen"/>
              </a:rPr>
              <a:t>ს</a:t>
            </a:r>
            <a:r>
              <a:rPr dirty="0" smtClean="0" sz="1100" spc="6">
                <a:latin typeface="Sylfaen"/>
                <a:cs typeface="Sylfaen"/>
              </a:rPr>
              <a:t>ა</a:t>
            </a:r>
            <a:r>
              <a:rPr dirty="0" smtClean="0" sz="1100" spc="6">
                <a:latin typeface="Sylfaen"/>
                <a:cs typeface="Sylfaen"/>
              </a:rPr>
              <a:t>მ</a:t>
            </a:r>
            <a:r>
              <a:rPr dirty="0" smtClean="0" sz="1100" spc="6">
                <a:latin typeface="Sylfaen"/>
                <a:cs typeface="Sylfaen"/>
              </a:rPr>
              <a:t>ა</a:t>
            </a:r>
            <a:r>
              <a:rPr dirty="0" smtClean="0" sz="1100" spc="6">
                <a:latin typeface="Sylfaen"/>
                <a:cs typeface="Sylfaen"/>
              </a:rPr>
              <a:t>რ</a:t>
            </a:r>
            <a:r>
              <a:rPr dirty="0" smtClean="0" sz="1100" spc="6">
                <a:latin typeface="Sylfaen"/>
                <a:cs typeface="Sylfaen"/>
              </a:rPr>
              <a:t>ხ</a:t>
            </a:r>
            <a:r>
              <a:rPr dirty="0" smtClean="0" sz="1100" spc="6">
                <a:latin typeface="Sylfaen"/>
                <a:cs typeface="Sylfaen"/>
              </a:rPr>
              <a:t>ე</a:t>
            </a:r>
            <a:r>
              <a:rPr dirty="0" smtClean="0" sz="1100" spc="6">
                <a:latin typeface="Sylfaen"/>
                <a:cs typeface="Sylfaen"/>
              </a:rPr>
              <a:t>უ</a:t>
            </a:r>
            <a:r>
              <a:rPr dirty="0" smtClean="0" sz="1100" spc="6">
                <a:latin typeface="Sylfaen"/>
                <a:cs typeface="Sylfaen"/>
              </a:rPr>
              <a:t>ლ</a:t>
            </a:r>
            <a:r>
              <a:rPr dirty="0" smtClean="0" sz="1100" spc="6">
                <a:latin typeface="Sylfaen"/>
                <a:cs typeface="Sylfaen"/>
              </a:rPr>
              <a:t>ი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6">
                <a:latin typeface="Sylfaen"/>
                <a:cs typeface="Sylfaen"/>
              </a:rPr>
              <a:t>ი</a:t>
            </a:r>
            <a:r>
              <a:rPr dirty="0" smtClean="0" sz="1100" spc="6">
                <a:latin typeface="Sylfaen"/>
                <a:cs typeface="Sylfaen"/>
              </a:rPr>
              <a:t>ნ</a:t>
            </a:r>
            <a:r>
              <a:rPr dirty="0" smtClean="0" sz="1100" spc="6">
                <a:latin typeface="Sylfaen"/>
                <a:cs typeface="Sylfaen"/>
              </a:rPr>
              <a:t>ვ</a:t>
            </a:r>
            <a:r>
              <a:rPr dirty="0" smtClean="0" sz="1100" spc="6">
                <a:latin typeface="Sylfaen"/>
                <a:cs typeface="Sylfaen"/>
              </a:rPr>
              <a:t>ე</a:t>
            </a:r>
            <a:r>
              <a:rPr dirty="0" smtClean="0" sz="1100" spc="6">
                <a:latin typeface="Sylfaen"/>
                <a:cs typeface="Sylfaen"/>
              </a:rPr>
              <a:t>ნ</a:t>
            </a:r>
            <a:r>
              <a:rPr dirty="0" smtClean="0" sz="1100" spc="6">
                <a:latin typeface="Sylfaen"/>
                <a:cs typeface="Sylfaen"/>
              </a:rPr>
              <a:t>ტ</a:t>
            </a:r>
            <a:r>
              <a:rPr dirty="0" smtClean="0" sz="1100" spc="6">
                <a:latin typeface="Sylfaen"/>
                <a:cs typeface="Sylfaen"/>
              </a:rPr>
              <a:t>ა</a:t>
            </a:r>
            <a:r>
              <a:rPr dirty="0" smtClean="0" sz="1100" spc="6">
                <a:latin typeface="Sylfaen"/>
                <a:cs typeface="Sylfaen"/>
              </a:rPr>
              <a:t>რ</a:t>
            </a:r>
            <a:r>
              <a:rPr dirty="0" smtClean="0" sz="1100" spc="6">
                <a:latin typeface="Sylfaen"/>
                <a:cs typeface="Sylfaen"/>
              </a:rPr>
              <a:t>ი</a:t>
            </a:r>
            <a:r>
              <a:rPr dirty="0" smtClean="0" sz="1100" spc="6">
                <a:latin typeface="Sylfaen"/>
                <a:cs typeface="Sylfaen"/>
              </a:rPr>
              <a:t>დ</a:t>
            </a:r>
            <a:r>
              <a:rPr dirty="0" smtClean="0" sz="1100" spc="6">
                <a:latin typeface="Sylfaen"/>
                <a:cs typeface="Sylfaen"/>
              </a:rPr>
              <a:t>ა</a:t>
            </a:r>
            <a:r>
              <a:rPr dirty="0" smtClean="0" sz="1100" spc="6">
                <a:latin typeface="Sylfaen"/>
                <a:cs typeface="Sylfaen"/>
              </a:rPr>
              <a:t>ნ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6">
                <a:latin typeface="Sylfaen"/>
                <a:cs typeface="Sylfaen"/>
              </a:rPr>
              <a:t>ა</a:t>
            </a:r>
            <a:r>
              <a:rPr dirty="0" smtClean="0" sz="1100" spc="6">
                <a:latin typeface="Sylfaen"/>
                <a:cs typeface="Sylfaen"/>
              </a:rPr>
              <a:t>ღ</a:t>
            </a:r>
            <a:r>
              <a:rPr dirty="0" smtClean="0" sz="1100" spc="6">
                <a:latin typeface="Sylfaen"/>
                <a:cs typeface="Sylfaen"/>
              </a:rPr>
              <a:t>ს</a:t>
            </a:r>
            <a:r>
              <a:rPr dirty="0" smtClean="0" sz="1100" spc="6">
                <a:latin typeface="Sylfaen"/>
                <a:cs typeface="Sylfaen"/>
              </a:rPr>
              <a:t>ა</a:t>
            </a:r>
            <a:r>
              <a:rPr dirty="0" smtClean="0" sz="1100" spc="6">
                <a:latin typeface="Sylfaen"/>
                <a:cs typeface="Sylfaen"/>
              </a:rPr>
              <a:t>ნ</a:t>
            </a:r>
            <a:r>
              <a:rPr dirty="0" smtClean="0" sz="1100" spc="6">
                <a:latin typeface="Sylfaen"/>
                <a:cs typeface="Sylfaen"/>
              </a:rPr>
              <a:t>ი</a:t>
            </a:r>
            <a:r>
              <a:rPr dirty="0" smtClean="0" sz="1100" spc="6">
                <a:latin typeface="Sylfaen"/>
                <a:cs typeface="Sylfaen"/>
              </a:rPr>
              <a:t>შ</a:t>
            </a:r>
            <a:r>
              <a:rPr dirty="0" smtClean="0" sz="1100" spc="6">
                <a:latin typeface="Sylfaen"/>
                <a:cs typeface="Sylfaen"/>
              </a:rPr>
              <a:t>ნ</a:t>
            </a:r>
            <a:r>
              <a:rPr dirty="0" smtClean="0" sz="1100" spc="6">
                <a:latin typeface="Sylfaen"/>
                <a:cs typeface="Sylfaen"/>
              </a:rPr>
              <a:t>ა</a:t>
            </a:r>
            <a:r>
              <a:rPr dirty="0" smtClean="0" sz="1100" spc="6">
                <a:latin typeface="Sylfaen"/>
                <a:cs typeface="Sylfaen"/>
              </a:rPr>
              <a:t>ვ</a:t>
            </a:r>
            <a:r>
              <a:rPr dirty="0" smtClean="0" sz="1100" spc="6">
                <a:latin typeface="Sylfaen"/>
                <a:cs typeface="Sylfaen"/>
              </a:rPr>
              <a:t>ია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6">
                <a:latin typeface="Sylfaen"/>
                <a:cs typeface="Sylfaen"/>
              </a:rPr>
              <a:t>თ</a:t>
            </a:r>
            <a:r>
              <a:rPr dirty="0" smtClean="0" sz="1100" spc="6">
                <a:latin typeface="Sylfaen"/>
                <a:cs typeface="Sylfaen"/>
              </a:rPr>
              <a:t>ი</a:t>
            </a:r>
            <a:r>
              <a:rPr dirty="0" smtClean="0" sz="1100" spc="6">
                <a:latin typeface="Sylfaen"/>
                <a:cs typeface="Sylfaen"/>
              </a:rPr>
              <a:t>ხის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2004" y="6831567"/>
            <a:ext cx="577916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6">
                <a:latin typeface="Sylfaen"/>
                <a:cs typeface="Sylfaen"/>
              </a:rPr>
              <a:t>ქ</a:t>
            </a:r>
            <a:r>
              <a:rPr dirty="0" smtClean="0" sz="1100" spc="-16">
                <a:latin typeface="Sylfaen"/>
                <a:cs typeface="Sylfaen"/>
              </a:rPr>
              <a:t>ო</a:t>
            </a:r>
            <a:r>
              <a:rPr dirty="0" smtClean="0" sz="1100" spc="-16">
                <a:latin typeface="Sylfaen"/>
                <a:cs typeface="Sylfaen"/>
              </a:rPr>
              <a:t>თ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ბ</a:t>
            </a:r>
            <a:r>
              <a:rPr dirty="0" smtClean="0" sz="1100" spc="-16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,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დ</a:t>
            </a:r>
            <a:r>
              <a:rPr dirty="0" smtClean="0" sz="1100" spc="-16">
                <a:latin typeface="Sylfaen"/>
                <a:cs typeface="Sylfaen"/>
              </a:rPr>
              <a:t>ო</a:t>
            </a:r>
            <a:r>
              <a:rPr dirty="0" smtClean="0" sz="1100" spc="-16">
                <a:latin typeface="Sylfaen"/>
                <a:cs typeface="Sylfaen"/>
              </a:rPr>
              <a:t>ქ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ბ</a:t>
            </a:r>
            <a:r>
              <a:rPr dirty="0" smtClean="0" sz="1100" spc="-16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,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კ</a:t>
            </a:r>
            <a:r>
              <a:rPr dirty="0" smtClean="0" sz="1100" spc="-16">
                <a:latin typeface="Sylfaen"/>
                <a:cs typeface="Sylfaen"/>
              </a:rPr>
              <a:t>ო</a:t>
            </a:r>
            <a:r>
              <a:rPr dirty="0" smtClean="0" sz="1100" spc="-16">
                <a:latin typeface="Sylfaen"/>
                <a:cs typeface="Sylfaen"/>
              </a:rPr>
              <a:t>ჭ</a:t>
            </a:r>
            <a:r>
              <a:rPr dirty="0" smtClean="0" sz="1100" spc="-16">
                <a:latin typeface="Sylfaen"/>
                <a:cs typeface="Sylfaen"/>
              </a:rPr>
              <a:t>ო</a:t>
            </a:r>
            <a:r>
              <a:rPr dirty="0" smtClean="0" sz="1100" spc="-16">
                <a:latin typeface="Sylfaen"/>
                <a:cs typeface="Sylfaen"/>
              </a:rPr>
              <a:t>ბ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ბ</a:t>
            </a:r>
            <a:r>
              <a:rPr dirty="0" smtClean="0" sz="1100" spc="-16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,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ჯ</a:t>
            </a: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ბ</a:t>
            </a:r>
            <a:r>
              <a:rPr dirty="0" smtClean="0" sz="1100" spc="-16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,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ვე</a:t>
            </a:r>
            <a:r>
              <a:rPr dirty="0" smtClean="0" sz="1100" spc="-16">
                <a:latin typeface="Sylfaen"/>
                <a:cs typeface="Sylfaen"/>
              </a:rPr>
              <a:t>რ</a:t>
            </a:r>
            <a:r>
              <a:rPr dirty="0" smtClean="0" sz="1100" spc="-16">
                <a:latin typeface="Sylfaen"/>
                <a:cs typeface="Sylfaen"/>
              </a:rPr>
              <a:t>ც</a:t>
            </a:r>
            <a:r>
              <a:rPr dirty="0" smtClean="0" sz="1100" spc="-16">
                <a:latin typeface="Sylfaen"/>
                <a:cs typeface="Sylfaen"/>
              </a:rPr>
              <a:t>ხ</a:t>
            </a:r>
            <a:r>
              <a:rPr dirty="0" smtClean="0" sz="1100" spc="-16">
                <a:latin typeface="Sylfaen"/>
                <a:cs typeface="Sylfaen"/>
              </a:rPr>
              <a:t>ლ</a:t>
            </a:r>
            <a:r>
              <a:rPr dirty="0" smtClean="0" sz="1100" spc="-16">
                <a:latin typeface="Sylfaen"/>
                <a:cs typeface="Sylfaen"/>
              </a:rPr>
              <a:t>ის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ს</a:t>
            </a: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ჯ</a:t>
            </a:r>
            <a:r>
              <a:rPr dirty="0" smtClean="0" sz="1100" spc="-16">
                <a:latin typeface="Sylfaen"/>
                <a:cs typeface="Sylfaen"/>
              </a:rPr>
              <a:t>უ</a:t>
            </a:r>
            <a:r>
              <a:rPr dirty="0" smtClean="0" sz="1100" spc="-16">
                <a:latin typeface="Sylfaen"/>
                <a:cs typeface="Sylfaen"/>
              </a:rPr>
              <a:t>რ</a:t>
            </a:r>
            <a:r>
              <a:rPr dirty="0" smtClean="0" sz="1100" spc="-16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,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ბ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ჭ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დ</a:t>
            </a:r>
            <a:r>
              <a:rPr dirty="0" smtClean="0" sz="1100" spc="-16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,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16">
                <a:latin typeface="Sylfaen"/>
                <a:cs typeface="Sylfaen"/>
              </a:rPr>
              <a:t>ძ</a:t>
            </a:r>
            <a:r>
              <a:rPr dirty="0" smtClean="0" sz="1100" spc="-16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ვ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ბ</a:t>
            </a:r>
            <a:r>
              <a:rPr dirty="0" smtClean="0" sz="1100" spc="-16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,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16">
                <a:latin typeface="Sylfaen"/>
                <a:cs typeface="Sylfaen"/>
              </a:rPr>
              <a:t>ო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ტ</a:t>
            </a: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დ</a:t>
            </a: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.</a:t>
            </a:r>
            <a:r>
              <a:rPr dirty="0" smtClean="0" sz="1100" spc="-16">
                <a:latin typeface="Sylfaen"/>
                <a:cs typeface="Sylfaen"/>
              </a:rPr>
              <a:t>შ</a:t>
            </a:r>
            <a:r>
              <a:rPr dirty="0" smtClean="0" sz="1100" spc="-16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59377" y="7125699"/>
            <a:ext cx="252197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ბი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66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ახ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წ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96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I</a:t>
            </a:r>
            <a:r>
              <a:rPr dirty="0" smtClean="0" sz="1100" spc="0">
                <a:latin typeface="Sylfaen"/>
                <a:cs typeface="Sylfaen"/>
              </a:rPr>
              <a:t>I-</a:t>
            </a:r>
            <a:r>
              <a:rPr dirty="0" smtClean="0" sz="1100" spc="-4">
                <a:latin typeface="Sylfaen"/>
                <a:cs typeface="Sylfaen"/>
              </a:rPr>
              <a:t>II</a:t>
            </a:r>
            <a:r>
              <a:rPr dirty="0" smtClean="0" sz="1100" spc="0">
                <a:latin typeface="Sylfaen"/>
                <a:cs typeface="Sylfaen"/>
              </a:rPr>
              <a:t>I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40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66">
                <a:latin typeface="Sylfaen"/>
                <a:cs typeface="Sylfaen"/>
              </a:rPr>
              <a:t>ბ</a:t>
            </a:r>
            <a:r>
              <a:rPr dirty="0" smtClean="0" sz="1100" spc="-61">
                <a:latin typeface="Sylfaen"/>
                <a:cs typeface="Sylfaen"/>
              </a:rPr>
              <a:t>ი</a:t>
            </a:r>
            <a:r>
              <a:rPr dirty="0" smtClean="0" sz="1100" spc="-100">
                <a:latin typeface="Sylfaen"/>
                <a:cs typeface="Sylfaen"/>
              </a:rPr>
              <a:t>თ</a:t>
            </a:r>
            <a:r>
              <a:rPr dirty="0" smtClean="0" sz="1100" spc="41">
                <a:latin typeface="Sylfaen"/>
                <a:cs typeface="Sylfaen"/>
              </a:rPr>
              <a:t>აა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59377" y="7420212"/>
            <a:ext cx="252274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6">
                <a:latin typeface="Sylfaen"/>
                <a:cs typeface="Sylfaen"/>
              </a:rPr>
              <a:t>დ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თ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რ</a:t>
            </a:r>
            <a:r>
              <a:rPr dirty="0" smtClean="0" sz="1100" spc="-6">
                <a:latin typeface="Sylfaen"/>
                <a:cs typeface="Sylfaen"/>
              </a:rPr>
              <a:t>ი</a:t>
            </a:r>
            <a:r>
              <a:rPr dirty="0" smtClean="0" sz="1100" spc="-6">
                <a:latin typeface="Sylfaen"/>
                <a:cs typeface="Sylfaen"/>
              </a:rPr>
              <a:t>ღ</a:t>
            </a:r>
            <a:r>
              <a:rPr dirty="0" smtClean="0" sz="1100" spc="-6">
                <a:latin typeface="Sylfaen"/>
                <a:cs typeface="Sylfaen"/>
              </a:rPr>
              <a:t>ე</a:t>
            </a:r>
            <a:r>
              <a:rPr dirty="0" smtClean="0" sz="1100" spc="-6">
                <a:latin typeface="Sylfaen"/>
                <a:cs typeface="Sylfaen"/>
              </a:rPr>
              <a:t>ბ</a:t>
            </a:r>
            <a:r>
              <a:rPr dirty="0" smtClean="0" sz="1100" spc="-6">
                <a:latin typeface="Sylfaen"/>
                <a:cs typeface="Sylfaen"/>
              </a:rPr>
              <a:t>უ</a:t>
            </a:r>
            <a:r>
              <a:rPr dirty="0" smtClean="0" sz="1100" spc="-6">
                <a:latin typeface="Sylfaen"/>
                <a:cs typeface="Sylfaen"/>
              </a:rPr>
              <a:t>ლ</a:t>
            </a:r>
            <a:r>
              <a:rPr dirty="0" smtClean="0" sz="1100" spc="-6">
                <a:latin typeface="Sylfaen"/>
                <a:cs typeface="Sylfaen"/>
              </a:rPr>
              <a:t>ი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(M</a:t>
            </a:r>
            <a:r>
              <a:rPr dirty="0" smtClean="0" sz="1100" spc="-6">
                <a:latin typeface="Sylfaen"/>
                <a:cs typeface="Sylfaen"/>
              </a:rPr>
              <a:t>a</a:t>
            </a:r>
            <a:r>
              <a:rPr dirty="0" smtClean="0" sz="1100" spc="-6">
                <a:latin typeface="Sylfaen"/>
                <a:cs typeface="Sylfaen"/>
              </a:rPr>
              <a:t>m</a:t>
            </a:r>
            <a:r>
              <a:rPr dirty="0" smtClean="0" sz="1100" spc="-6">
                <a:latin typeface="Sylfaen"/>
                <a:cs typeface="Sylfaen"/>
              </a:rPr>
              <a:t>u</a:t>
            </a:r>
            <a:r>
              <a:rPr dirty="0" smtClean="0" sz="1100" spc="-6">
                <a:latin typeface="Sylfaen"/>
                <a:cs typeface="Sylfaen"/>
              </a:rPr>
              <a:t>l</a:t>
            </a:r>
            <a:r>
              <a:rPr dirty="0" smtClean="0" sz="1100" spc="-6">
                <a:latin typeface="Sylfaen"/>
                <a:cs typeface="Sylfaen"/>
              </a:rPr>
              <a:t>a</a:t>
            </a:r>
            <a:r>
              <a:rPr dirty="0" smtClean="0" sz="1100" spc="-6">
                <a:latin typeface="Sylfaen"/>
                <a:cs typeface="Sylfaen"/>
              </a:rPr>
              <a:t>d</a:t>
            </a:r>
            <a:r>
              <a:rPr dirty="0" smtClean="0" sz="1100" spc="-6">
                <a:latin typeface="Sylfaen"/>
                <a:cs typeface="Sylfaen"/>
              </a:rPr>
              <a:t>z</a:t>
            </a:r>
            <a:r>
              <a:rPr dirty="0" smtClean="0" sz="1100" spc="-6">
                <a:latin typeface="Sylfaen"/>
                <a:cs typeface="Sylfaen"/>
              </a:rPr>
              <a:t>e,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Ebra</a:t>
            </a:r>
            <a:r>
              <a:rPr dirty="0" smtClean="0" sz="1100" spc="-6">
                <a:latin typeface="Sylfaen"/>
                <a:cs typeface="Sylfaen"/>
              </a:rPr>
              <a:t>l</a:t>
            </a:r>
            <a:r>
              <a:rPr dirty="0" smtClean="0" sz="1100" spc="-6">
                <a:latin typeface="Sylfaen"/>
                <a:cs typeface="Sylfaen"/>
              </a:rPr>
              <a:t>i</a:t>
            </a:r>
            <a:r>
              <a:rPr dirty="0" smtClean="0" sz="1100" spc="-6">
                <a:latin typeface="Sylfaen"/>
                <a:cs typeface="Sylfaen"/>
              </a:rPr>
              <a:t>d</a:t>
            </a:r>
            <a:r>
              <a:rPr dirty="0" smtClean="0" sz="1100" spc="-6">
                <a:latin typeface="Sylfaen"/>
                <a:cs typeface="Sylfaen"/>
              </a:rPr>
              <a:t>z</a:t>
            </a:r>
            <a:r>
              <a:rPr dirty="0" smtClean="0" sz="1100" spc="-6">
                <a:latin typeface="Sylfaen"/>
                <a:cs typeface="Sylfaen"/>
              </a:rPr>
              <a:t>e,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59377" y="7712820"/>
            <a:ext cx="791914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T</a:t>
            </a:r>
            <a:r>
              <a:rPr dirty="0" smtClean="0" sz="1100" spc="0">
                <a:latin typeface="Sylfaen"/>
                <a:cs typeface="Sylfaen"/>
              </a:rPr>
              <a:t>ur</a:t>
            </a:r>
            <a:r>
              <a:rPr dirty="0" smtClean="0" sz="1100" spc="0">
                <a:latin typeface="Sylfaen"/>
                <a:cs typeface="Sylfaen"/>
              </a:rPr>
              <a:t>m</a:t>
            </a:r>
            <a:r>
              <a:rPr dirty="0" smtClean="0" sz="1100" spc="0">
                <a:latin typeface="Sylfaen"/>
                <a:cs typeface="Sylfaen"/>
              </a:rPr>
              <a:t>an</a:t>
            </a:r>
            <a:r>
              <a:rPr dirty="0" smtClean="0" sz="1100" spc="0">
                <a:latin typeface="Sylfaen"/>
                <a:cs typeface="Sylfaen"/>
              </a:rPr>
              <a:t>i</a:t>
            </a:r>
            <a:r>
              <a:rPr dirty="0" smtClean="0" sz="1100" spc="0">
                <a:latin typeface="Sylfaen"/>
                <a:cs typeface="Sylfaen"/>
              </a:rPr>
              <a:t>d</a:t>
            </a:r>
            <a:r>
              <a:rPr dirty="0" smtClean="0" sz="1100" spc="0">
                <a:latin typeface="Sylfaen"/>
                <a:cs typeface="Sylfaen"/>
              </a:rPr>
              <a:t>z</a:t>
            </a:r>
            <a:r>
              <a:rPr dirty="0" smtClean="0" sz="1100" spc="0">
                <a:latin typeface="Sylfaen"/>
                <a:cs typeface="Sylfaen"/>
              </a:rPr>
              <a:t>e,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29896" y="7712820"/>
            <a:ext cx="361899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>
                <a:latin typeface="Sylfaen"/>
                <a:cs typeface="Sylfaen"/>
              </a:rPr>
              <a:t>2010: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67734" y="7712820"/>
            <a:ext cx="461891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5</a:t>
            </a:r>
            <a:r>
              <a:rPr dirty="0" smtClean="0" sz="1100" spc="0">
                <a:latin typeface="Sylfaen"/>
                <a:cs typeface="Sylfaen"/>
              </a:rPr>
              <a:t>6</a:t>
            </a:r>
            <a:r>
              <a:rPr dirty="0" smtClean="0" sz="1100" spc="0">
                <a:latin typeface="Sylfaen"/>
                <a:cs typeface="Sylfaen"/>
              </a:rPr>
              <a:t>-68).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07074" y="7712820"/>
            <a:ext cx="374798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5">
                <a:latin typeface="Sylfaen"/>
                <a:cs typeface="Sylfaen"/>
              </a:rPr>
              <a:t>ა</a:t>
            </a:r>
            <a:r>
              <a:rPr dirty="0" smtClean="0" sz="1100" spc="5">
                <a:latin typeface="Sylfaen"/>
                <a:cs typeface="Sylfaen"/>
              </a:rPr>
              <a:t>მ</a:t>
            </a:r>
            <a:r>
              <a:rPr dirty="0" smtClean="0" sz="1100" spc="5">
                <a:latin typeface="Sylfaen"/>
                <a:cs typeface="Sylfaen"/>
              </a:rPr>
              <a:t>ა</a:t>
            </a:r>
            <a:r>
              <a:rPr dirty="0" smtClean="0" sz="1100" spc="5">
                <a:latin typeface="Sylfaen"/>
                <a:cs typeface="Sylfaen"/>
              </a:rPr>
              <a:t>ვე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59377" y="8006952"/>
            <a:ext cx="745368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">
                <a:latin typeface="Sylfaen"/>
                <a:cs typeface="Sylfaen"/>
              </a:rPr>
              <a:t>პ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რ</a:t>
            </a:r>
            <a:r>
              <a:rPr dirty="0" smtClean="0" sz="1100" spc="-1">
                <a:latin typeface="Sylfaen"/>
                <a:cs typeface="Sylfaen"/>
              </a:rPr>
              <a:t>ი</a:t>
            </a:r>
            <a:r>
              <a:rPr dirty="0" smtClean="0" sz="1100" spc="-1">
                <a:latin typeface="Sylfaen"/>
                <a:cs typeface="Sylfaen"/>
              </a:rPr>
              <a:t>ო</a:t>
            </a:r>
            <a:r>
              <a:rPr dirty="0" smtClean="0" sz="1100" spc="-1">
                <a:latin typeface="Sylfaen"/>
                <a:cs typeface="Sylfaen"/>
              </a:rPr>
              <a:t>დ</a:t>
            </a:r>
            <a:r>
              <a:rPr dirty="0" smtClean="0" sz="1100" spc="-1">
                <a:latin typeface="Sylfaen"/>
                <a:cs typeface="Sylfaen"/>
              </a:rPr>
              <a:t>ით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33797" y="8006952"/>
            <a:ext cx="808882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ღ</a:t>
            </a:r>
            <a:r>
              <a:rPr dirty="0" smtClean="0" sz="1100" spc="0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72606" y="8006952"/>
            <a:ext cx="309180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5">
                <a:latin typeface="Sylfaen"/>
                <a:cs typeface="Sylfaen"/>
              </a:rPr>
              <a:t>ა</a:t>
            </a:r>
            <a:r>
              <a:rPr dirty="0" smtClean="0" sz="1100" spc="5">
                <a:latin typeface="Sylfaen"/>
                <a:cs typeface="Sylfaen"/>
              </a:rPr>
              <a:t>ქ</a:t>
            </a:r>
            <a:r>
              <a:rPr dirty="0" smtClean="0" sz="1100" spc="5">
                <a:latin typeface="Sylfaen"/>
                <a:cs typeface="Sylfaen"/>
              </a:rPr>
              <a:t>ვ</a:t>
            </a:r>
            <a:r>
              <a:rPr dirty="0" smtClean="0" sz="1100" spc="5">
                <a:latin typeface="Sylfaen"/>
                <a:cs typeface="Sylfaen"/>
              </a:rPr>
              <a:t>ე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59377" y="8301084"/>
            <a:ext cx="876322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7">
                <a:latin typeface="Sylfaen"/>
                <a:cs typeface="Sylfaen"/>
              </a:rPr>
              <a:t>ა</a:t>
            </a:r>
            <a:r>
              <a:rPr dirty="0" smtClean="0" sz="1100" spc="7">
                <a:latin typeface="Sylfaen"/>
                <a:cs typeface="Sylfaen"/>
              </a:rPr>
              <a:t>ღ</a:t>
            </a:r>
            <a:r>
              <a:rPr dirty="0" smtClean="0" sz="1100" spc="7">
                <a:latin typeface="Sylfaen"/>
                <a:cs typeface="Sylfaen"/>
              </a:rPr>
              <a:t>მ</a:t>
            </a:r>
            <a:r>
              <a:rPr dirty="0" smtClean="0" sz="1100" spc="7">
                <a:latin typeface="Sylfaen"/>
                <a:cs typeface="Sylfaen"/>
              </a:rPr>
              <a:t>ო</a:t>
            </a:r>
            <a:r>
              <a:rPr dirty="0" smtClean="0" sz="1100" spc="7">
                <a:latin typeface="Sylfaen"/>
                <a:cs typeface="Sylfaen"/>
              </a:rPr>
              <a:t>ჩ</a:t>
            </a:r>
            <a:r>
              <a:rPr dirty="0" smtClean="0" sz="1100" spc="7">
                <a:latin typeface="Sylfaen"/>
                <a:cs typeface="Sylfaen"/>
              </a:rPr>
              <a:t>ე</a:t>
            </a:r>
            <a:r>
              <a:rPr dirty="0" smtClean="0" sz="1100" spc="7">
                <a:latin typeface="Sylfaen"/>
                <a:cs typeface="Sylfaen"/>
              </a:rPr>
              <a:t>ნ</a:t>
            </a:r>
            <a:r>
              <a:rPr dirty="0" smtClean="0" sz="1100" spc="7">
                <a:latin typeface="Sylfaen"/>
                <a:cs typeface="Sylfaen"/>
              </a:rPr>
              <a:t>ი</a:t>
            </a:r>
            <a:r>
              <a:rPr dirty="0" smtClean="0" sz="1100" spc="7">
                <a:latin typeface="Sylfaen"/>
                <a:cs typeface="Sylfaen"/>
              </a:rPr>
              <a:t>ლ</a:t>
            </a:r>
            <a:r>
              <a:rPr dirty="0" smtClean="0" sz="1100" spc="7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84445" y="8301084"/>
            <a:ext cx="1598628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ქ</a:t>
            </a:r>
            <a:r>
              <a:rPr dirty="0" smtClean="0" sz="1100" spc="0">
                <a:latin typeface="Sylfaen"/>
                <a:cs typeface="Sylfaen"/>
              </a:rPr>
              <a:t>რო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25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72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ვე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-4">
                <a:latin typeface="Sylfaen"/>
                <a:cs typeface="Sylfaen"/>
              </a:rPr>
              <a:t>ც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59377" y="8595216"/>
            <a:ext cx="884875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7">
                <a:latin typeface="Sylfaen"/>
                <a:cs typeface="Sylfaen"/>
              </a:rPr>
              <a:t>ნ</a:t>
            </a:r>
            <a:r>
              <a:rPr dirty="0" smtClean="0" sz="1100" spc="-27">
                <a:latin typeface="Sylfaen"/>
                <a:cs typeface="Sylfaen"/>
              </a:rPr>
              <a:t>ივ</a:t>
            </a:r>
            <a:r>
              <a:rPr dirty="0" smtClean="0" sz="1100" spc="-27">
                <a:latin typeface="Sylfaen"/>
                <a:cs typeface="Sylfaen"/>
              </a:rPr>
              <a:t>თ</a:t>
            </a:r>
            <a:r>
              <a:rPr dirty="0" smtClean="0" sz="1100" spc="-27">
                <a:latin typeface="Sylfaen"/>
                <a:cs typeface="Sylfaen"/>
              </a:rPr>
              <a:t>ე</a:t>
            </a:r>
            <a:r>
              <a:rPr dirty="0" smtClean="0" sz="1100" spc="-27">
                <a:latin typeface="Sylfaen"/>
                <a:cs typeface="Sylfaen"/>
              </a:rPr>
              <a:t>ბი</a:t>
            </a:r>
            <a:r>
              <a:rPr dirty="0" smtClean="0" sz="1100" spc="-27">
                <a:latin typeface="Sylfaen"/>
                <a:cs typeface="Sylfaen"/>
              </a:rPr>
              <a:t>ს</a:t>
            </a:r>
            <a:r>
              <a:rPr dirty="0" smtClean="0" sz="1100" spc="-27">
                <a:latin typeface="Sylfaen"/>
                <a:cs typeface="Sylfaen"/>
              </a:rPr>
              <a:t>ა</a:t>
            </a:r>
            <a:r>
              <a:rPr dirty="0" smtClean="0" sz="1100" spc="-27">
                <a:latin typeface="Sylfaen"/>
                <a:cs typeface="Sylfaen"/>
              </a:rPr>
              <a:t>გ</a:t>
            </a:r>
            <a:r>
              <a:rPr dirty="0" smtClean="0" sz="1100" spc="-27">
                <a:latin typeface="Sylfaen"/>
                <a:cs typeface="Sylfaen"/>
              </a:rPr>
              <a:t>ა</a:t>
            </a:r>
            <a:r>
              <a:rPr dirty="0" smtClean="0" sz="1100" spc="-27">
                <a:latin typeface="Sylfaen"/>
                <a:cs typeface="Sylfaen"/>
              </a:rPr>
              <a:t>ნ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49037" y="8595216"/>
            <a:ext cx="776753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4">
                <a:latin typeface="Sylfaen"/>
                <a:cs typeface="Sylfaen"/>
              </a:rPr>
              <a:t>შ</a:t>
            </a:r>
            <a:r>
              <a:rPr dirty="0" smtClean="0" sz="1100" spc="-24">
                <a:latin typeface="Sylfaen"/>
                <a:cs typeface="Sylfaen"/>
              </a:rPr>
              <a:t>ე</a:t>
            </a:r>
            <a:r>
              <a:rPr dirty="0" smtClean="0" sz="1100" spc="-24">
                <a:latin typeface="Sylfaen"/>
                <a:cs typeface="Sylfaen"/>
              </a:rPr>
              <a:t>დ</a:t>
            </a:r>
            <a:r>
              <a:rPr dirty="0" smtClean="0" sz="1100" spc="-24">
                <a:latin typeface="Sylfaen"/>
                <a:cs typeface="Sylfaen"/>
              </a:rPr>
              <a:t>გ</a:t>
            </a:r>
            <a:r>
              <a:rPr dirty="0" smtClean="0" sz="1100" spc="-24">
                <a:latin typeface="Sylfaen"/>
                <a:cs typeface="Sylfaen"/>
              </a:rPr>
              <a:t>ე</a:t>
            </a:r>
            <a:r>
              <a:rPr dirty="0" smtClean="0" sz="1100" spc="-24">
                <a:latin typeface="Sylfaen"/>
                <a:cs typeface="Sylfaen"/>
              </a:rPr>
              <a:t>ნ</a:t>
            </a:r>
            <a:r>
              <a:rPr dirty="0" smtClean="0" sz="1100" spc="-24">
                <a:latin typeface="Sylfaen"/>
                <a:cs typeface="Sylfaen"/>
              </a:rPr>
              <a:t>ი</a:t>
            </a:r>
            <a:r>
              <a:rPr dirty="0" smtClean="0" sz="1100" spc="-24">
                <a:latin typeface="Sylfaen"/>
                <a:cs typeface="Sylfaen"/>
              </a:rPr>
              <a:t>ლ</a:t>
            </a:r>
            <a:r>
              <a:rPr dirty="0" smtClean="0" sz="1100" spc="-24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27826" y="8595216"/>
            <a:ext cx="454015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2">
                <a:latin typeface="Sylfaen"/>
                <a:cs typeface="Sylfaen"/>
              </a:rPr>
              <a:t>გ</a:t>
            </a:r>
            <a:r>
              <a:rPr dirty="0" smtClean="0" sz="1100" spc="-32">
                <a:latin typeface="Sylfaen"/>
                <a:cs typeface="Sylfaen"/>
              </a:rPr>
              <a:t>ა</a:t>
            </a:r>
            <a:r>
              <a:rPr dirty="0" smtClean="0" sz="1100" spc="-32">
                <a:latin typeface="Sylfaen"/>
                <a:cs typeface="Sylfaen"/>
              </a:rPr>
              <a:t>ნ</a:t>
            </a:r>
            <a:r>
              <a:rPr dirty="0" smtClean="0" sz="1100" spc="-32">
                <a:latin typeface="Sylfaen"/>
                <a:cs typeface="Sylfaen"/>
              </a:rPr>
              <a:t>ძ</a:t>
            </a:r>
            <a:r>
              <a:rPr dirty="0" smtClean="0" sz="1100" spc="-32">
                <a:latin typeface="Sylfaen"/>
                <a:cs typeface="Sylfaen"/>
              </a:rPr>
              <a:t>ი</a:t>
            </a:r>
            <a:r>
              <a:rPr dirty="0" smtClean="0" sz="1100" spc="-32">
                <a:latin typeface="Sylfaen"/>
                <a:cs typeface="Sylfaen"/>
              </a:rPr>
              <a:t>ც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59377" y="8889348"/>
            <a:ext cx="2523117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(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ხი</a:t>
            </a:r>
            <a:r>
              <a:rPr dirty="0" smtClean="0" sz="1100" spc="-9">
                <a:latin typeface="Sylfaen"/>
                <a:cs typeface="Sylfaen"/>
              </a:rPr>
              <a:t>ძ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05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შ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ძ</a:t>
            </a:r>
            <a:r>
              <a:rPr dirty="0" smtClean="0" sz="1100" spc="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9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ფ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რტ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ძ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92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20</a:t>
            </a:r>
            <a:r>
              <a:rPr dirty="0" smtClean="0" sz="1100" spc="-9">
                <a:latin typeface="Sylfaen"/>
                <a:cs typeface="Sylfaen"/>
              </a:rPr>
              <a:t>1</a:t>
            </a:r>
            <a:r>
              <a:rPr dirty="0" smtClean="0" sz="1100" spc="0">
                <a:latin typeface="Sylfaen"/>
                <a:cs typeface="Sylfaen"/>
              </a:rPr>
              <a:t>5: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59377" y="9183480"/>
            <a:ext cx="2522385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27">
                <a:latin typeface="Sylfaen"/>
                <a:cs typeface="Sylfaen"/>
              </a:rPr>
              <a:t>53</a:t>
            </a:r>
            <a:r>
              <a:rPr dirty="0" smtClean="0" sz="1100" spc="27">
                <a:latin typeface="Sylfaen"/>
                <a:cs typeface="Sylfaen"/>
              </a:rPr>
              <a:t>–</a:t>
            </a:r>
            <a:r>
              <a:rPr dirty="0" smtClean="0" sz="1100" spc="27">
                <a:latin typeface="Sylfaen"/>
                <a:cs typeface="Sylfaen"/>
              </a:rPr>
              <a:t>62,</a:t>
            </a:r>
            <a:r>
              <a:rPr dirty="0" smtClean="0" sz="1100" spc="27">
                <a:latin typeface="Sylfaen"/>
                <a:cs typeface="Sylfaen"/>
              </a:rPr>
              <a:t> </a:t>
            </a:r>
            <a:r>
              <a:rPr dirty="0" smtClean="0" sz="1100" spc="27">
                <a:latin typeface="Sylfaen"/>
                <a:cs typeface="Sylfaen"/>
              </a:rPr>
              <a:t>კ</a:t>
            </a:r>
            <a:r>
              <a:rPr dirty="0" smtClean="0" sz="1100" spc="27">
                <a:latin typeface="Sylfaen"/>
                <a:cs typeface="Sylfaen"/>
              </a:rPr>
              <a:t>ა</a:t>
            </a:r>
            <a:r>
              <a:rPr dirty="0" smtClean="0" sz="1100" spc="27">
                <a:latin typeface="Sylfaen"/>
                <a:cs typeface="Sylfaen"/>
              </a:rPr>
              <a:t>ტ</a:t>
            </a:r>
            <a:r>
              <a:rPr dirty="0" smtClean="0" sz="1100" spc="27">
                <a:latin typeface="Sylfaen"/>
                <a:cs typeface="Sylfaen"/>
              </a:rPr>
              <a:t>.</a:t>
            </a:r>
            <a:r>
              <a:rPr dirty="0" smtClean="0" sz="1100" spc="27">
                <a:latin typeface="Sylfaen"/>
                <a:cs typeface="Sylfaen"/>
              </a:rPr>
              <a:t> </a:t>
            </a:r>
            <a:r>
              <a:rPr dirty="0" smtClean="0" sz="1100" spc="27">
                <a:latin typeface="Sylfaen"/>
                <a:cs typeface="Sylfaen"/>
              </a:rPr>
              <a:t>6</a:t>
            </a:r>
            <a:r>
              <a:rPr dirty="0" smtClean="0" sz="1100" spc="27">
                <a:latin typeface="Sylfaen"/>
                <a:cs typeface="Sylfaen"/>
              </a:rPr>
              <a:t>9-83).</a:t>
            </a:r>
            <a:r>
              <a:rPr dirty="0" smtClean="0" sz="1100" spc="27">
                <a:latin typeface="Sylfaen"/>
                <a:cs typeface="Sylfaen"/>
              </a:rPr>
              <a:t> </a:t>
            </a:r>
            <a:r>
              <a:rPr dirty="0" smtClean="0" sz="1100" spc="27">
                <a:latin typeface="Sylfaen"/>
                <a:cs typeface="Sylfaen"/>
              </a:rPr>
              <a:t>ა</a:t>
            </a:r>
            <a:r>
              <a:rPr dirty="0" smtClean="0" sz="1100" spc="27">
                <a:latin typeface="Sylfaen"/>
                <a:cs typeface="Sylfaen"/>
              </a:rPr>
              <a:t>ღ</a:t>
            </a:r>
            <a:r>
              <a:rPr dirty="0" smtClean="0" sz="1100" spc="27">
                <a:latin typeface="Sylfaen"/>
                <a:cs typeface="Sylfaen"/>
              </a:rPr>
              <a:t>ს</a:t>
            </a:r>
            <a:r>
              <a:rPr dirty="0" smtClean="0" sz="1100" spc="27">
                <a:latin typeface="Sylfaen"/>
                <a:cs typeface="Sylfaen"/>
              </a:rPr>
              <a:t>ა</a:t>
            </a:r>
            <a:r>
              <a:rPr dirty="0" smtClean="0" sz="1100" spc="27">
                <a:latin typeface="Sylfaen"/>
                <a:cs typeface="Sylfaen"/>
              </a:rPr>
              <a:t>ნ</a:t>
            </a:r>
            <a:r>
              <a:rPr dirty="0" smtClean="0" sz="1100" spc="27">
                <a:latin typeface="Sylfaen"/>
                <a:cs typeface="Sylfaen"/>
              </a:rPr>
              <a:t>ი</a:t>
            </a:r>
            <a:r>
              <a:rPr dirty="0" smtClean="0" sz="1100" spc="27">
                <a:latin typeface="Sylfaen"/>
                <a:cs typeface="Sylfaen"/>
              </a:rPr>
              <a:t>შ</a:t>
            </a:r>
            <a:r>
              <a:rPr dirty="0" smtClean="0" sz="1100" spc="27">
                <a:latin typeface="Sylfaen"/>
                <a:cs typeface="Sylfaen"/>
              </a:rPr>
              <a:t>ნ</a:t>
            </a:r>
            <a:r>
              <a:rPr dirty="0" smtClean="0" sz="1100" spc="27">
                <a:latin typeface="Sylfaen"/>
                <a:cs typeface="Sylfaen"/>
              </a:rPr>
              <a:t>ა</a:t>
            </a:r>
            <a:r>
              <a:rPr dirty="0" smtClean="0" sz="1100" spc="27">
                <a:latin typeface="Sylfaen"/>
                <a:cs typeface="Sylfaen"/>
              </a:rPr>
              <a:t>ვ</a:t>
            </a:r>
            <a:r>
              <a:rPr dirty="0" smtClean="0" sz="1100" spc="27">
                <a:latin typeface="Sylfaen"/>
                <a:cs typeface="Sylfaen"/>
              </a:rPr>
              <a:t>ი</a:t>
            </a:r>
            <a:r>
              <a:rPr dirty="0" smtClean="0" sz="1100" spc="27">
                <a:latin typeface="Sylfaen"/>
                <a:cs typeface="Sylfaen"/>
              </a:rPr>
              <a:t>ა</a:t>
            </a:r>
            <a:r>
              <a:rPr dirty="0" smtClean="0" sz="1100" spc="27">
                <a:latin typeface="Sylfaen"/>
                <a:cs typeface="Sylfaen"/>
              </a:rPr>
              <a:t>,</a:t>
            </a:r>
            <a:r>
              <a:rPr dirty="0" smtClean="0" sz="1100" spc="27">
                <a:latin typeface="Sylfaen"/>
                <a:cs typeface="Sylfaen"/>
              </a:rPr>
              <a:t> </a:t>
            </a:r>
            <a:r>
              <a:rPr dirty="0" smtClean="0" sz="1100" spc="27">
                <a:latin typeface="Sylfaen"/>
                <a:cs typeface="Sylfaen"/>
              </a:rPr>
              <a:t>რ</a:t>
            </a:r>
            <a:r>
              <a:rPr dirty="0" smtClean="0" sz="1100" spc="27">
                <a:latin typeface="Sylfaen"/>
                <a:cs typeface="Sylfaen"/>
              </a:rPr>
              <a:t>ომ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9477866"/>
            <a:ext cx="5779037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მ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ვ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ს</a:t>
            </a:r>
            <a:r>
              <a:rPr dirty="0" smtClean="0" sz="1100" spc="-3">
                <a:latin typeface="Sylfaen"/>
                <a:cs typeface="Sylfaen"/>
              </a:rPr>
              <a:t>ო</a:t>
            </a:r>
            <a:r>
              <a:rPr dirty="0" smtClean="0" sz="1100" spc="-3">
                <a:latin typeface="Sylfaen"/>
                <a:cs typeface="Sylfaen"/>
              </a:rPr>
              <a:t>ფ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ლ</a:t>
            </a:r>
            <a:r>
              <a:rPr dirty="0" smtClean="0" sz="1100" spc="-3">
                <a:latin typeface="Sylfaen"/>
                <a:cs typeface="Sylfaen"/>
              </a:rPr>
              <a:t>ში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ბ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მ</a:t>
            </a:r>
            <a:r>
              <a:rPr dirty="0" smtClean="0" sz="1100" spc="-3">
                <a:latin typeface="Sylfaen"/>
                <a:cs typeface="Sylfaen"/>
              </a:rPr>
              <a:t>-</a:t>
            </a:r>
            <a:r>
              <a:rPr dirty="0" smtClean="0" sz="1100" spc="-3">
                <a:latin typeface="Sylfaen"/>
                <a:cs typeface="Sylfaen"/>
              </a:rPr>
              <a:t>ის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ქ</a:t>
            </a:r>
            <a:r>
              <a:rPr dirty="0" smtClean="0" sz="1100" spc="-3">
                <a:latin typeface="Sylfaen"/>
                <a:cs typeface="Sylfaen"/>
              </a:rPr>
              <a:t>ს</a:t>
            </a:r>
            <a:r>
              <a:rPr dirty="0" smtClean="0" sz="1100" spc="-3">
                <a:latin typeface="Sylfaen"/>
                <a:cs typeface="Sylfaen"/>
              </a:rPr>
              <a:t>პ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დ</a:t>
            </a:r>
            <a:r>
              <a:rPr dirty="0" smtClean="0" sz="1100" spc="-3">
                <a:latin typeface="Sylfaen"/>
                <a:cs typeface="Sylfaen"/>
              </a:rPr>
              <a:t>ი</a:t>
            </a:r>
            <a:r>
              <a:rPr dirty="0" smtClean="0" sz="1100" spc="-3">
                <a:latin typeface="Sylfaen"/>
                <a:cs typeface="Sylfaen"/>
              </a:rPr>
              <a:t>ც</a:t>
            </a:r>
            <a:r>
              <a:rPr dirty="0" smtClean="0" sz="1100" spc="-3">
                <a:latin typeface="Sylfaen"/>
                <a:cs typeface="Sylfaen"/>
              </a:rPr>
              <a:t>ი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მ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მ</a:t>
            </a:r>
            <a:r>
              <a:rPr dirty="0" smtClean="0" sz="1100" spc="-3">
                <a:latin typeface="Sylfaen"/>
                <a:cs typeface="Sylfaen"/>
              </a:rPr>
              <a:t>ი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კ</a:t>
            </a:r>
            <a:r>
              <a:rPr dirty="0" smtClean="0" sz="1100" spc="-3">
                <a:latin typeface="Sylfaen"/>
                <a:cs typeface="Sylfaen"/>
              </a:rPr>
              <a:t>ვლ</a:t>
            </a:r>
            <a:r>
              <a:rPr dirty="0" smtClean="0" sz="1100" spc="-3">
                <a:latin typeface="Sylfaen"/>
                <a:cs typeface="Sylfaen"/>
              </a:rPr>
              <a:t>ი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კ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რი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რ</a:t>
            </a:r>
            <a:r>
              <a:rPr dirty="0" smtClean="0" sz="1100" spc="-3">
                <a:latin typeface="Sylfaen"/>
                <a:cs typeface="Sylfaen"/>
              </a:rPr>
              <a:t>ს</a:t>
            </a:r>
            <a:r>
              <a:rPr dirty="0" smtClean="0" sz="1100" spc="-3">
                <a:latin typeface="Sylfaen"/>
                <a:cs typeface="Sylfaen"/>
              </a:rPr>
              <a:t>.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მ</a:t>
            </a:r>
            <a:r>
              <a:rPr dirty="0" smtClean="0" sz="1100" spc="-3">
                <a:latin typeface="Sylfaen"/>
                <a:cs typeface="Sylfaen"/>
              </a:rPr>
              <a:t>ი</a:t>
            </a:r>
            <a:r>
              <a:rPr dirty="0" smtClean="0" sz="1100" spc="-3">
                <a:latin typeface="Sylfaen"/>
                <a:cs typeface="Sylfaen"/>
              </a:rPr>
              <a:t>რ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ნ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კ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ხ</a:t>
            </a:r>
            <a:r>
              <a:rPr dirty="0" smtClean="0" sz="1100" spc="-3">
                <a:latin typeface="Sylfaen"/>
                <a:cs typeface="Sylfaen"/>
              </a:rPr>
              <a:t>ი</a:t>
            </a:r>
            <a:r>
              <a:rPr dirty="0" smtClean="0" sz="1100" spc="-3">
                <a:latin typeface="Sylfaen"/>
                <a:cs typeface="Sylfaen"/>
              </a:rPr>
              <a:t>ძ</a:t>
            </a:r>
            <a:r>
              <a:rPr dirty="0" smtClean="0" sz="1100" spc="-3">
                <a:latin typeface="Sylfaen"/>
                <a:cs typeface="Sylfaen"/>
              </a:rPr>
              <a:t>ი</a:t>
            </a:r>
            <a:r>
              <a:rPr dirty="0" smtClean="0" sz="1100" spc="-3">
                <a:latin typeface="Sylfaen"/>
                <a:cs typeface="Sylfaen"/>
              </a:rPr>
              <a:t>ს</a:t>
            </a:r>
            <a:r>
              <a:rPr dirty="0" smtClean="0" sz="1100" spc="-3">
                <a:latin typeface="Sylfaen"/>
                <a:cs typeface="Sylfaen"/>
              </a:rPr>
              <a:t>,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დ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კ</a:t>
            </a:r>
            <a:r>
              <a:rPr dirty="0" smtClean="0" sz="1100" spc="-3">
                <a:latin typeface="Sylfaen"/>
                <a:cs typeface="Sylfaen"/>
              </a:rPr>
              <a:t>ვირ</a:t>
            </a:r>
            <a:r>
              <a:rPr dirty="0" smtClean="0" sz="1100" spc="-3">
                <a:latin typeface="Sylfaen"/>
                <a:cs typeface="Sylfaen"/>
              </a:rPr>
              <a:t>ვ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ბ</a:t>
            </a:r>
            <a:r>
              <a:rPr dirty="0" smtClean="0" sz="1100" spc="-3">
                <a:latin typeface="Sylfaen"/>
                <a:cs typeface="Sylfaen"/>
              </a:rPr>
              <a:t>ი</a:t>
            </a:r>
            <a:r>
              <a:rPr dirty="0" smtClean="0" sz="1100" spc="-3">
                <a:latin typeface="Sylfaen"/>
                <a:cs typeface="Sylfaen"/>
              </a:rPr>
              <a:t>თ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აქ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493002" y="9916160"/>
            <a:ext cx="189640" cy="165608"/>
          </a:xfrm>
          <a:prstGeom prst="rect">
            <a:avLst/>
          </a:prstGeom>
        </p:spPr>
        <p:txBody>
          <a:bodyPr wrap="square" lIns="0" tIns="7651" rIns="0" bIns="0" rtlCol="0">
            <a:noAutofit/>
          </a:bodyPr>
          <a:lstStyle/>
          <a:p>
            <a:pPr marL="12700">
              <a:lnSpc>
                <a:spcPts val="1205"/>
              </a:lnSpc>
            </a:pPr>
            <a:r>
              <a:rPr dirty="0" smtClean="0" sz="1100" spc="4">
                <a:latin typeface="Calibri"/>
                <a:cs typeface="Calibri"/>
              </a:rPr>
              <a:t>35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bject 77"/>
          <p:cNvSpPr/>
          <p:nvPr/>
        </p:nvSpPr>
        <p:spPr>
          <a:xfrm>
            <a:off x="3792220" y="7309484"/>
            <a:ext cx="2756535" cy="22136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955040" y="3608704"/>
            <a:ext cx="2838450" cy="1887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 txBox="1"/>
          <p:nvPr/>
        </p:nvSpPr>
        <p:spPr>
          <a:xfrm>
            <a:off x="902004" y="951340"/>
            <a:ext cx="89497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0">
                <a:latin typeface="Sylfaen"/>
                <a:cs typeface="Sylfaen"/>
              </a:rPr>
              <a:t>ჩ</a:t>
            </a:r>
            <a:r>
              <a:rPr dirty="0" smtClean="0" sz="1100" spc="10">
                <a:latin typeface="Sylfaen"/>
                <a:cs typeface="Sylfaen"/>
              </a:rPr>
              <a:t>ა</a:t>
            </a:r>
            <a:r>
              <a:rPr dirty="0" smtClean="0" sz="1100" spc="10">
                <a:latin typeface="Sylfaen"/>
                <a:cs typeface="Sylfaen"/>
              </a:rPr>
              <a:t>მ</a:t>
            </a:r>
            <a:r>
              <a:rPr dirty="0" smtClean="0" sz="1100" spc="10">
                <a:latin typeface="Sylfaen"/>
                <a:cs typeface="Sylfaen"/>
              </a:rPr>
              <a:t>ო</a:t>
            </a:r>
            <a:r>
              <a:rPr dirty="0" smtClean="0" sz="1100" spc="10">
                <a:latin typeface="Sylfaen"/>
                <a:cs typeface="Sylfaen"/>
              </a:rPr>
              <a:t>თ</a:t>
            </a:r>
            <a:r>
              <a:rPr dirty="0" smtClean="0" sz="1100" spc="10">
                <a:latin typeface="Sylfaen"/>
                <a:cs typeface="Sylfaen"/>
              </a:rPr>
              <a:t>ლ</a:t>
            </a:r>
            <a:r>
              <a:rPr dirty="0" smtClean="0" sz="1100" spc="10">
                <a:latin typeface="Sylfaen"/>
                <a:cs typeface="Sylfaen"/>
              </a:rPr>
              <a:t>ი</a:t>
            </a:r>
            <a:r>
              <a:rPr dirty="0" smtClean="0" sz="1100" spc="10">
                <a:latin typeface="Sylfaen"/>
                <a:cs typeface="Sylfaen"/>
              </a:rPr>
              <a:t>ლ</a:t>
            </a:r>
            <a:r>
              <a:rPr dirty="0" smtClean="0" sz="1100" spc="10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944370" y="951340"/>
            <a:ext cx="65577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">
                <a:latin typeface="Sylfaen"/>
                <a:cs typeface="Sylfaen"/>
              </a:rPr>
              <a:t>კ</a:t>
            </a:r>
            <a:r>
              <a:rPr dirty="0" smtClean="0" sz="1100" spc="-2">
                <a:latin typeface="Sylfaen"/>
                <a:cs typeface="Sylfaen"/>
              </a:rPr>
              <a:t>ვა</a:t>
            </a:r>
            <a:r>
              <a:rPr dirty="0" smtClean="0" sz="1100" spc="-2">
                <a:latin typeface="Sylfaen"/>
                <a:cs typeface="Sylfaen"/>
              </a:rPr>
              <a:t>დ</a:t>
            </a:r>
            <a:r>
              <a:rPr dirty="0" smtClean="0" sz="1100" spc="-2">
                <a:latin typeface="Sylfaen"/>
                <a:cs typeface="Sylfaen"/>
              </a:rPr>
              <a:t>რ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ბი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747899" y="951340"/>
            <a:ext cx="81000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25">
                <a:latin typeface="Sylfaen"/>
                <a:cs typeface="Sylfaen"/>
              </a:rPr>
              <a:t>რ</a:t>
            </a:r>
            <a:r>
              <a:rPr dirty="0" smtClean="0" sz="1100" spc="25">
                <a:latin typeface="Sylfaen"/>
                <a:cs typeface="Sylfaen"/>
              </a:rPr>
              <a:t>ო</a:t>
            </a:r>
            <a:r>
              <a:rPr dirty="0" smtClean="0" sz="1100" spc="25">
                <a:latin typeface="Sylfaen"/>
                <a:cs typeface="Sylfaen"/>
              </a:rPr>
              <a:t>მ</a:t>
            </a:r>
            <a:r>
              <a:rPr dirty="0" smtClean="0" sz="1100" spc="25">
                <a:latin typeface="Sylfaen"/>
                <a:cs typeface="Sylfaen"/>
              </a:rPr>
              <a:t>ა</a:t>
            </a:r>
            <a:r>
              <a:rPr dirty="0" smtClean="0" sz="1100" spc="25">
                <a:latin typeface="Sylfaen"/>
                <a:cs typeface="Sylfaen"/>
              </a:rPr>
              <a:t>ე</a:t>
            </a:r>
            <a:r>
              <a:rPr dirty="0" smtClean="0" sz="1100" spc="25">
                <a:latin typeface="Sylfaen"/>
                <a:cs typeface="Sylfaen"/>
              </a:rPr>
              <a:t>ლ</a:t>
            </a:r>
            <a:r>
              <a:rPr dirty="0" smtClean="0" sz="1100" spc="25">
                <a:latin typeface="Sylfaen"/>
                <a:cs typeface="Sylfaen"/>
              </a:rPr>
              <a:t>ე</a:t>
            </a:r>
            <a:r>
              <a:rPr dirty="0" smtClean="0" sz="1100" spc="25">
                <a:latin typeface="Sylfaen"/>
                <a:cs typeface="Sylfaen"/>
              </a:rPr>
              <a:t>ბს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704971" y="951340"/>
            <a:ext cx="76766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9">
                <a:latin typeface="Sylfaen"/>
                <a:cs typeface="Sylfaen"/>
              </a:rPr>
              <a:t>ა</a:t>
            </a:r>
            <a:r>
              <a:rPr dirty="0" smtClean="0" sz="1100" spc="19">
                <a:latin typeface="Sylfaen"/>
                <a:cs typeface="Sylfaen"/>
              </a:rPr>
              <a:t>ფ</a:t>
            </a:r>
            <a:r>
              <a:rPr dirty="0" smtClean="0" sz="1100" spc="19">
                <a:latin typeface="Sylfaen"/>
                <a:cs typeface="Sylfaen"/>
              </a:rPr>
              <a:t>ს</a:t>
            </a:r>
            <a:r>
              <a:rPr dirty="0" smtClean="0" sz="1100" spc="19">
                <a:latin typeface="Sylfaen"/>
                <a:cs typeface="Sylfaen"/>
              </a:rPr>
              <a:t>ა</a:t>
            </a:r>
            <a:r>
              <a:rPr dirty="0" smtClean="0" sz="1100" spc="19">
                <a:latin typeface="Sylfaen"/>
                <a:cs typeface="Sylfaen"/>
              </a:rPr>
              <a:t>რო</a:t>
            </a:r>
            <a:r>
              <a:rPr dirty="0" smtClean="0" sz="1100" spc="19">
                <a:latin typeface="Sylfaen"/>
                <a:cs typeface="Sylfaen"/>
              </a:rPr>
              <a:t>ს</a:t>
            </a:r>
            <a:r>
              <a:rPr dirty="0" smtClean="0" sz="1100" spc="19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619625" y="951340"/>
            <a:ext cx="38236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73">
                <a:latin typeface="Sylfaen"/>
                <a:cs typeface="Sylfaen"/>
              </a:rPr>
              <a:t>ც</a:t>
            </a:r>
            <a:r>
              <a:rPr dirty="0" smtClean="0" sz="1100" spc="-73">
                <a:latin typeface="Sylfaen"/>
                <a:cs typeface="Sylfaen"/>
              </a:rPr>
              <a:t>ი</a:t>
            </a:r>
            <a:r>
              <a:rPr dirty="0" smtClean="0" sz="1100" spc="-73">
                <a:latin typeface="Sylfaen"/>
                <a:cs typeface="Sylfaen"/>
              </a:rPr>
              <a:t>ხ</a:t>
            </a:r>
            <a:r>
              <a:rPr dirty="0" smtClean="0" sz="1100" spc="-73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146929" y="951340"/>
            <a:ext cx="103251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">
                <a:latin typeface="Sylfaen"/>
                <a:cs typeface="Sylfaen"/>
              </a:rPr>
              <a:t>მ</a:t>
            </a:r>
            <a:r>
              <a:rPr dirty="0" smtClean="0" sz="1100" spc="-1">
                <a:latin typeface="Sylfaen"/>
                <a:cs typeface="Sylfaen"/>
              </a:rPr>
              <a:t>შ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ნ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ბ</a:t>
            </a:r>
            <a:r>
              <a:rPr dirty="0" smtClean="0" sz="1100" spc="-1">
                <a:latin typeface="Sylfaen"/>
                <a:cs typeface="Sylfaen"/>
              </a:rPr>
              <a:t>ლ</a:t>
            </a:r>
            <a:r>
              <a:rPr dirty="0" smtClean="0" sz="1100" spc="-1">
                <a:latin typeface="Sylfaen"/>
                <a:cs typeface="Sylfaen"/>
              </a:rPr>
              <a:t>ო</a:t>
            </a:r>
            <a:r>
              <a:rPr dirty="0" smtClean="0" sz="1100" spc="-1">
                <a:latin typeface="Sylfaen"/>
                <a:cs typeface="Sylfaen"/>
              </a:rPr>
              <a:t>ბ</a:t>
            </a:r>
            <a:r>
              <a:rPr dirty="0" smtClean="0" sz="1100" spc="-1">
                <a:latin typeface="Sylfaen"/>
                <a:cs typeface="Sylfaen"/>
              </a:rPr>
              <a:t>ი</a:t>
            </a:r>
            <a:r>
              <a:rPr dirty="0" smtClean="0" sz="1100" spc="-1">
                <a:latin typeface="Sylfaen"/>
                <a:cs typeface="Sylfaen"/>
              </a:rPr>
              <a:t>ს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326886" y="951340"/>
            <a:ext cx="35530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86">
                <a:latin typeface="Sylfaen"/>
                <a:cs typeface="Sylfaen"/>
              </a:rPr>
              <a:t>უ</a:t>
            </a:r>
            <a:r>
              <a:rPr dirty="0" smtClean="0" sz="1100" spc="-86">
                <a:latin typeface="Sylfaen"/>
                <a:cs typeface="Sylfaen"/>
              </a:rPr>
              <a:t>ნ</a:t>
            </a:r>
            <a:r>
              <a:rPr dirty="0" smtClean="0" sz="1100" spc="-86">
                <a:latin typeface="Sylfaen"/>
                <a:cs typeface="Sylfaen"/>
              </a:rPr>
              <a:t>დ</a:t>
            </a:r>
            <a:r>
              <a:rPr dirty="0" smtClean="0" sz="1100" spc="-86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902004" y="1245472"/>
            <a:ext cx="577931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">
                <a:latin typeface="Sylfaen"/>
                <a:cs typeface="Sylfaen"/>
              </a:rPr>
              <a:t>გ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მ</a:t>
            </a:r>
            <a:r>
              <a:rPr dirty="0" smtClean="0" sz="1100" spc="1">
                <a:latin typeface="Sylfaen"/>
                <a:cs typeface="Sylfaen"/>
              </a:rPr>
              <a:t>ო</a:t>
            </a:r>
            <a:r>
              <a:rPr dirty="0" smtClean="0" sz="1100" spc="1">
                <a:latin typeface="Sylfaen"/>
                <a:cs typeface="Sylfaen"/>
              </a:rPr>
              <a:t>ე</a:t>
            </a:r>
            <a:r>
              <a:rPr dirty="0" smtClean="0" sz="1100" spc="1">
                <a:latin typeface="Sylfaen"/>
                <a:cs typeface="Sylfaen"/>
              </a:rPr>
              <a:t>ყ</a:t>
            </a:r>
            <a:r>
              <a:rPr dirty="0" smtClean="0" sz="1100" spc="1">
                <a:latin typeface="Sylfaen"/>
                <a:cs typeface="Sylfaen"/>
              </a:rPr>
              <a:t>ე</a:t>
            </a:r>
            <a:r>
              <a:rPr dirty="0" smtClean="0" sz="1100" spc="1">
                <a:latin typeface="Sylfaen"/>
                <a:cs typeface="Sylfaen"/>
              </a:rPr>
              <a:t>ნ</a:t>
            </a:r>
            <a:r>
              <a:rPr dirty="0" smtClean="0" sz="1100" spc="1">
                <a:latin typeface="Sylfaen"/>
                <a:cs typeface="Sylfaen"/>
              </a:rPr>
              <a:t>ე</a:t>
            </a:r>
            <a:r>
              <a:rPr dirty="0" smtClean="0" sz="1100" spc="1">
                <a:latin typeface="Sylfaen"/>
                <a:cs typeface="Sylfaen"/>
              </a:rPr>
              <a:t>ბ</a:t>
            </a:r>
            <a:r>
              <a:rPr dirty="0" smtClean="0" sz="1100" spc="1">
                <a:latin typeface="Sylfaen"/>
                <a:cs typeface="Sylfaen"/>
              </a:rPr>
              <a:t>ი</a:t>
            </a:r>
            <a:r>
              <a:rPr dirty="0" smtClean="0" sz="1100" spc="1">
                <a:latin typeface="Sylfaen"/>
                <a:cs typeface="Sylfaen"/>
              </a:rPr>
              <a:t>ნ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თ</a:t>
            </a:r>
            <a:r>
              <a:rPr dirty="0" smtClean="0" sz="1100" spc="1">
                <a:latin typeface="Sylfaen"/>
                <a:cs typeface="Sylfaen"/>
              </a:rPr>
              <a:t>.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ს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ქ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რ</a:t>
            </a:r>
            <a:r>
              <a:rPr dirty="0" smtClean="0" sz="1100" spc="1">
                <a:latin typeface="Sylfaen"/>
                <a:cs typeface="Sylfaen"/>
              </a:rPr>
              <a:t>თვ</a:t>
            </a:r>
            <a:r>
              <a:rPr dirty="0" smtClean="0" sz="1100" spc="1">
                <a:latin typeface="Sylfaen"/>
                <a:cs typeface="Sylfaen"/>
              </a:rPr>
              <a:t>ე</a:t>
            </a:r>
            <a:r>
              <a:rPr dirty="0" smtClean="0" sz="1100" spc="1">
                <a:latin typeface="Sylfaen"/>
                <a:cs typeface="Sylfaen"/>
              </a:rPr>
              <a:t>ლ</a:t>
            </a:r>
            <a:r>
              <a:rPr dirty="0" smtClean="0" sz="1100" spc="1">
                <a:latin typeface="Sylfaen"/>
                <a:cs typeface="Sylfaen"/>
              </a:rPr>
              <a:t>ო</a:t>
            </a:r>
            <a:r>
              <a:rPr dirty="0" smtClean="0" sz="1100" spc="1">
                <a:latin typeface="Sylfaen"/>
                <a:cs typeface="Sylfaen"/>
              </a:rPr>
              <a:t>-</a:t>
            </a:r>
            <a:r>
              <a:rPr dirty="0" smtClean="0" sz="1100" spc="1">
                <a:latin typeface="Sylfaen"/>
                <a:cs typeface="Sylfaen"/>
              </a:rPr>
              <a:t>პ</a:t>
            </a:r>
            <a:r>
              <a:rPr dirty="0" smtClean="0" sz="1100" spc="1">
                <a:latin typeface="Sylfaen"/>
                <a:cs typeface="Sylfaen"/>
              </a:rPr>
              <a:t>ო</a:t>
            </a:r>
            <a:r>
              <a:rPr dirty="0" smtClean="0" sz="1100" spc="1">
                <a:latin typeface="Sylfaen"/>
                <a:cs typeface="Sylfaen"/>
              </a:rPr>
              <a:t>ლ</a:t>
            </a:r>
            <a:r>
              <a:rPr dirty="0" smtClean="0" sz="1100" spc="1">
                <a:latin typeface="Sylfaen"/>
                <a:cs typeface="Sylfaen"/>
              </a:rPr>
              <a:t>ო</a:t>
            </a:r>
            <a:r>
              <a:rPr dirty="0" smtClean="0" sz="1100" spc="1">
                <a:latin typeface="Sylfaen"/>
                <a:cs typeface="Sylfaen"/>
              </a:rPr>
              <a:t>ნ</a:t>
            </a:r>
            <a:r>
              <a:rPr dirty="0" smtClean="0" sz="1100" spc="1">
                <a:latin typeface="Sylfaen"/>
                <a:cs typeface="Sylfaen"/>
              </a:rPr>
              <a:t>ე</a:t>
            </a:r>
            <a:r>
              <a:rPr dirty="0" smtClean="0" sz="1100" spc="1">
                <a:latin typeface="Sylfaen"/>
                <a:cs typeface="Sylfaen"/>
              </a:rPr>
              <a:t>თი</a:t>
            </a:r>
            <a:r>
              <a:rPr dirty="0" smtClean="0" sz="1100" spc="1">
                <a:latin typeface="Sylfaen"/>
                <a:cs typeface="Sylfaen"/>
              </a:rPr>
              <a:t>ს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გ</a:t>
            </a:r>
            <a:r>
              <a:rPr dirty="0" smtClean="0" sz="1100" spc="1">
                <a:latin typeface="Sylfaen"/>
                <a:cs typeface="Sylfaen"/>
              </a:rPr>
              <a:t>ო</a:t>
            </a:r>
            <a:r>
              <a:rPr dirty="0" smtClean="0" sz="1100" spc="1">
                <a:latin typeface="Sylfaen"/>
                <a:cs typeface="Sylfaen"/>
              </a:rPr>
              <a:t>ნ</a:t>
            </a:r>
            <a:r>
              <a:rPr dirty="0" smtClean="0" sz="1100" spc="1">
                <a:latin typeface="Sylfaen"/>
                <a:cs typeface="Sylfaen"/>
              </a:rPr>
              <a:t>ი</a:t>
            </a:r>
            <a:r>
              <a:rPr dirty="0" smtClean="0" sz="1100" spc="1">
                <a:latin typeface="Sylfaen"/>
                <a:cs typeface="Sylfaen"/>
              </a:rPr>
              <a:t>ო</a:t>
            </a:r>
            <a:r>
              <a:rPr dirty="0" smtClean="0" sz="1100" spc="1">
                <a:latin typeface="Sylfaen"/>
                <a:cs typeface="Sylfaen"/>
              </a:rPr>
              <a:t>-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ფ</a:t>
            </a:r>
            <a:r>
              <a:rPr dirty="0" smtClean="0" sz="1100" spc="1">
                <a:latin typeface="Sylfaen"/>
                <a:cs typeface="Sylfaen"/>
              </a:rPr>
              <a:t>ს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რ</a:t>
            </a:r>
            <a:r>
              <a:rPr dirty="0" smtClean="0" sz="1100" spc="1">
                <a:latin typeface="Sylfaen"/>
                <a:cs typeface="Sylfaen"/>
              </a:rPr>
              <a:t>ო</a:t>
            </a:r>
            <a:r>
              <a:rPr dirty="0" smtClean="0" sz="1100" spc="1">
                <a:latin typeface="Sylfaen"/>
                <a:cs typeface="Sylfaen"/>
              </a:rPr>
              <a:t>ს</a:t>
            </a:r>
            <a:r>
              <a:rPr dirty="0" smtClean="0" sz="1100" spc="1">
                <a:latin typeface="Sylfaen"/>
                <a:cs typeface="Sylfaen"/>
              </a:rPr>
              <a:t>ის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ე</a:t>
            </a:r>
            <a:r>
              <a:rPr dirty="0" smtClean="0" sz="1100" spc="1">
                <a:latin typeface="Sylfaen"/>
                <a:cs typeface="Sylfaen"/>
              </a:rPr>
              <a:t>რ</a:t>
            </a:r>
            <a:r>
              <a:rPr dirty="0" smtClean="0" sz="1100" spc="1">
                <a:latin typeface="Sylfaen"/>
                <a:cs typeface="Sylfaen"/>
              </a:rPr>
              <a:t>თ</a:t>
            </a:r>
            <a:r>
              <a:rPr dirty="0" smtClean="0" sz="1100" spc="1">
                <a:latin typeface="Sylfaen"/>
                <a:cs typeface="Sylfaen"/>
              </a:rPr>
              <a:t>ო</a:t>
            </a:r>
            <a:r>
              <a:rPr dirty="0" smtClean="0" sz="1100" spc="1">
                <a:latin typeface="Sylfaen"/>
                <a:cs typeface="Sylfaen"/>
              </a:rPr>
              <a:t>ბ</a:t>
            </a:r>
            <a:r>
              <a:rPr dirty="0" smtClean="0" sz="1100" spc="1">
                <a:latin typeface="Sylfaen"/>
                <a:cs typeface="Sylfaen"/>
              </a:rPr>
              <a:t>ლ</a:t>
            </a:r>
            <a:r>
              <a:rPr dirty="0" smtClean="0" sz="1100" spc="1">
                <a:latin typeface="Sylfaen"/>
                <a:cs typeface="Sylfaen"/>
              </a:rPr>
              <a:t>ივი</a:t>
            </a:r>
            <a:r>
              <a:rPr dirty="0" smtClean="0" sz="1100" spc="1">
                <a:latin typeface="Sylfaen"/>
                <a:cs typeface="Sylfaen"/>
              </a:rPr>
              <a:t> </a:t>
            </a:r>
            <a:r>
              <a:rPr dirty="0" smtClean="0" sz="1100" spc="1">
                <a:latin typeface="Sylfaen"/>
                <a:cs typeface="Sylfaen"/>
              </a:rPr>
              <a:t>ე</a:t>
            </a:r>
            <a:r>
              <a:rPr dirty="0" smtClean="0" sz="1100" spc="1">
                <a:latin typeface="Sylfaen"/>
                <a:cs typeface="Sylfaen"/>
              </a:rPr>
              <a:t>ქ</a:t>
            </a:r>
            <a:r>
              <a:rPr dirty="0" smtClean="0" sz="1100" spc="1">
                <a:latin typeface="Sylfaen"/>
                <a:cs typeface="Sylfaen"/>
              </a:rPr>
              <a:t>ს</a:t>
            </a:r>
            <a:r>
              <a:rPr dirty="0" smtClean="0" sz="1100" spc="1">
                <a:latin typeface="Sylfaen"/>
                <a:cs typeface="Sylfaen"/>
              </a:rPr>
              <a:t>პ</a:t>
            </a:r>
            <a:r>
              <a:rPr dirty="0" smtClean="0" sz="1100" spc="1">
                <a:latin typeface="Sylfaen"/>
                <a:cs typeface="Sylfaen"/>
              </a:rPr>
              <a:t>ე</a:t>
            </a:r>
            <a:r>
              <a:rPr dirty="0" smtClean="0" sz="1100" spc="1">
                <a:latin typeface="Sylfaen"/>
                <a:cs typeface="Sylfaen"/>
              </a:rPr>
              <a:t>დ</a:t>
            </a:r>
            <a:r>
              <a:rPr dirty="0" smtClean="0" sz="1100" spc="1">
                <a:latin typeface="Sylfaen"/>
                <a:cs typeface="Sylfaen"/>
              </a:rPr>
              <a:t>ი</a:t>
            </a:r>
            <a:r>
              <a:rPr dirty="0" smtClean="0" sz="1100" spc="1">
                <a:latin typeface="Sylfaen"/>
                <a:cs typeface="Sylfaen"/>
              </a:rPr>
              <a:t>ც</a:t>
            </a:r>
            <a:r>
              <a:rPr dirty="0" smtClean="0" sz="1100" spc="1">
                <a:latin typeface="Sylfaen"/>
                <a:cs typeface="Sylfaen"/>
              </a:rPr>
              <a:t>იის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902004" y="1539604"/>
            <a:ext cx="145760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5">
                <a:latin typeface="Sylfaen"/>
                <a:cs typeface="Sylfaen"/>
              </a:rPr>
              <a:t>თ</a:t>
            </a:r>
            <a:r>
              <a:rPr dirty="0" smtClean="0" sz="1100" spc="5">
                <a:latin typeface="Sylfaen"/>
                <a:cs typeface="Sylfaen"/>
              </a:rPr>
              <a:t>ა</a:t>
            </a:r>
            <a:r>
              <a:rPr dirty="0" smtClean="0" sz="1100" spc="5">
                <a:latin typeface="Sylfaen"/>
                <a:cs typeface="Sylfaen"/>
              </a:rPr>
              <a:t>ნ</a:t>
            </a:r>
            <a:r>
              <a:rPr dirty="0" smtClean="0" sz="1100" spc="5">
                <a:latin typeface="Sylfaen"/>
                <a:cs typeface="Sylfaen"/>
              </a:rPr>
              <a:t>ა</a:t>
            </a:r>
            <a:r>
              <a:rPr dirty="0" smtClean="0" sz="1100" spc="5">
                <a:latin typeface="Sylfaen"/>
                <a:cs typeface="Sylfaen"/>
              </a:rPr>
              <a:t>ხ</a:t>
            </a:r>
            <a:r>
              <a:rPr dirty="0" smtClean="0" sz="1100" spc="5">
                <a:latin typeface="Sylfaen"/>
                <a:cs typeface="Sylfaen"/>
              </a:rPr>
              <a:t>ე</a:t>
            </a:r>
            <a:r>
              <a:rPr dirty="0" smtClean="0" sz="1100" spc="5">
                <a:latin typeface="Sylfaen"/>
                <a:cs typeface="Sylfaen"/>
              </a:rPr>
              <a:t>ლ</a:t>
            </a:r>
            <a:r>
              <a:rPr dirty="0" smtClean="0" sz="1100" spc="5">
                <a:latin typeface="Sylfaen"/>
                <a:cs typeface="Sylfaen"/>
              </a:rPr>
              <a:t>მ</a:t>
            </a:r>
            <a:r>
              <a:rPr dirty="0" smtClean="0" sz="1100" spc="5">
                <a:latin typeface="Sylfaen"/>
                <a:cs typeface="Sylfaen"/>
              </a:rPr>
              <a:t>ძ</a:t>
            </a:r>
            <a:r>
              <a:rPr dirty="0" smtClean="0" sz="1100" spc="5">
                <a:latin typeface="Sylfaen"/>
                <a:cs typeface="Sylfaen"/>
              </a:rPr>
              <a:t>ღ</a:t>
            </a:r>
            <a:r>
              <a:rPr dirty="0" smtClean="0" sz="1100" spc="5">
                <a:latin typeface="Sylfaen"/>
                <a:cs typeface="Sylfaen"/>
              </a:rPr>
              <a:t>ვ</a:t>
            </a:r>
            <a:r>
              <a:rPr dirty="0" smtClean="0" sz="1100" spc="5">
                <a:latin typeface="Sylfaen"/>
                <a:cs typeface="Sylfaen"/>
              </a:rPr>
              <a:t>ა</a:t>
            </a:r>
            <a:r>
              <a:rPr dirty="0" smtClean="0" sz="1100" spc="5">
                <a:latin typeface="Sylfaen"/>
                <a:cs typeface="Sylfaen"/>
              </a:rPr>
              <a:t>ნ</a:t>
            </a:r>
            <a:r>
              <a:rPr dirty="0" smtClean="0" sz="1100" spc="5">
                <a:latin typeface="Sylfaen"/>
                <a:cs typeface="Sylfaen"/>
              </a:rPr>
              <a:t>ე</a:t>
            </a:r>
            <a:r>
              <a:rPr dirty="0" smtClean="0" sz="1100" spc="5">
                <a:latin typeface="Sylfaen"/>
                <a:cs typeface="Sylfaen"/>
              </a:rPr>
              <a:t>ლ</a:t>
            </a:r>
            <a:r>
              <a:rPr dirty="0" smtClean="0" sz="1100" spc="5">
                <a:latin typeface="Sylfaen"/>
                <a:cs typeface="Sylfaen"/>
              </a:rPr>
              <a:t>ი</a:t>
            </a:r>
            <a:r>
              <a:rPr dirty="0" smtClean="0" sz="1100" spc="5">
                <a:latin typeface="Sylfaen"/>
                <a:cs typeface="Sylfaen"/>
              </a:rPr>
              <a:t>ს</a:t>
            </a:r>
            <a:r>
              <a:rPr dirty="0" smtClean="0" sz="1100" spc="5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488819" y="1539604"/>
            <a:ext cx="252252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14">
                <a:latin typeface="Sylfaen"/>
                <a:cs typeface="Sylfaen"/>
              </a:rPr>
              <a:t>ს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     </a:t>
            </a:r>
            <a:r>
              <a:rPr dirty="0" smtClean="0" sz="1100" spc="22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72">
                <a:latin typeface="Sylfaen"/>
                <a:cs typeface="Sylfaen"/>
              </a:rPr>
              <a:t>რა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46">
                <a:latin typeface="Sylfaen"/>
                <a:cs typeface="Sylfaen"/>
              </a:rPr>
              <a:t>ვი</a:t>
            </a:r>
            <a:r>
              <a:rPr dirty="0" smtClean="0" sz="1100" spc="-47">
                <a:latin typeface="Sylfaen"/>
                <a:cs typeface="Sylfaen"/>
              </a:rPr>
              <a:t>ჩ</a:t>
            </a:r>
            <a:r>
              <a:rPr dirty="0" smtClean="0" sz="1100" spc="0">
                <a:latin typeface="Sylfaen"/>
                <a:cs typeface="Sylfaen"/>
              </a:rPr>
              <a:t>-</a:t>
            </a:r>
            <a:r>
              <a:rPr dirty="0" smtClean="0" sz="1100" spc="-22">
                <a:latin typeface="Sylfaen"/>
                <a:cs typeface="Sylfaen"/>
              </a:rPr>
              <a:t>შ</a:t>
            </a:r>
            <a:r>
              <a:rPr dirty="0" smtClean="0" sz="1100" spc="-26">
                <a:latin typeface="Sylfaen"/>
                <a:cs typeface="Sylfaen"/>
              </a:rPr>
              <a:t>ჩ</a:t>
            </a:r>
            <a:r>
              <a:rPr dirty="0" smtClean="0" sz="1100" spc="-35">
                <a:latin typeface="Sylfaen"/>
                <a:cs typeface="Sylfaen"/>
              </a:rPr>
              <a:t>იპი</a:t>
            </a:r>
            <a:r>
              <a:rPr dirty="0" smtClean="0" sz="1100" spc="-56">
                <a:latin typeface="Sylfaen"/>
                <a:cs typeface="Sylfaen"/>
              </a:rPr>
              <a:t>ო</a:t>
            </a:r>
            <a:r>
              <a:rPr dirty="0" smtClean="0" sz="1100" spc="44">
                <a:latin typeface="Sylfaen"/>
                <a:cs typeface="Sylfaen"/>
              </a:rPr>
              <a:t>რ</a:t>
            </a:r>
            <a:r>
              <a:rPr dirty="0" smtClean="0" sz="1100" spc="26">
                <a:latin typeface="Sylfaen"/>
                <a:cs typeface="Sylfaen"/>
              </a:rPr>
              <a:t>ს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-63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140833" y="1539604"/>
            <a:ext cx="89609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კ</a:t>
            </a:r>
            <a:r>
              <a:rPr dirty="0" smtClean="0" sz="1100" spc="0">
                <a:latin typeface="Sylfaen"/>
                <a:cs typeface="Sylfaen"/>
              </a:rPr>
              <a:t>ვირ</a:t>
            </a:r>
            <a:r>
              <a:rPr dirty="0" smtClean="0" sz="1100" spc="-4">
                <a:latin typeface="Sylfaen"/>
                <a:cs typeface="Sylfaen"/>
              </a:rPr>
              <a:t>ვ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ით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166866" y="1539604"/>
            <a:ext cx="51388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4">
                <a:latin typeface="Sylfaen"/>
                <a:cs typeface="Sylfaen"/>
              </a:rPr>
              <a:t>მ</a:t>
            </a:r>
            <a:r>
              <a:rPr dirty="0" smtClean="0" sz="1100" spc="-24">
                <a:latin typeface="Sylfaen"/>
                <a:cs typeface="Sylfaen"/>
              </a:rPr>
              <a:t>ს</a:t>
            </a:r>
            <a:r>
              <a:rPr dirty="0" smtClean="0" sz="1100" spc="-24">
                <a:latin typeface="Sylfaen"/>
                <a:cs typeface="Sylfaen"/>
              </a:rPr>
              <a:t>გ</a:t>
            </a:r>
            <a:r>
              <a:rPr dirty="0" smtClean="0" sz="1100" spc="-24">
                <a:latin typeface="Sylfaen"/>
                <a:cs typeface="Sylfaen"/>
              </a:rPr>
              <a:t>ა</a:t>
            </a:r>
            <a:r>
              <a:rPr dirty="0" smtClean="0" sz="1100" spc="-24">
                <a:latin typeface="Sylfaen"/>
                <a:cs typeface="Sylfaen"/>
              </a:rPr>
              <a:t>ვ</a:t>
            </a:r>
            <a:r>
              <a:rPr dirty="0" smtClean="0" sz="1100" spc="-24">
                <a:latin typeface="Sylfaen"/>
                <a:cs typeface="Sylfaen"/>
              </a:rPr>
              <a:t>ს</a:t>
            </a:r>
            <a:r>
              <a:rPr dirty="0" smtClean="0" sz="1100" spc="-24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902004" y="1833736"/>
            <a:ext cx="578121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რი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87">
                <a:latin typeface="Sylfaen"/>
                <a:cs typeface="Sylfaen"/>
              </a:rPr>
              <a:t>რ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-79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იო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16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მ</a:t>
            </a:r>
            <a:r>
              <a:rPr dirty="0" smtClean="0" sz="1100" spc="-34">
                <a:latin typeface="Sylfaen"/>
                <a:cs typeface="Sylfaen"/>
              </a:rPr>
              <a:t>ი</a:t>
            </a:r>
            <a:r>
              <a:rPr dirty="0" smtClean="0" sz="1100" spc="-42">
                <a:latin typeface="Sylfaen"/>
                <a:cs typeface="Sylfaen"/>
              </a:rPr>
              <a:t>დ</a:t>
            </a:r>
            <a:r>
              <a:rPr dirty="0" smtClean="0" sz="1100" spc="-18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მ</a:t>
            </a:r>
            <a:r>
              <a:rPr dirty="0" smtClean="0" sz="1100" spc="-41">
                <a:latin typeface="Sylfaen"/>
                <a:cs typeface="Sylfaen"/>
              </a:rPr>
              <a:t>ო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22">
                <a:latin typeface="Sylfaen"/>
                <a:cs typeface="Sylfaen"/>
              </a:rPr>
              <a:t>ბ</a:t>
            </a:r>
            <a:r>
              <a:rPr dirty="0" smtClean="0" sz="1100" spc="-32">
                <a:latin typeface="Sylfaen"/>
                <a:cs typeface="Sylfaen"/>
              </a:rPr>
              <a:t>შ</a:t>
            </a:r>
            <a:r>
              <a:rPr dirty="0" smtClean="0" sz="1100" spc="-25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.</a:t>
            </a:r>
            <a:r>
              <a:rPr dirty="0" smtClean="0" sz="1100" spc="-10">
                <a:latin typeface="Sylfaen"/>
                <a:cs typeface="Sylfaen"/>
              </a:rPr>
              <a:t>  </a:t>
            </a:r>
            <a:r>
              <a:rPr dirty="0" smtClean="0" sz="1100" spc="245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68">
                <a:latin typeface="Sylfaen"/>
                <a:cs typeface="Sylfaen"/>
              </a:rPr>
              <a:t> </a:t>
            </a:r>
            <a:r>
              <a:rPr dirty="0" smtClean="0" sz="1100" spc="92">
                <a:latin typeface="Sylfaen"/>
                <a:cs typeface="Sylfaen"/>
              </a:rPr>
              <a:t>ო</a:t>
            </a:r>
            <a:r>
              <a:rPr dirty="0" smtClean="0" sz="1100" spc="80">
                <a:latin typeface="Sylfaen"/>
                <a:cs typeface="Sylfaen"/>
              </a:rPr>
              <a:t>რ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-75">
                <a:latin typeface="Sylfaen"/>
                <a:cs typeface="Sylfaen"/>
              </a:rPr>
              <a:t> </a:t>
            </a:r>
            <a:r>
              <a:rPr dirty="0" smtClean="0" sz="1100" spc="-18">
                <a:latin typeface="Sylfaen"/>
                <a:cs typeface="Sylfaen"/>
              </a:rPr>
              <a:t>ჰიპო</a:t>
            </a:r>
            <a:r>
              <a:rPr dirty="0" smtClean="0" sz="1100" spc="-32">
                <a:latin typeface="Sylfaen"/>
                <a:cs typeface="Sylfaen"/>
              </a:rPr>
              <a:t>თ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277">
                <a:latin typeface="Sylfaen"/>
                <a:cs typeface="Sylfaen"/>
              </a:rPr>
              <a:t>ზ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-75">
                <a:latin typeface="Sylfaen"/>
                <a:cs typeface="Sylfaen"/>
              </a:rPr>
              <a:t> 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15">
                <a:latin typeface="Sylfaen"/>
                <a:cs typeface="Sylfaen"/>
              </a:rPr>
              <a:t>რთი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7">
                <a:latin typeface="Sylfaen"/>
                <a:cs typeface="Sylfaen"/>
              </a:rPr>
              <a:t>რთ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42">
                <a:latin typeface="Sylfaen"/>
                <a:cs typeface="Sylfaen"/>
              </a:rPr>
              <a:t>წ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44">
                <a:latin typeface="Sylfaen"/>
                <a:cs typeface="Sylfaen"/>
              </a:rPr>
              <a:t>ღ</a:t>
            </a:r>
            <a:r>
              <a:rPr dirty="0" smtClean="0" sz="1100" spc="26">
                <a:latin typeface="Sylfaen"/>
                <a:cs typeface="Sylfaen"/>
              </a:rPr>
              <a:t>მ</a:t>
            </a:r>
            <a:r>
              <a:rPr dirty="0" smtClean="0" sz="1100" spc="-79">
                <a:latin typeface="Sylfaen"/>
                <a:cs typeface="Sylfaen"/>
              </a:rPr>
              <a:t>დ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გ</a:t>
            </a:r>
            <a:r>
              <a:rPr dirty="0" smtClean="0" sz="1100" spc="66">
                <a:latin typeface="Sylfaen"/>
                <a:cs typeface="Sylfaen"/>
              </a:rPr>
              <a:t>ო</a:t>
            </a:r>
            <a:r>
              <a:rPr dirty="0" smtClean="0" sz="1100" spc="-75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-69">
                <a:latin typeface="Sylfaen"/>
                <a:cs typeface="Sylfaen"/>
              </a:rPr>
              <a:t> </a:t>
            </a:r>
            <a:r>
              <a:rPr dirty="0" smtClean="0" sz="1100" spc="77">
                <a:latin typeface="Sylfaen"/>
                <a:cs typeface="Sylfaen"/>
              </a:rPr>
              <a:t>არ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902004" y="2127868"/>
            <a:ext cx="577851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ჩ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55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შ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ძ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ია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82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260">
                <a:latin typeface="Sylfaen"/>
                <a:cs typeface="Sylfaen"/>
              </a:rPr>
              <a:t> </a:t>
            </a:r>
            <a:r>
              <a:rPr dirty="0" smtClean="0" sz="1100" spc="-22">
                <a:latin typeface="Sylfaen"/>
                <a:cs typeface="Sylfaen"/>
              </a:rPr>
              <a:t>გ</a:t>
            </a:r>
            <a:r>
              <a:rPr dirty="0" smtClean="0" sz="1100" spc="-23">
                <a:latin typeface="Sylfaen"/>
                <a:cs typeface="Sylfaen"/>
              </a:rPr>
              <a:t>ო</a:t>
            </a:r>
            <a:r>
              <a:rPr dirty="0" smtClean="0" sz="1100" spc="-12">
                <a:latin typeface="Sylfaen"/>
                <a:cs typeface="Sylfaen"/>
              </a:rPr>
              <a:t>ნ</a:t>
            </a:r>
            <a:r>
              <a:rPr dirty="0" smtClean="0" sz="1100" spc="-28">
                <a:latin typeface="Sylfaen"/>
                <a:cs typeface="Sylfaen"/>
              </a:rPr>
              <a:t>ი</a:t>
            </a:r>
            <a:r>
              <a:rPr dirty="0" smtClean="0" sz="1100" spc="-19">
                <a:latin typeface="Sylfaen"/>
                <a:cs typeface="Sylfaen"/>
              </a:rPr>
              <a:t>ოში</a:t>
            </a:r>
            <a:r>
              <a:rPr dirty="0" smtClean="0" sz="1100" spc="-8">
                <a:latin typeface="Sylfaen"/>
                <a:cs typeface="Sylfaen"/>
              </a:rPr>
              <a:t>   </a:t>
            </a:r>
            <a:r>
              <a:rPr dirty="0" smtClean="0" sz="1100" spc="13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რის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47">
                <a:latin typeface="Sylfaen"/>
                <a:cs typeface="Sylfaen"/>
              </a:rPr>
              <a:t> </a:t>
            </a:r>
            <a:r>
              <a:rPr dirty="0" smtClean="0" sz="1100" spc="-37">
                <a:latin typeface="Sylfaen"/>
                <a:cs typeface="Sylfaen"/>
              </a:rPr>
              <a:t>მ</a:t>
            </a:r>
            <a:r>
              <a:rPr dirty="0" smtClean="0" sz="1100" spc="-40">
                <a:latin typeface="Sylfaen"/>
                <a:cs typeface="Sylfaen"/>
              </a:rPr>
              <a:t>ი</a:t>
            </a:r>
            <a:r>
              <a:rPr dirty="0" smtClean="0" sz="1100" spc="-24">
                <a:latin typeface="Sylfaen"/>
                <a:cs typeface="Sylfaen"/>
              </a:rPr>
              <a:t>გ</a:t>
            </a:r>
            <a:r>
              <a:rPr dirty="0" smtClean="0" sz="1100" spc="-37">
                <a:latin typeface="Sylfaen"/>
                <a:cs typeface="Sylfaen"/>
              </a:rPr>
              <a:t>ნ</a:t>
            </a:r>
            <a:r>
              <a:rPr dirty="0" smtClean="0" sz="1100" spc="-22">
                <a:latin typeface="Sylfaen"/>
                <a:cs typeface="Sylfaen"/>
              </a:rPr>
              <a:t>ე</a:t>
            </a:r>
            <a:r>
              <a:rPr dirty="0" smtClean="0" sz="1100" spc="-38">
                <a:latin typeface="Sylfaen"/>
                <a:cs typeface="Sylfaen"/>
              </a:rPr>
              <a:t>ბ</a:t>
            </a:r>
            <a:r>
              <a:rPr dirty="0" smtClean="0" sz="1100" spc="-23">
                <a:latin typeface="Sylfaen"/>
                <a:cs typeface="Sylfaen"/>
              </a:rPr>
              <a:t>ა</a:t>
            </a:r>
            <a:r>
              <a:rPr dirty="0" smtClean="0" sz="1100" spc="-37">
                <a:latin typeface="Sylfaen"/>
                <a:cs typeface="Sylfaen"/>
              </a:rPr>
              <a:t>მ</a:t>
            </a:r>
            <a:r>
              <a:rPr dirty="0" smtClean="0" sz="1100" spc="-42">
                <a:latin typeface="Sylfaen"/>
                <a:cs typeface="Sylfaen"/>
              </a:rPr>
              <a:t>დ</a:t>
            </a:r>
            <a:r>
              <a:rPr dirty="0" smtClean="0" sz="1100" spc="-26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   </a:t>
            </a:r>
            <a:r>
              <a:rPr dirty="0" smtClean="0" sz="1100" spc="47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21">
                <a:latin typeface="Sylfaen"/>
                <a:cs typeface="Sylfaen"/>
              </a:rPr>
              <a:t>წ</a:t>
            </a:r>
            <a:r>
              <a:rPr dirty="0" smtClean="0" sz="1100" spc="20">
                <a:latin typeface="Sylfaen"/>
                <a:cs typeface="Sylfaen"/>
              </a:rPr>
              <a:t>ო</a:t>
            </a:r>
            <a:r>
              <a:rPr dirty="0" smtClean="0" sz="1100" spc="59">
                <a:latin typeface="Sylfaen"/>
                <a:cs typeface="Sylfaen"/>
              </a:rPr>
              <a:t>რ</a:t>
            </a:r>
            <a:r>
              <a:rPr dirty="0" smtClean="0" sz="1100" spc="30">
                <a:latin typeface="Sylfaen"/>
                <a:cs typeface="Sylfaen"/>
              </a:rPr>
              <a:t>ე</a:t>
            </a:r>
            <a:r>
              <a:rPr dirty="0" smtClean="0" sz="1100" spc="-75">
                <a:latin typeface="Sylfaen"/>
                <a:cs typeface="Sylfaen"/>
              </a:rPr>
              <a:t>დ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902004" y="2420476"/>
            <a:ext cx="577992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9">
                <a:latin typeface="Sylfaen"/>
                <a:cs typeface="Sylfaen"/>
              </a:rPr>
              <a:t>კ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პ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-9">
                <a:latin typeface="Sylfaen"/>
                <a:cs typeface="Sylfaen"/>
              </a:rPr>
              <a:t>ზ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შ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კ</a:t>
            </a:r>
            <a:r>
              <a:rPr dirty="0" smtClean="0" sz="1100" spc="-9">
                <a:latin typeface="Sylfaen"/>
                <a:cs typeface="Sylfaen"/>
              </a:rPr>
              <a:t>ვა</a:t>
            </a:r>
            <a:r>
              <a:rPr dirty="0" smtClean="0" sz="1100" spc="-9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ბის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წ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,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რა</a:t>
            </a:r>
            <a:r>
              <a:rPr dirty="0" smtClean="0" sz="1100" spc="-9">
                <a:latin typeface="Sylfaen"/>
                <a:cs typeface="Sylfaen"/>
              </a:rPr>
              <a:t>უ</a:t>
            </a:r>
            <a:r>
              <a:rPr dirty="0" smtClean="0" sz="1100" spc="-9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-9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,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.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ჭ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-9">
                <a:latin typeface="Sylfaen"/>
                <a:cs typeface="Sylfaen"/>
              </a:rPr>
              <a:t>რო</a:t>
            </a:r>
            <a:r>
              <a:rPr dirty="0" smtClean="0" sz="1100" spc="-9">
                <a:latin typeface="Sylfaen"/>
                <a:cs typeface="Sylfaen"/>
              </a:rPr>
              <a:t>ხ</a:t>
            </a:r>
            <a:r>
              <a:rPr dirty="0" smtClean="0" sz="1100" spc="-9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902004" y="2714608"/>
            <a:ext cx="90134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ყ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ბი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173276" y="3008740"/>
            <a:ext cx="41826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კ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740154" y="3008740"/>
            <a:ext cx="39667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რ</a:t>
            </a:r>
            <a:r>
              <a:rPr dirty="0" smtClean="0" sz="1100" spc="-15">
                <a:latin typeface="Sylfaen"/>
                <a:cs typeface="Sylfaen"/>
              </a:rPr>
              <a:t>თ</a:t>
            </a:r>
            <a:r>
              <a:rPr dirty="0" smtClean="0" sz="1100" spc="-15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287651" y="3008740"/>
            <a:ext cx="85809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4">
                <a:latin typeface="Sylfaen"/>
                <a:cs typeface="Sylfaen"/>
              </a:rPr>
              <a:t>შ</a:t>
            </a:r>
            <a:r>
              <a:rPr dirty="0" smtClean="0" sz="1100" spc="-44">
                <a:latin typeface="Sylfaen"/>
                <a:cs typeface="Sylfaen"/>
              </a:rPr>
              <a:t>ე</a:t>
            </a:r>
            <a:r>
              <a:rPr dirty="0" smtClean="0" sz="1100" spc="-44">
                <a:latin typeface="Sylfaen"/>
                <a:cs typeface="Sylfaen"/>
              </a:rPr>
              <a:t>მ</a:t>
            </a:r>
            <a:r>
              <a:rPr dirty="0" smtClean="0" sz="1100" spc="-44">
                <a:latin typeface="Sylfaen"/>
                <a:cs typeface="Sylfaen"/>
              </a:rPr>
              <a:t>თ</a:t>
            </a:r>
            <a:r>
              <a:rPr dirty="0" smtClean="0" sz="1100" spc="-44">
                <a:latin typeface="Sylfaen"/>
                <a:cs typeface="Sylfaen"/>
              </a:rPr>
              <a:t>ხ</a:t>
            </a:r>
            <a:r>
              <a:rPr dirty="0" smtClean="0" sz="1100" spc="-44">
                <a:latin typeface="Sylfaen"/>
                <a:cs typeface="Sylfaen"/>
              </a:rPr>
              <a:t>ვ</a:t>
            </a:r>
            <a:r>
              <a:rPr dirty="0" smtClean="0" sz="1100" spc="-44">
                <a:latin typeface="Sylfaen"/>
                <a:cs typeface="Sylfaen"/>
              </a:rPr>
              <a:t>ე</a:t>
            </a:r>
            <a:r>
              <a:rPr dirty="0" smtClean="0" sz="1100" spc="-44">
                <a:latin typeface="Sylfaen"/>
                <a:cs typeface="Sylfaen"/>
              </a:rPr>
              <a:t>ვითი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295015" y="3008740"/>
            <a:ext cx="65801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23">
                <a:latin typeface="Sylfaen"/>
                <a:cs typeface="Sylfaen"/>
              </a:rPr>
              <a:t>ა</a:t>
            </a:r>
            <a:r>
              <a:rPr dirty="0" smtClean="0" sz="1100" spc="23">
                <a:latin typeface="Sylfaen"/>
                <a:cs typeface="Sylfaen"/>
              </a:rPr>
              <a:t>ღ</a:t>
            </a:r>
            <a:r>
              <a:rPr dirty="0" smtClean="0" sz="1100" spc="23">
                <a:latin typeface="Sylfaen"/>
                <a:cs typeface="Sylfaen"/>
              </a:rPr>
              <a:t>მ</a:t>
            </a:r>
            <a:r>
              <a:rPr dirty="0" smtClean="0" sz="1100" spc="23">
                <a:latin typeface="Sylfaen"/>
                <a:cs typeface="Sylfaen"/>
              </a:rPr>
              <a:t>ო</a:t>
            </a:r>
            <a:r>
              <a:rPr dirty="0" smtClean="0" sz="1100" spc="23">
                <a:latin typeface="Sylfaen"/>
                <a:cs typeface="Sylfaen"/>
              </a:rPr>
              <a:t>ჩ</a:t>
            </a:r>
            <a:r>
              <a:rPr dirty="0" smtClean="0" sz="1100" spc="23">
                <a:latin typeface="Sylfaen"/>
                <a:cs typeface="Sylfaen"/>
              </a:rPr>
              <a:t>ე</a:t>
            </a:r>
            <a:r>
              <a:rPr dirty="0" smtClean="0" sz="1100" spc="23">
                <a:latin typeface="Sylfaen"/>
                <a:cs typeface="Sylfaen"/>
              </a:rPr>
              <a:t>ნ</a:t>
            </a:r>
            <a:r>
              <a:rPr dirty="0" smtClean="0" sz="1100" spc="23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104513" y="3008740"/>
            <a:ext cx="100980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">
                <a:latin typeface="Sylfaen"/>
                <a:cs typeface="Sylfaen"/>
              </a:rPr>
              <a:t>მ</a:t>
            </a:r>
            <a:r>
              <a:rPr dirty="0" smtClean="0" sz="1100" spc="-3">
                <a:latin typeface="Sylfaen"/>
                <a:cs typeface="Sylfaen"/>
              </a:rPr>
              <a:t>ო</a:t>
            </a:r>
            <a:r>
              <a:rPr dirty="0" smtClean="0" sz="1100" spc="-3">
                <a:latin typeface="Sylfaen"/>
                <a:cs typeface="Sylfaen"/>
              </a:rPr>
              <a:t>მ</a:t>
            </a:r>
            <a:r>
              <a:rPr dirty="0" smtClean="0" sz="1100" spc="-3">
                <a:latin typeface="Sylfaen"/>
                <a:cs typeface="Sylfaen"/>
              </a:rPr>
              <a:t>დ</a:t>
            </a:r>
            <a:r>
              <a:rPr dirty="0" smtClean="0" sz="1100" spc="-3">
                <a:latin typeface="Sylfaen"/>
                <a:cs typeface="Sylfaen"/>
              </a:rPr>
              <a:t>ი</a:t>
            </a:r>
            <a:r>
              <a:rPr dirty="0" smtClean="0" sz="1100" spc="-3">
                <a:latin typeface="Sylfaen"/>
                <a:cs typeface="Sylfaen"/>
              </a:rPr>
              <a:t>ნ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რ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ო</a:t>
            </a:r>
            <a:r>
              <a:rPr dirty="0" smtClean="0" sz="1100" spc="-3">
                <a:latin typeface="Sylfaen"/>
                <a:cs typeface="Sylfaen"/>
              </a:rPr>
              <a:t>ბ</a:t>
            </a:r>
            <a:r>
              <a:rPr dirty="0" smtClean="0" sz="1100" spc="-3">
                <a:latin typeface="Sylfaen"/>
                <a:cs typeface="Sylfaen"/>
              </a:rPr>
              <a:t>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264277" y="3008740"/>
            <a:ext cx="141841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74">
                <a:latin typeface="Sylfaen"/>
                <a:cs typeface="Sylfaen"/>
              </a:rPr>
              <a:t>ხ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9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ჩ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6">
                <a:latin typeface="Sylfaen"/>
                <a:cs typeface="Sylfaen"/>
              </a:rPr>
              <a:t>რის</a:t>
            </a:r>
            <a:r>
              <a:rPr dirty="0" smtClean="0" sz="1100" spc="0">
                <a:latin typeface="Sylfaen"/>
                <a:cs typeface="Sylfaen"/>
              </a:rPr>
              <a:t>     </a:t>
            </a:r>
            <a:r>
              <a:rPr dirty="0" smtClean="0" sz="1100" spc="-104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92">
                <a:latin typeface="Sylfaen"/>
                <a:cs typeface="Sylfaen"/>
              </a:rPr>
              <a:t>ო</a:t>
            </a:r>
            <a:r>
              <a:rPr dirty="0" smtClean="0" sz="1100" spc="95">
                <a:latin typeface="Sylfaen"/>
                <a:cs typeface="Sylfaen"/>
              </a:rPr>
              <a:t>ფ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902004" y="3303253"/>
            <a:ext cx="104764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6">
                <a:latin typeface="Sylfaen"/>
                <a:cs typeface="Sylfaen"/>
              </a:rPr>
              <a:t>ზ</a:t>
            </a:r>
            <a:r>
              <a:rPr dirty="0" smtClean="0" sz="1100" spc="-36">
                <a:latin typeface="Sylfaen"/>
                <a:cs typeface="Sylfaen"/>
              </a:rPr>
              <a:t>ა</a:t>
            </a:r>
            <a:r>
              <a:rPr dirty="0" smtClean="0" sz="1100" spc="-36">
                <a:latin typeface="Sylfaen"/>
                <a:cs typeface="Sylfaen"/>
              </a:rPr>
              <a:t>ნ</a:t>
            </a:r>
            <a:r>
              <a:rPr dirty="0" smtClean="0" sz="1100" spc="-36">
                <a:latin typeface="Sylfaen"/>
                <a:cs typeface="Sylfaen"/>
              </a:rPr>
              <a:t>ა</a:t>
            </a:r>
            <a:r>
              <a:rPr dirty="0" smtClean="0" sz="1100" spc="-36">
                <a:latin typeface="Sylfaen"/>
                <a:cs typeface="Sylfaen"/>
              </a:rPr>
              <a:t>ქ</a:t>
            </a:r>
            <a:r>
              <a:rPr dirty="0" smtClean="0" sz="1100" spc="-36">
                <a:latin typeface="Sylfaen"/>
                <a:cs typeface="Sylfaen"/>
              </a:rPr>
              <a:t>ი</a:t>
            </a:r>
            <a:r>
              <a:rPr dirty="0" smtClean="0" sz="1100" spc="-36">
                <a:latin typeface="Sylfaen"/>
                <a:cs typeface="Sylfaen"/>
              </a:rPr>
              <a:t>ძ</a:t>
            </a:r>
            <a:r>
              <a:rPr dirty="0" smtClean="0" sz="1100" spc="-36">
                <a:latin typeface="Sylfaen"/>
                <a:cs typeface="Sylfaen"/>
              </a:rPr>
              <a:t>ე</a:t>
            </a:r>
            <a:r>
              <a:rPr dirty="0" smtClean="0" sz="1100" spc="-36">
                <a:latin typeface="Sylfaen"/>
                <a:cs typeface="Sylfaen"/>
              </a:rPr>
              <a:t>ე</a:t>
            </a:r>
            <a:r>
              <a:rPr dirty="0" smtClean="0" sz="1100" spc="-36">
                <a:latin typeface="Sylfaen"/>
                <a:cs typeface="Sylfaen"/>
              </a:rPr>
              <a:t>ბ</a:t>
            </a:r>
            <a:r>
              <a:rPr dirty="0" smtClean="0" sz="1100" spc="-36">
                <a:latin typeface="Sylfaen"/>
                <a:cs typeface="Sylfaen"/>
              </a:rPr>
              <a:t>ი</a:t>
            </a:r>
            <a:r>
              <a:rPr dirty="0" smtClean="0" sz="1100" spc="-36">
                <a:latin typeface="Sylfaen"/>
                <a:cs typeface="Sylfaen"/>
              </a:rPr>
              <a:t>დ</a:t>
            </a:r>
            <a:r>
              <a:rPr dirty="0" smtClean="0" sz="1100" spc="-36">
                <a:latin typeface="Sylfaen"/>
                <a:cs typeface="Sylfaen"/>
              </a:rPr>
              <a:t>ა</a:t>
            </a:r>
            <a:r>
              <a:rPr dirty="0" smtClean="0" sz="1100" spc="-36">
                <a:latin typeface="Sylfaen"/>
                <a:cs typeface="Sylfaen"/>
              </a:rPr>
              <a:t>ნ</a:t>
            </a:r>
            <a:r>
              <a:rPr dirty="0" smtClean="0" sz="1100" spc="-36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084577" y="3303253"/>
            <a:ext cx="72559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ოუბ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946019" y="3303253"/>
            <a:ext cx="104751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3">
                <a:latin typeface="Sylfaen"/>
                <a:cs typeface="Sylfaen"/>
              </a:rPr>
              <a:t>გ</a:t>
            </a:r>
            <a:r>
              <a:rPr dirty="0" smtClean="0" sz="1100" spc="3">
                <a:latin typeface="Sylfaen"/>
                <a:cs typeface="Sylfaen"/>
              </a:rPr>
              <a:t>ო</a:t>
            </a:r>
            <a:r>
              <a:rPr dirty="0" smtClean="0" sz="1100" spc="3">
                <a:latin typeface="Sylfaen"/>
                <a:cs typeface="Sylfaen"/>
              </a:rPr>
              <a:t>რ</a:t>
            </a:r>
            <a:r>
              <a:rPr dirty="0" smtClean="0" sz="1100" spc="3">
                <a:latin typeface="Sylfaen"/>
                <a:cs typeface="Sylfaen"/>
              </a:rPr>
              <a:t>გ</a:t>
            </a:r>
            <a:r>
              <a:rPr dirty="0" smtClean="0" sz="1100" spc="3">
                <a:latin typeface="Sylfaen"/>
                <a:cs typeface="Sylfaen"/>
              </a:rPr>
              <a:t>ო</a:t>
            </a:r>
            <a:r>
              <a:rPr dirty="0" smtClean="0" sz="1100" spc="3">
                <a:latin typeface="Sylfaen"/>
                <a:cs typeface="Sylfaen"/>
              </a:rPr>
              <a:t>შ</a:t>
            </a:r>
            <a:r>
              <a:rPr dirty="0" smtClean="0" sz="1100" spc="3">
                <a:latin typeface="Sylfaen"/>
                <a:cs typeface="Sylfaen"/>
              </a:rPr>
              <a:t>ა</a:t>
            </a:r>
            <a:r>
              <a:rPr dirty="0" smtClean="0" sz="1100" spc="3">
                <a:latin typeface="Sylfaen"/>
                <a:cs typeface="Sylfaen"/>
              </a:rPr>
              <a:t>ძ</a:t>
            </a:r>
            <a:r>
              <a:rPr dirty="0" smtClean="0" sz="1100" spc="3">
                <a:latin typeface="Sylfaen"/>
                <a:cs typeface="Sylfaen"/>
              </a:rPr>
              <a:t>ე</a:t>
            </a:r>
            <a:r>
              <a:rPr dirty="0" smtClean="0" sz="1100" spc="3">
                <a:latin typeface="Sylfaen"/>
                <a:cs typeface="Sylfaen"/>
              </a:rPr>
              <a:t>ე</a:t>
            </a:r>
            <a:r>
              <a:rPr dirty="0" smtClean="0" sz="1100" spc="3">
                <a:latin typeface="Sylfaen"/>
                <a:cs typeface="Sylfaen"/>
              </a:rPr>
              <a:t>ბის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127373" y="3303253"/>
            <a:ext cx="44532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75">
                <a:latin typeface="Sylfaen"/>
                <a:cs typeface="Sylfaen"/>
              </a:rPr>
              <a:t>უ</a:t>
            </a:r>
            <a:r>
              <a:rPr dirty="0" smtClean="0" sz="1100" spc="-75">
                <a:latin typeface="Sylfaen"/>
                <a:cs typeface="Sylfaen"/>
              </a:rPr>
              <a:t>ბ</a:t>
            </a:r>
            <a:r>
              <a:rPr dirty="0" smtClean="0" sz="1100" spc="-75">
                <a:latin typeface="Sylfaen"/>
                <a:cs typeface="Sylfaen"/>
              </a:rPr>
              <a:t>ა</a:t>
            </a:r>
            <a:r>
              <a:rPr dirty="0" smtClean="0" sz="1100" spc="-75">
                <a:latin typeface="Sylfaen"/>
                <a:cs typeface="Sylfaen"/>
              </a:rPr>
              <a:t>ნ</a:t>
            </a:r>
            <a:r>
              <a:rPr dirty="0" smtClean="0" sz="1100" spc="-75">
                <a:latin typeface="Sylfaen"/>
                <a:cs typeface="Sylfaen"/>
              </a:rPr>
              <a:t>შ</a:t>
            </a:r>
            <a:r>
              <a:rPr dirty="0" smtClean="0" sz="1100" spc="-75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708017" y="3303253"/>
            <a:ext cx="56611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50">
                <a:latin typeface="Sylfaen"/>
                <a:cs typeface="Sylfaen"/>
              </a:rPr>
              <a:t>ს</a:t>
            </a:r>
            <a:r>
              <a:rPr dirty="0" smtClean="0" sz="1100" spc="-50">
                <a:latin typeface="Sylfaen"/>
                <a:cs typeface="Sylfaen"/>
              </a:rPr>
              <a:t>ირ</a:t>
            </a:r>
            <a:r>
              <a:rPr dirty="0" smtClean="0" sz="1100" spc="-50">
                <a:latin typeface="Sylfaen"/>
                <a:cs typeface="Sylfaen"/>
              </a:rPr>
              <a:t>თ</a:t>
            </a:r>
            <a:r>
              <a:rPr dirty="0" smtClean="0" sz="1100" spc="-50">
                <a:latin typeface="Sylfaen"/>
                <a:cs typeface="Sylfaen"/>
              </a:rPr>
              <a:t>ზ</a:t>
            </a:r>
            <a:r>
              <a:rPr dirty="0" smtClean="0" sz="1100" spc="-50">
                <a:latin typeface="Sylfaen"/>
                <a:cs typeface="Sylfaen"/>
              </a:rPr>
              <a:t>ე</a:t>
            </a:r>
            <a:r>
              <a:rPr dirty="0" smtClean="0" sz="1100" spc="-50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409438" y="3303253"/>
            <a:ext cx="81659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23">
                <a:latin typeface="Sylfaen"/>
                <a:cs typeface="Sylfaen"/>
              </a:rPr>
              <a:t>ს</a:t>
            </a:r>
            <a:r>
              <a:rPr dirty="0" smtClean="0" sz="1100" spc="23">
                <a:latin typeface="Sylfaen"/>
                <a:cs typeface="Sylfaen"/>
              </a:rPr>
              <a:t>ა</a:t>
            </a:r>
            <a:r>
              <a:rPr dirty="0" smtClean="0" sz="1100" spc="23">
                <a:latin typeface="Sylfaen"/>
                <a:cs typeface="Sylfaen"/>
              </a:rPr>
              <a:t>ც</a:t>
            </a:r>
            <a:r>
              <a:rPr dirty="0" smtClean="0" sz="1100" spc="23">
                <a:latin typeface="Sylfaen"/>
                <a:cs typeface="Sylfaen"/>
              </a:rPr>
              <a:t>ა</a:t>
            </a:r>
            <a:r>
              <a:rPr dirty="0" smtClean="0" sz="1100" spc="23">
                <a:latin typeface="Sylfaen"/>
                <a:cs typeface="Sylfaen"/>
              </a:rPr>
              <a:t>ლ</a:t>
            </a:r>
            <a:r>
              <a:rPr dirty="0" smtClean="0" sz="1100" spc="23">
                <a:latin typeface="Sylfaen"/>
                <a:cs typeface="Sylfaen"/>
              </a:rPr>
              <a:t>ფ</a:t>
            </a:r>
            <a:r>
              <a:rPr dirty="0" smtClean="0" sz="1100" spc="23">
                <a:latin typeface="Sylfaen"/>
                <a:cs typeface="Sylfaen"/>
              </a:rPr>
              <a:t>ე</a:t>
            </a:r>
            <a:r>
              <a:rPr dirty="0" smtClean="0" sz="1100" spc="23">
                <a:latin typeface="Sylfaen"/>
                <a:cs typeface="Sylfaen"/>
              </a:rPr>
              <a:t>ხ</a:t>
            </a:r>
            <a:r>
              <a:rPr dirty="0" smtClean="0" sz="1100" spc="23">
                <a:latin typeface="Sylfaen"/>
                <a:cs typeface="Sylfaen"/>
              </a:rPr>
              <a:t>ო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360414" y="3303253"/>
            <a:ext cx="32137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98">
                <a:latin typeface="Sylfaen"/>
                <a:cs typeface="Sylfaen"/>
              </a:rPr>
              <a:t>გ</a:t>
            </a:r>
            <a:r>
              <a:rPr dirty="0" smtClean="0" sz="1100" spc="-98">
                <a:latin typeface="Sylfaen"/>
                <a:cs typeface="Sylfaen"/>
              </a:rPr>
              <a:t>ზ</a:t>
            </a:r>
            <a:r>
              <a:rPr dirty="0" smtClean="0" sz="1100" spc="-98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895725" y="3597385"/>
            <a:ext cx="200394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ფ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-4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ბისას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     </a:t>
            </a:r>
            <a:r>
              <a:rPr dirty="0" smtClean="0" sz="1100" spc="67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გ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45">
                <a:latin typeface="Sylfaen"/>
                <a:cs typeface="Sylfaen"/>
              </a:rPr>
              <a:t>ო</a:t>
            </a:r>
            <a:r>
              <a:rPr dirty="0" smtClean="0" sz="1100" spc="25">
                <a:latin typeface="Sylfaen"/>
                <a:cs typeface="Sylfaen"/>
              </a:rPr>
              <a:t>ჩ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79">
                <a:latin typeface="Sylfaen"/>
                <a:cs typeface="Sylfaen"/>
              </a:rPr>
              <a:t>დ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122670" y="3597385"/>
            <a:ext cx="55973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4">
                <a:latin typeface="Sylfaen"/>
                <a:cs typeface="Sylfaen"/>
              </a:rPr>
              <a:t>შ</a:t>
            </a:r>
            <a:r>
              <a:rPr dirty="0" smtClean="0" sz="1100" spc="-34">
                <a:latin typeface="Sylfaen"/>
                <a:cs typeface="Sylfaen"/>
              </a:rPr>
              <a:t>ე</a:t>
            </a:r>
            <a:r>
              <a:rPr dirty="0" smtClean="0" sz="1100" spc="-34">
                <a:latin typeface="Sylfaen"/>
                <a:cs typeface="Sylfaen"/>
              </a:rPr>
              <a:t>მ</a:t>
            </a:r>
            <a:r>
              <a:rPr dirty="0" smtClean="0" sz="1100" spc="-34">
                <a:latin typeface="Sylfaen"/>
                <a:cs typeface="Sylfaen"/>
              </a:rPr>
              <a:t>დ</a:t>
            </a:r>
            <a:r>
              <a:rPr dirty="0" smtClean="0" sz="1100" spc="-34">
                <a:latin typeface="Sylfaen"/>
                <a:cs typeface="Sylfaen"/>
              </a:rPr>
              <a:t>ე</a:t>
            </a:r>
            <a:r>
              <a:rPr dirty="0" smtClean="0" sz="1100" spc="-34">
                <a:latin typeface="Sylfaen"/>
                <a:cs typeface="Sylfaen"/>
              </a:rPr>
              <a:t>გ</a:t>
            </a:r>
            <a:r>
              <a:rPr dirty="0" smtClean="0" sz="1100" spc="-34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895725" y="3891517"/>
            <a:ext cx="278652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4">
                <a:latin typeface="Sylfaen"/>
                <a:cs typeface="Sylfaen"/>
              </a:rPr>
              <a:t>ივ</a:t>
            </a:r>
            <a:r>
              <a:rPr dirty="0" smtClean="0" sz="1100" spc="4">
                <a:latin typeface="Sylfaen"/>
                <a:cs typeface="Sylfaen"/>
              </a:rPr>
              <a:t>თ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ბ</a:t>
            </a:r>
            <a:r>
              <a:rPr dirty="0" smtClean="0" sz="1100" spc="4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:</a:t>
            </a:r>
            <a:r>
              <a:rPr dirty="0" smtClean="0" sz="1100" spc="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4">
                <a:latin typeface="Sylfaen"/>
                <a:cs typeface="Sylfaen"/>
              </a:rPr>
              <a:t>როს</a:t>
            </a:r>
            <a:r>
              <a:rPr dirty="0" smtClean="0" sz="1100" spc="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4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,</a:t>
            </a:r>
            <a:r>
              <a:rPr dirty="0" smtClean="0" sz="1100" spc="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4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4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ბრივი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895725" y="4185649"/>
            <a:ext cx="2785440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7">
                <a:latin typeface="Sylfaen"/>
                <a:cs typeface="Sylfaen"/>
              </a:rPr>
              <a:t>დ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უ</a:t>
            </a:r>
            <a:r>
              <a:rPr dirty="0" smtClean="0" sz="1100" spc="-17">
                <a:latin typeface="Sylfaen"/>
                <a:cs typeface="Sylfaen"/>
              </a:rPr>
              <a:t>ც</a:t>
            </a:r>
            <a:r>
              <a:rPr dirty="0" smtClean="0" sz="1100" spc="-17">
                <a:latin typeface="Sylfaen"/>
                <a:cs typeface="Sylfaen"/>
              </a:rPr>
              <a:t>ხ</a:t>
            </a:r>
            <a:r>
              <a:rPr dirty="0" smtClean="0" sz="1100" spc="-17">
                <a:latin typeface="Sylfaen"/>
                <a:cs typeface="Sylfaen"/>
              </a:rPr>
              <a:t>ოუ</a:t>
            </a:r>
            <a:r>
              <a:rPr dirty="0" smtClean="0" sz="1100" spc="-17">
                <a:latin typeface="Sylfaen"/>
                <a:cs typeface="Sylfaen"/>
              </a:rPr>
              <a:t>რ</a:t>
            </a:r>
            <a:r>
              <a:rPr dirty="0" smtClean="0" sz="1100" spc="-17">
                <a:latin typeface="Sylfaen"/>
                <a:cs typeface="Sylfaen"/>
              </a:rPr>
              <a:t>ი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თ</a:t>
            </a:r>
            <a:r>
              <a:rPr dirty="0" smtClean="0" sz="1100" spc="-17">
                <a:latin typeface="Sylfaen"/>
                <a:cs typeface="Sylfaen"/>
              </a:rPr>
              <a:t>ი</a:t>
            </a:r>
            <a:r>
              <a:rPr dirty="0" smtClean="0" sz="1100" spc="-17">
                <a:latin typeface="Sylfaen"/>
                <a:cs typeface="Sylfaen"/>
              </a:rPr>
              <a:t>ხი</a:t>
            </a:r>
            <a:r>
              <a:rPr dirty="0" smtClean="0" sz="1100" spc="-17">
                <a:latin typeface="Sylfaen"/>
                <a:cs typeface="Sylfaen"/>
              </a:rPr>
              <a:t>ს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დ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მ</a:t>
            </a:r>
            <a:r>
              <a:rPr dirty="0" smtClean="0" sz="1100" spc="-17">
                <a:latin typeface="Sylfaen"/>
                <a:cs typeface="Sylfaen"/>
              </a:rPr>
              <a:t>ი</a:t>
            </a:r>
            <a:r>
              <a:rPr dirty="0" smtClean="0" sz="1100" spc="-17">
                <a:latin typeface="Sylfaen"/>
                <a:cs typeface="Sylfaen"/>
              </a:rPr>
              <a:t>ნ</a:t>
            </a:r>
            <a:r>
              <a:rPr dirty="0" smtClean="0" sz="1100" spc="-17">
                <a:latin typeface="Sylfaen"/>
                <a:cs typeface="Sylfaen"/>
              </a:rPr>
              <a:t>ის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ჭუ</a:t>
            </a:r>
            <a:r>
              <a:rPr dirty="0" smtClean="0" sz="1100" spc="-17">
                <a:latin typeface="Sylfaen"/>
                <a:cs typeface="Sylfaen"/>
              </a:rPr>
              <a:t>რ</a:t>
            </a:r>
            <a:r>
              <a:rPr dirty="0" smtClean="0" sz="1100" spc="-17">
                <a:latin typeface="Sylfaen"/>
                <a:cs typeface="Sylfaen"/>
              </a:rPr>
              <a:t>ჭ</a:t>
            </a:r>
            <a:r>
              <a:rPr dirty="0" smtClean="0" sz="1100" spc="-17">
                <a:latin typeface="Sylfaen"/>
                <a:cs typeface="Sylfaen"/>
              </a:rPr>
              <a:t>ე</a:t>
            </a:r>
            <a:r>
              <a:rPr dirty="0" smtClean="0" sz="1100" spc="-17">
                <a:latin typeface="Sylfaen"/>
                <a:cs typeface="Sylfaen"/>
              </a:rPr>
              <a:t>ლ</a:t>
            </a:r>
            <a:r>
              <a:rPr dirty="0" smtClean="0" sz="1100" spc="-17">
                <a:latin typeface="Sylfaen"/>
                <a:cs typeface="Sylfaen"/>
              </a:rPr>
              <a:t>ი</a:t>
            </a:r>
            <a:r>
              <a:rPr dirty="0" smtClean="0" sz="1100" spc="-17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895725" y="4479781"/>
            <a:ext cx="72643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2">
                <a:latin typeface="Sylfaen"/>
                <a:cs typeface="Sylfaen"/>
              </a:rPr>
              <a:t>რა</a:t>
            </a:r>
            <a:r>
              <a:rPr dirty="0" smtClean="0" sz="1100" spc="-12">
                <a:latin typeface="Sylfaen"/>
                <a:cs typeface="Sylfaen"/>
              </a:rPr>
              <a:t>მ</a:t>
            </a:r>
            <a:r>
              <a:rPr dirty="0" smtClean="0" sz="1100" spc="-12">
                <a:latin typeface="Sylfaen"/>
                <a:cs typeface="Sylfaen"/>
              </a:rPr>
              <a:t>დ</a:t>
            </a:r>
            <a:r>
              <a:rPr dirty="0" smtClean="0" sz="1100" spc="-12">
                <a:latin typeface="Sylfaen"/>
                <a:cs typeface="Sylfaen"/>
              </a:rPr>
              <a:t>ე</a:t>
            </a:r>
            <a:r>
              <a:rPr dirty="0" smtClean="0" sz="1100" spc="-12">
                <a:latin typeface="Sylfaen"/>
                <a:cs typeface="Sylfaen"/>
              </a:rPr>
              <a:t>ნ</a:t>
            </a:r>
            <a:r>
              <a:rPr dirty="0" smtClean="0" sz="1100" spc="-12">
                <a:latin typeface="Sylfaen"/>
                <a:cs typeface="Sylfaen"/>
              </a:rPr>
              <a:t>ი</a:t>
            </a:r>
            <a:r>
              <a:rPr dirty="0" smtClean="0" sz="1100" spc="-12">
                <a:latin typeface="Sylfaen"/>
                <a:cs typeface="Sylfaen"/>
              </a:rPr>
              <a:t>მ</a:t>
            </a:r>
            <a:r>
              <a:rPr dirty="0" smtClean="0" sz="1100" spc="-12">
                <a:latin typeface="Sylfaen"/>
                <a:cs typeface="Sylfaen"/>
              </a:rPr>
              <a:t>ე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805553" y="4479781"/>
            <a:ext cx="41066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6">
                <a:latin typeface="Sylfaen"/>
                <a:cs typeface="Sylfaen"/>
              </a:rPr>
              <a:t>მ</a:t>
            </a:r>
            <a:r>
              <a:rPr dirty="0" smtClean="0" sz="1100" spc="-46">
                <a:latin typeface="Sylfaen"/>
                <a:cs typeface="Sylfaen"/>
              </a:rPr>
              <a:t>ძ</a:t>
            </a:r>
            <a:r>
              <a:rPr dirty="0" smtClean="0" sz="1100" spc="-46">
                <a:latin typeface="Sylfaen"/>
                <a:cs typeface="Sylfaen"/>
              </a:rPr>
              <a:t>ი</a:t>
            </a:r>
            <a:r>
              <a:rPr dirty="0" smtClean="0" sz="1100" spc="-46">
                <a:latin typeface="Sylfaen"/>
                <a:cs typeface="Sylfaen"/>
              </a:rPr>
              <a:t>ვ</a:t>
            </a:r>
            <a:r>
              <a:rPr dirty="0" smtClean="0" sz="1100" spc="-46">
                <a:latin typeface="Sylfaen"/>
                <a:cs typeface="Sylfaen"/>
              </a:rPr>
              <a:t>ი</a:t>
            </a:r>
            <a:r>
              <a:rPr dirty="0" smtClean="0" sz="1100" spc="-46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400294" y="4479781"/>
            <a:ext cx="50701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9">
                <a:latin typeface="Sylfaen"/>
                <a:cs typeface="Sylfaen"/>
              </a:rPr>
              <a:t>ო</a:t>
            </a:r>
            <a:r>
              <a:rPr dirty="0" smtClean="0" sz="1100" spc="49">
                <a:latin typeface="Sylfaen"/>
                <a:cs typeface="Sylfaen"/>
              </a:rPr>
              <a:t>ქ</a:t>
            </a:r>
            <a:r>
              <a:rPr dirty="0" smtClean="0" sz="1100" spc="49">
                <a:latin typeface="Sylfaen"/>
                <a:cs typeface="Sylfaen"/>
              </a:rPr>
              <a:t>რ</a:t>
            </a:r>
            <a:r>
              <a:rPr dirty="0" smtClean="0" sz="1100" spc="49">
                <a:latin typeface="Sylfaen"/>
                <a:cs typeface="Sylfaen"/>
              </a:rPr>
              <a:t>ოს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090666" y="4479781"/>
            <a:ext cx="59113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9">
                <a:latin typeface="Sylfaen"/>
                <a:cs typeface="Sylfaen"/>
              </a:rPr>
              <a:t>დ</a:t>
            </a:r>
            <a:r>
              <a:rPr dirty="0" smtClean="0" sz="1100" spc="-29">
                <a:latin typeface="Sylfaen"/>
                <a:cs typeface="Sylfaen"/>
              </a:rPr>
              <a:t>ი</a:t>
            </a:r>
            <a:r>
              <a:rPr dirty="0" smtClean="0" sz="1100" spc="-29">
                <a:latin typeface="Sylfaen"/>
                <a:cs typeface="Sylfaen"/>
              </a:rPr>
              <a:t>ა</a:t>
            </a:r>
            <a:r>
              <a:rPr dirty="0" smtClean="0" sz="1100" spc="-29">
                <a:latin typeface="Sylfaen"/>
                <a:cs typeface="Sylfaen"/>
              </a:rPr>
              <a:t>დ</a:t>
            </a:r>
            <a:r>
              <a:rPr dirty="0" smtClean="0" sz="1100" spc="-29">
                <a:latin typeface="Sylfaen"/>
                <a:cs typeface="Sylfaen"/>
              </a:rPr>
              <a:t>ე</a:t>
            </a:r>
            <a:r>
              <a:rPr dirty="0" smtClean="0" sz="1100" spc="-29">
                <a:latin typeface="Sylfaen"/>
                <a:cs typeface="Sylfaen"/>
              </a:rPr>
              <a:t>მ</a:t>
            </a:r>
            <a:r>
              <a:rPr dirty="0" smtClean="0" sz="1100" spc="-29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895725" y="4773913"/>
            <a:ext cx="278696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70">
                <a:latin typeface="Sylfaen"/>
                <a:cs typeface="Sylfaen"/>
              </a:rPr>
              <a:t>დ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277">
                <a:latin typeface="Sylfaen"/>
                <a:cs typeface="Sylfaen"/>
              </a:rPr>
              <a:t>ზ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79">
                <a:latin typeface="Sylfaen"/>
                <a:cs typeface="Sylfaen"/>
              </a:rPr>
              <a:t>დ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130">
                <a:latin typeface="Sylfaen"/>
                <a:cs typeface="Sylfaen"/>
              </a:rPr>
              <a:t>ბ</a:t>
            </a:r>
            <a:r>
              <a:rPr dirty="0" smtClean="0" sz="1100" spc="-204">
                <a:latin typeface="Sylfaen"/>
                <a:cs typeface="Sylfaen"/>
              </a:rPr>
              <a:t>უ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27">
                <a:latin typeface="Sylfaen"/>
                <a:cs typeface="Sylfaen"/>
              </a:rPr>
              <a:t>ია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34">
                <a:latin typeface="Sylfaen"/>
                <a:cs typeface="Sylfaen"/>
              </a:rPr>
              <a:t> </a:t>
            </a:r>
            <a:r>
              <a:rPr dirty="0" smtClean="0" sz="1100" spc="-37">
                <a:latin typeface="Sylfaen"/>
                <a:cs typeface="Sylfaen"/>
              </a:rPr>
              <a:t>თ</a:t>
            </a:r>
            <a:r>
              <a:rPr dirty="0" smtClean="0" sz="1100" spc="-17">
                <a:latin typeface="Sylfaen"/>
                <a:cs typeface="Sylfaen"/>
              </a:rPr>
              <a:t>ხ</a:t>
            </a:r>
            <a:r>
              <a:rPr dirty="0" smtClean="0" sz="1100" spc="-25">
                <a:latin typeface="Sylfaen"/>
                <a:cs typeface="Sylfaen"/>
              </a:rPr>
              <a:t>ე</a:t>
            </a:r>
            <a:r>
              <a:rPr dirty="0" smtClean="0" sz="1100" spc="-27">
                <a:latin typeface="Sylfaen"/>
                <a:cs typeface="Sylfaen"/>
              </a:rPr>
              <a:t>ლ</a:t>
            </a:r>
            <a:r>
              <a:rPr dirty="0" smtClean="0" sz="1100" spc="-18">
                <a:latin typeface="Sylfaen"/>
                <a:cs typeface="Sylfaen"/>
              </a:rPr>
              <a:t>ი</a:t>
            </a:r>
            <a:r>
              <a:rPr dirty="0" smtClean="0" sz="1100" spc="-8">
                <a:latin typeface="Sylfaen"/>
                <a:cs typeface="Sylfaen"/>
              </a:rPr>
              <a:t>  </a:t>
            </a:r>
            <a:r>
              <a:rPr dirty="0" smtClean="0" sz="1100" spc="8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ფირფ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ტ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ბის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895725" y="5066521"/>
            <a:ext cx="278702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ს</a:t>
            </a:r>
            <a:r>
              <a:rPr dirty="0" smtClean="0" sz="1100" spc="-16">
                <a:latin typeface="Sylfaen"/>
                <a:cs typeface="Sylfaen"/>
              </a:rPr>
              <a:t>ზ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გ</a:t>
            </a: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დ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16">
                <a:latin typeface="Sylfaen"/>
                <a:cs typeface="Sylfaen"/>
              </a:rPr>
              <a:t>ო</a:t>
            </a:r>
            <a:r>
              <a:rPr dirty="0" smtClean="0" sz="1100" spc="-16">
                <a:latin typeface="Sylfaen"/>
                <a:cs typeface="Sylfaen"/>
              </a:rPr>
              <a:t>ც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16">
                <a:latin typeface="Sylfaen"/>
                <a:cs typeface="Sylfaen"/>
              </a:rPr>
              <a:t>უ</a:t>
            </a:r>
            <a:r>
              <a:rPr dirty="0" smtClean="0" sz="1100" spc="-16">
                <a:latin typeface="Sylfaen"/>
                <a:cs typeface="Sylfaen"/>
              </a:rPr>
              <a:t>ლ</a:t>
            </a:r>
            <a:r>
              <a:rPr dirty="0" smtClean="0" sz="1100" spc="-16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უ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16">
                <a:latin typeface="Sylfaen"/>
                <a:cs typeface="Sylfaen"/>
              </a:rPr>
              <a:t>დ</a:t>
            </a: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ყ</a:t>
            </a:r>
            <a:r>
              <a:rPr dirty="0" smtClean="0" sz="1100" spc="-16">
                <a:latin typeface="Sylfaen"/>
                <a:cs typeface="Sylfaen"/>
              </a:rPr>
              <a:t>ოს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ს</a:t>
            </a: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16">
                <a:latin typeface="Sylfaen"/>
                <a:cs typeface="Sylfaen"/>
              </a:rPr>
              <a:t>ყ</a:t>
            </a: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როს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895725" y="5360907"/>
            <a:ext cx="30960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26">
                <a:latin typeface="Sylfaen"/>
                <a:cs typeface="Sylfaen"/>
              </a:rPr>
              <a:t>ა</a:t>
            </a:r>
            <a:r>
              <a:rPr dirty="0" smtClean="0" sz="1100" spc="-26">
                <a:latin typeface="Sylfaen"/>
                <a:cs typeface="Sylfaen"/>
              </a:rPr>
              <a:t>მ</a:t>
            </a:r>
            <a:r>
              <a:rPr dirty="0" smtClean="0" sz="1100" spc="-26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384929" y="5360907"/>
            <a:ext cx="39526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87">
                <a:latin typeface="Sylfaen"/>
                <a:cs typeface="Sylfaen"/>
              </a:rPr>
              <a:t>დ</a:t>
            </a:r>
            <a:r>
              <a:rPr dirty="0" smtClean="0" sz="1100" spc="-87">
                <a:latin typeface="Sylfaen"/>
                <a:cs typeface="Sylfaen"/>
              </a:rPr>
              <a:t>ი</a:t>
            </a:r>
            <a:r>
              <a:rPr dirty="0" smtClean="0" sz="1100" spc="-87">
                <a:latin typeface="Sylfaen"/>
                <a:cs typeface="Sylfaen"/>
              </a:rPr>
              <a:t>დ</a:t>
            </a:r>
            <a:r>
              <a:rPr dirty="0" smtClean="0" sz="1100" spc="-87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961001" y="5360907"/>
            <a:ext cx="97446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0">
                <a:latin typeface="Sylfaen"/>
                <a:cs typeface="Sylfaen"/>
              </a:rPr>
              <a:t>გ</a:t>
            </a:r>
            <a:r>
              <a:rPr dirty="0" smtClean="0" sz="1100" spc="-30">
                <a:latin typeface="Sylfaen"/>
                <a:cs typeface="Sylfaen"/>
              </a:rPr>
              <a:t>ა</a:t>
            </a:r>
            <a:r>
              <a:rPr dirty="0" smtClean="0" sz="1100" spc="-30">
                <a:latin typeface="Sylfaen"/>
                <a:cs typeface="Sylfaen"/>
              </a:rPr>
              <a:t>ნ</a:t>
            </a:r>
            <a:r>
              <a:rPr dirty="0" smtClean="0" sz="1100" spc="-30">
                <a:latin typeface="Sylfaen"/>
                <a:cs typeface="Sylfaen"/>
              </a:rPr>
              <a:t>ზ</a:t>
            </a:r>
            <a:r>
              <a:rPr dirty="0" smtClean="0" sz="1100" spc="-30">
                <a:latin typeface="Sylfaen"/>
                <a:cs typeface="Sylfaen"/>
              </a:rPr>
              <a:t>ო</a:t>
            </a:r>
            <a:r>
              <a:rPr dirty="0" smtClean="0" sz="1100" spc="-30">
                <a:latin typeface="Sylfaen"/>
                <a:cs typeface="Sylfaen"/>
              </a:rPr>
              <a:t>მ</a:t>
            </a:r>
            <a:r>
              <a:rPr dirty="0" smtClean="0" sz="1100" spc="-30">
                <a:latin typeface="Sylfaen"/>
                <a:cs typeface="Sylfaen"/>
              </a:rPr>
              <a:t>ი</a:t>
            </a:r>
            <a:r>
              <a:rPr dirty="0" smtClean="0" sz="1100" spc="-30">
                <a:latin typeface="Sylfaen"/>
                <a:cs typeface="Sylfaen"/>
              </a:rPr>
              <a:t>ლ</a:t>
            </a:r>
            <a:r>
              <a:rPr dirty="0" smtClean="0" sz="1100" spc="-30">
                <a:latin typeface="Sylfaen"/>
                <a:cs typeface="Sylfaen"/>
              </a:rPr>
              <a:t>ე</a:t>
            </a:r>
            <a:r>
              <a:rPr dirty="0" smtClean="0" sz="1100" spc="-30">
                <a:latin typeface="Sylfaen"/>
                <a:cs typeface="Sylfaen"/>
              </a:rPr>
              <a:t>ბის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116574" y="5360907"/>
            <a:ext cx="9955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>
                <a:latin typeface="Sylfaen"/>
                <a:cs typeface="Sylfaen"/>
              </a:rPr>
              <a:t>-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395466" y="5360907"/>
            <a:ext cx="28569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>
                <a:latin typeface="Sylfaen"/>
                <a:cs typeface="Sylfaen"/>
              </a:rPr>
              <a:t>ც</a:t>
            </a:r>
            <a:r>
              <a:rPr dirty="0" smtClean="0" sz="1100">
                <a:latin typeface="Sylfaen"/>
                <a:cs typeface="Sylfaen"/>
              </a:rPr>
              <a:t>ი</a:t>
            </a:r>
            <a:r>
              <a:rPr dirty="0" smtClean="0" sz="1100">
                <a:latin typeface="Sylfaen"/>
                <a:cs typeface="Sylfaen"/>
              </a:rPr>
              <a:t>ს</a:t>
            </a:r>
            <a:r>
              <a:rPr dirty="0" smtClean="0" sz="1100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02004" y="5655039"/>
            <a:ext cx="578068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5">
                <a:latin typeface="Sylfaen"/>
                <a:cs typeface="Sylfaen"/>
              </a:rPr>
              <a:t>დ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დ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მ</a:t>
            </a:r>
            <a:r>
              <a:rPr dirty="0" smtClean="0" sz="1100" spc="-5">
                <a:latin typeface="Sylfaen"/>
                <a:cs typeface="Sylfaen"/>
              </a:rPr>
              <a:t>იწი</a:t>
            </a:r>
            <a:r>
              <a:rPr dirty="0" smtClean="0" sz="1100" spc="-5">
                <a:latin typeface="Sylfaen"/>
                <a:cs typeface="Sylfaen"/>
              </a:rPr>
              <a:t>ს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დ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ქ</a:t>
            </a:r>
            <a:r>
              <a:rPr dirty="0" smtClean="0" sz="1100" spc="-5">
                <a:latin typeface="Sylfaen"/>
                <a:cs typeface="Sylfaen"/>
              </a:rPr>
              <a:t>ვეს</a:t>
            </a:r>
            <a:r>
              <a:rPr dirty="0" smtClean="0" sz="1100" spc="-5">
                <a:latin typeface="Sylfaen"/>
                <a:cs typeface="Sylfaen"/>
              </a:rPr>
              <a:t>კ</a:t>
            </a:r>
            <a:r>
              <a:rPr dirty="0" smtClean="0" sz="1100" spc="-5">
                <a:latin typeface="Sylfaen"/>
                <a:cs typeface="Sylfaen"/>
              </a:rPr>
              <a:t>ნ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ლ</a:t>
            </a:r>
            <a:r>
              <a:rPr dirty="0" smtClean="0" sz="1100" spc="-5">
                <a:latin typeface="Sylfaen"/>
                <a:cs typeface="Sylfaen"/>
              </a:rPr>
              <a:t>ის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ს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მ</a:t>
            </a:r>
            <a:r>
              <a:rPr dirty="0" smtClean="0" sz="1100" spc="-5">
                <a:latin typeface="Sylfaen"/>
                <a:cs typeface="Sylfaen"/>
              </a:rPr>
              <a:t>ბ</a:t>
            </a:r>
            <a:r>
              <a:rPr dirty="0" smtClean="0" sz="1100" spc="-5">
                <a:latin typeface="Sylfaen"/>
                <a:cs typeface="Sylfaen"/>
              </a:rPr>
              <a:t>ო</a:t>
            </a:r>
            <a:r>
              <a:rPr dirty="0" smtClean="0" sz="1100" spc="-5">
                <a:latin typeface="Sylfaen"/>
                <a:cs typeface="Sylfaen"/>
              </a:rPr>
              <a:t>ლ</a:t>
            </a:r>
            <a:r>
              <a:rPr dirty="0" smtClean="0" sz="1100" spc="-5">
                <a:latin typeface="Sylfaen"/>
                <a:cs typeface="Sylfaen"/>
              </a:rPr>
              <a:t>უ</a:t>
            </a:r>
            <a:r>
              <a:rPr dirty="0" smtClean="0" sz="1100" spc="-5">
                <a:latin typeface="Sylfaen"/>
                <a:cs typeface="Sylfaen"/>
              </a:rPr>
              <a:t>რი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გ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მ</a:t>
            </a:r>
            <a:r>
              <a:rPr dirty="0" smtClean="0" sz="1100" spc="-5">
                <a:latin typeface="Sylfaen"/>
                <a:cs typeface="Sylfaen"/>
              </a:rPr>
              <a:t>ო</a:t>
            </a:r>
            <a:r>
              <a:rPr dirty="0" smtClean="0" sz="1100" spc="-5">
                <a:latin typeface="Sylfaen"/>
                <a:cs typeface="Sylfaen"/>
              </a:rPr>
              <a:t>ს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ხ</a:t>
            </a:r>
            <a:r>
              <a:rPr dirty="0" smtClean="0" sz="1100" spc="-5">
                <a:latin typeface="Sylfaen"/>
                <a:cs typeface="Sylfaen"/>
              </a:rPr>
              <a:t>უ</a:t>
            </a:r>
            <a:r>
              <a:rPr dirty="0" smtClean="0" sz="1100" spc="-5">
                <a:latin typeface="Sylfaen"/>
                <a:cs typeface="Sylfaen"/>
              </a:rPr>
              <a:t>ლ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ბ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ნ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(</a:t>
            </a:r>
            <a:r>
              <a:rPr dirty="0" smtClean="0" sz="1100" spc="-5">
                <a:latin typeface="Sylfaen"/>
                <a:cs typeface="Sylfaen"/>
              </a:rPr>
              <a:t>კ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ხ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ძ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,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შ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ლ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კ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ძ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,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ფ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რ</a:t>
            </a:r>
            <a:r>
              <a:rPr dirty="0" smtClean="0" sz="1100" spc="-5">
                <a:latin typeface="Sylfaen"/>
                <a:cs typeface="Sylfaen"/>
              </a:rPr>
              <a:t>ტ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ნ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ძ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02004" y="5949171"/>
            <a:ext cx="577809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6">
                <a:latin typeface="Sylfaen"/>
                <a:cs typeface="Sylfaen"/>
              </a:rPr>
              <a:t>2015: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6">
                <a:latin typeface="Sylfaen"/>
                <a:cs typeface="Sylfaen"/>
              </a:rPr>
              <a:t>კ</a:t>
            </a:r>
            <a:r>
              <a:rPr dirty="0" smtClean="0" sz="1100" spc="6">
                <a:latin typeface="Sylfaen"/>
                <a:cs typeface="Sylfaen"/>
              </a:rPr>
              <a:t>ა</a:t>
            </a:r>
            <a:r>
              <a:rPr dirty="0" smtClean="0" sz="1100" spc="6">
                <a:latin typeface="Sylfaen"/>
                <a:cs typeface="Sylfaen"/>
              </a:rPr>
              <a:t>ტ</a:t>
            </a:r>
            <a:r>
              <a:rPr dirty="0" smtClean="0" sz="1100" spc="6">
                <a:latin typeface="Sylfaen"/>
                <a:cs typeface="Sylfaen"/>
              </a:rPr>
              <a:t>.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6">
                <a:latin typeface="Sylfaen"/>
                <a:cs typeface="Sylfaen"/>
              </a:rPr>
              <a:t>94).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6">
                <a:latin typeface="Sylfaen"/>
                <a:cs typeface="Sylfaen"/>
              </a:rPr>
              <a:t>მ</a:t>
            </a:r>
            <a:r>
              <a:rPr dirty="0" smtClean="0" sz="1100" spc="6">
                <a:latin typeface="Sylfaen"/>
                <a:cs typeface="Sylfaen"/>
              </a:rPr>
              <a:t>ი</a:t>
            </a:r>
            <a:r>
              <a:rPr dirty="0" smtClean="0" sz="1100" spc="6">
                <a:latin typeface="Sylfaen"/>
                <a:cs typeface="Sylfaen"/>
              </a:rPr>
              <a:t>ნ</a:t>
            </a:r>
            <a:r>
              <a:rPr dirty="0" smtClean="0" sz="1100" spc="6">
                <a:latin typeface="Sylfaen"/>
                <a:cs typeface="Sylfaen"/>
              </a:rPr>
              <a:t>ის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6">
                <a:latin typeface="Sylfaen"/>
                <a:cs typeface="Sylfaen"/>
              </a:rPr>
              <a:t>ს</a:t>
            </a:r>
            <a:r>
              <a:rPr dirty="0" smtClean="0" sz="1100" spc="6">
                <a:latin typeface="Sylfaen"/>
                <a:cs typeface="Sylfaen"/>
              </a:rPr>
              <a:t>ი</a:t>
            </a:r>
            <a:r>
              <a:rPr dirty="0" smtClean="0" sz="1100" spc="6">
                <a:latin typeface="Sylfaen"/>
                <a:cs typeface="Sylfaen"/>
              </a:rPr>
              <a:t>რი</a:t>
            </a:r>
            <a:r>
              <a:rPr dirty="0" smtClean="0" sz="1100" spc="6">
                <a:latin typeface="Sylfaen"/>
                <a:cs typeface="Sylfaen"/>
              </a:rPr>
              <a:t>უ</a:t>
            </a:r>
            <a:r>
              <a:rPr dirty="0" smtClean="0" sz="1100" spc="6">
                <a:latin typeface="Sylfaen"/>
                <a:cs typeface="Sylfaen"/>
              </a:rPr>
              <a:t>ლ</a:t>
            </a:r>
            <a:r>
              <a:rPr dirty="0" smtClean="0" sz="1100" spc="6">
                <a:latin typeface="Sylfaen"/>
                <a:cs typeface="Sylfaen"/>
              </a:rPr>
              <a:t>ი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6">
                <a:latin typeface="Sylfaen"/>
                <a:cs typeface="Sylfaen"/>
              </a:rPr>
              <a:t>წ</a:t>
            </a:r>
            <a:r>
              <a:rPr dirty="0" smtClean="0" sz="1100" spc="6">
                <a:latin typeface="Sylfaen"/>
                <a:cs typeface="Sylfaen"/>
              </a:rPr>
              <a:t>ა</a:t>
            </a:r>
            <a:r>
              <a:rPr dirty="0" smtClean="0" sz="1100" spc="6">
                <a:latin typeface="Sylfaen"/>
                <a:cs typeface="Sylfaen"/>
              </a:rPr>
              <a:t>რ</a:t>
            </a:r>
            <a:r>
              <a:rPr dirty="0" smtClean="0" sz="1100" spc="6">
                <a:latin typeface="Sylfaen"/>
                <a:cs typeface="Sylfaen"/>
              </a:rPr>
              <a:t>მ</a:t>
            </a:r>
            <a:r>
              <a:rPr dirty="0" smtClean="0" sz="1100" spc="6">
                <a:latin typeface="Sylfaen"/>
                <a:cs typeface="Sylfaen"/>
              </a:rPr>
              <a:t>ო</a:t>
            </a:r>
            <a:r>
              <a:rPr dirty="0" smtClean="0" sz="1100" spc="6">
                <a:latin typeface="Sylfaen"/>
                <a:cs typeface="Sylfaen"/>
              </a:rPr>
              <a:t>მ</a:t>
            </a:r>
            <a:r>
              <a:rPr dirty="0" smtClean="0" sz="1100" spc="6">
                <a:latin typeface="Sylfaen"/>
                <a:cs typeface="Sylfaen"/>
              </a:rPr>
              <a:t>ა</a:t>
            </a:r>
            <a:r>
              <a:rPr dirty="0" smtClean="0" sz="1100" spc="6">
                <a:latin typeface="Sylfaen"/>
                <a:cs typeface="Sylfaen"/>
              </a:rPr>
              <a:t>ვ</a:t>
            </a:r>
            <a:r>
              <a:rPr dirty="0" smtClean="0" sz="1100" spc="6">
                <a:latin typeface="Sylfaen"/>
                <a:cs typeface="Sylfaen"/>
              </a:rPr>
              <a:t>ლ</a:t>
            </a:r>
            <a:r>
              <a:rPr dirty="0" smtClean="0" sz="1100" spc="6">
                <a:latin typeface="Sylfaen"/>
                <a:cs typeface="Sylfaen"/>
              </a:rPr>
              <a:t>ო</a:t>
            </a:r>
            <a:r>
              <a:rPr dirty="0" smtClean="0" sz="1100" spc="6">
                <a:latin typeface="Sylfaen"/>
                <a:cs typeface="Sylfaen"/>
              </a:rPr>
              <a:t>ბ</a:t>
            </a:r>
            <a:r>
              <a:rPr dirty="0" smtClean="0" sz="1100" spc="6">
                <a:latin typeface="Sylfaen"/>
                <a:cs typeface="Sylfaen"/>
              </a:rPr>
              <a:t>ი</a:t>
            </a:r>
            <a:r>
              <a:rPr dirty="0" smtClean="0" sz="1100" spc="6">
                <a:latin typeface="Sylfaen"/>
                <a:cs typeface="Sylfaen"/>
              </a:rPr>
              <a:t>ს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6">
                <a:latin typeface="Sylfaen"/>
                <a:cs typeface="Sylfaen"/>
              </a:rPr>
              <a:t>ს</a:t>
            </a:r>
            <a:r>
              <a:rPr dirty="0" smtClean="0" sz="1100" spc="6">
                <a:latin typeface="Sylfaen"/>
                <a:cs typeface="Sylfaen"/>
              </a:rPr>
              <a:t>ა</a:t>
            </a:r>
            <a:r>
              <a:rPr dirty="0" smtClean="0" sz="1100" spc="6">
                <a:latin typeface="Sylfaen"/>
                <a:cs typeface="Sylfaen"/>
              </a:rPr>
              <a:t>ნ</a:t>
            </a:r>
            <a:r>
              <a:rPr dirty="0" smtClean="0" sz="1100" spc="6">
                <a:latin typeface="Sylfaen"/>
                <a:cs typeface="Sylfaen"/>
              </a:rPr>
              <a:t>ე</a:t>
            </a:r>
            <a:r>
              <a:rPr dirty="0" smtClean="0" sz="1100" spc="6">
                <a:latin typeface="Sylfaen"/>
                <a:cs typeface="Sylfaen"/>
              </a:rPr>
              <a:t>ლ</a:t>
            </a:r>
            <a:r>
              <a:rPr dirty="0" smtClean="0" sz="1100" spc="6">
                <a:latin typeface="Sylfaen"/>
                <a:cs typeface="Sylfaen"/>
              </a:rPr>
              <a:t>ს</a:t>
            </a:r>
            <a:r>
              <a:rPr dirty="0" smtClean="0" sz="1100" spc="6">
                <a:latin typeface="Sylfaen"/>
                <a:cs typeface="Sylfaen"/>
              </a:rPr>
              <a:t>ა</a:t>
            </a:r>
            <a:r>
              <a:rPr dirty="0" smtClean="0" sz="1100" spc="6">
                <a:latin typeface="Sylfaen"/>
                <a:cs typeface="Sylfaen"/>
              </a:rPr>
              <a:t>ც</a:t>
            </a:r>
            <a:r>
              <a:rPr dirty="0" smtClean="0" sz="1100" spc="6">
                <a:latin typeface="Sylfaen"/>
                <a:cs typeface="Sylfaen"/>
              </a:rPr>
              <a:t>ხ</a:t>
            </a:r>
            <a:r>
              <a:rPr dirty="0" smtClean="0" sz="1100" spc="6">
                <a:latin typeface="Sylfaen"/>
                <a:cs typeface="Sylfaen"/>
              </a:rPr>
              <a:t>ე</a:t>
            </a:r>
            <a:r>
              <a:rPr dirty="0" smtClean="0" sz="1100" spc="6">
                <a:latin typeface="Sylfaen"/>
                <a:cs typeface="Sylfaen"/>
              </a:rPr>
              <a:t>ბ</a:t>
            </a:r>
            <a:r>
              <a:rPr dirty="0" smtClean="0" sz="1100" spc="6">
                <a:latin typeface="Sylfaen"/>
                <a:cs typeface="Sylfaen"/>
              </a:rPr>
              <a:t>ლ</a:t>
            </a:r>
            <a:r>
              <a:rPr dirty="0" smtClean="0" sz="1100" spc="6">
                <a:latin typeface="Sylfaen"/>
                <a:cs typeface="Sylfaen"/>
              </a:rPr>
              <a:t>ე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6">
                <a:latin typeface="Sylfaen"/>
                <a:cs typeface="Sylfaen"/>
              </a:rPr>
              <a:t>ძ</a:t>
            </a:r>
            <a:r>
              <a:rPr dirty="0" smtClean="0" sz="1100" spc="6">
                <a:latin typeface="Sylfaen"/>
                <a:cs typeface="Sylfaen"/>
              </a:rPr>
              <a:t>ვ</a:t>
            </a:r>
            <a:r>
              <a:rPr dirty="0" smtClean="0" sz="1100" spc="6">
                <a:latin typeface="Sylfaen"/>
                <a:cs typeface="Sylfaen"/>
              </a:rPr>
              <a:t>.</a:t>
            </a:r>
            <a:r>
              <a:rPr dirty="0" smtClean="0" sz="1100" spc="6">
                <a:latin typeface="Sylfaen"/>
                <a:cs typeface="Sylfaen"/>
              </a:rPr>
              <a:t>წ</a:t>
            </a:r>
            <a:r>
              <a:rPr dirty="0" smtClean="0" sz="1100" spc="6">
                <a:latin typeface="Sylfaen"/>
                <a:cs typeface="Sylfaen"/>
              </a:rPr>
              <a:t>.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6">
                <a:latin typeface="Sylfaen"/>
                <a:cs typeface="Sylfaen"/>
              </a:rPr>
              <a:t>I</a:t>
            </a:r>
            <a:r>
              <a:rPr dirty="0" smtClean="0" sz="1100" spc="6">
                <a:latin typeface="Sylfaen"/>
                <a:cs typeface="Sylfaen"/>
              </a:rPr>
              <a:t>I</a:t>
            </a:r>
            <a:r>
              <a:rPr dirty="0" smtClean="0" sz="1100" spc="6">
                <a:latin typeface="Sylfaen"/>
                <a:cs typeface="Sylfaen"/>
              </a:rPr>
              <a:t>-</a:t>
            </a:r>
            <a:r>
              <a:rPr dirty="0" smtClean="0" sz="1100" spc="6">
                <a:latin typeface="Sylfaen"/>
                <a:cs typeface="Sylfaen"/>
              </a:rPr>
              <a:t>I</a:t>
            </a:r>
            <a:r>
              <a:rPr dirty="0" smtClean="0" sz="1100" spc="6">
                <a:latin typeface="Sylfaen"/>
                <a:cs typeface="Sylfaen"/>
              </a:rPr>
              <a:t>I</a:t>
            </a:r>
            <a:r>
              <a:rPr dirty="0" smtClean="0" sz="1100" spc="6">
                <a:latin typeface="Sylfaen"/>
                <a:cs typeface="Sylfaen"/>
              </a:rPr>
              <a:t>I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6">
                <a:latin typeface="Sylfaen"/>
                <a:cs typeface="Sylfaen"/>
              </a:rPr>
              <a:t>ს</a:t>
            </a:r>
            <a:r>
              <a:rPr dirty="0" smtClean="0" sz="1100" spc="6">
                <a:latin typeface="Sylfaen"/>
                <a:cs typeface="Sylfaen"/>
              </a:rPr>
              <a:t>ს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6">
                <a:latin typeface="Sylfaen"/>
                <a:cs typeface="Sylfaen"/>
              </a:rPr>
              <a:t>ნ</a:t>
            </a:r>
            <a:r>
              <a:rPr dirty="0" smtClean="0" sz="1100" spc="6">
                <a:latin typeface="Sylfaen"/>
                <a:cs typeface="Sylfaen"/>
              </a:rPr>
              <a:t>ა</a:t>
            </a:r>
            <a:r>
              <a:rPr dirty="0" smtClean="0" sz="1100" spc="6">
                <a:latin typeface="Sylfaen"/>
                <a:cs typeface="Sylfaen"/>
              </a:rPr>
              <a:t>კ</a:t>
            </a:r>
            <a:r>
              <a:rPr dirty="0" smtClean="0" sz="1100" spc="6">
                <a:latin typeface="Sylfaen"/>
                <a:cs typeface="Sylfaen"/>
              </a:rPr>
              <a:t>ე</a:t>
            </a:r>
            <a:r>
              <a:rPr dirty="0" smtClean="0" sz="1100" spc="6">
                <a:latin typeface="Sylfaen"/>
                <a:cs typeface="Sylfaen"/>
              </a:rPr>
              <a:t>თ</a:t>
            </a:r>
            <a:r>
              <a:rPr dirty="0" smtClean="0" sz="1100" spc="6">
                <a:latin typeface="Sylfaen"/>
                <a:cs typeface="Sylfaen"/>
              </a:rPr>
              <a:t>ო</a:t>
            </a:r>
            <a:r>
              <a:rPr dirty="0" smtClean="0" sz="1100" spc="6">
                <a:latin typeface="Sylfaen"/>
                <a:cs typeface="Sylfaen"/>
              </a:rPr>
              <a:t>ბ</a:t>
            </a:r>
            <a:r>
              <a:rPr dirty="0" smtClean="0" sz="1100" spc="6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02004" y="6243303"/>
            <a:ext cx="222318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0">
                <a:latin typeface="Sylfaen"/>
                <a:cs typeface="Sylfaen"/>
              </a:rPr>
              <a:t>უ</a:t>
            </a:r>
            <a:r>
              <a:rPr dirty="0" smtClean="0" sz="1100" spc="-10">
                <a:latin typeface="Sylfaen"/>
                <a:cs typeface="Sylfaen"/>
              </a:rPr>
              <a:t>ნ</a:t>
            </a:r>
            <a:r>
              <a:rPr dirty="0" smtClean="0" sz="1100" spc="-10">
                <a:latin typeface="Sylfaen"/>
                <a:cs typeface="Sylfaen"/>
              </a:rPr>
              <a:t>დ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ი</a:t>
            </a:r>
            <a:r>
              <a:rPr dirty="0" smtClean="0" sz="1100" spc="-10">
                <a:latin typeface="Sylfaen"/>
                <a:cs typeface="Sylfaen"/>
              </a:rPr>
              <a:t>ყ</a:t>
            </a:r>
            <a:r>
              <a:rPr dirty="0" smtClean="0" sz="1100" spc="-10">
                <a:latin typeface="Sylfaen"/>
                <a:cs typeface="Sylfaen"/>
              </a:rPr>
              <a:t>ოს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(</a:t>
            </a:r>
            <a:r>
              <a:rPr dirty="0" smtClean="0" sz="1100" spc="-10">
                <a:latin typeface="Sylfaen"/>
                <a:cs typeface="Sylfaen"/>
              </a:rPr>
              <a:t>შ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ლ</a:t>
            </a:r>
            <a:r>
              <a:rPr dirty="0" smtClean="0" sz="1100" spc="-10">
                <a:latin typeface="Sylfaen"/>
                <a:cs typeface="Sylfaen"/>
              </a:rPr>
              <a:t>ი</a:t>
            </a:r>
            <a:r>
              <a:rPr dirty="0" smtClean="0" sz="1100" spc="-10">
                <a:latin typeface="Sylfaen"/>
                <a:cs typeface="Sylfaen"/>
              </a:rPr>
              <a:t>კ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ძ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-10">
                <a:latin typeface="Sylfaen"/>
                <a:cs typeface="Sylfaen"/>
              </a:rPr>
              <a:t>,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2</a:t>
            </a:r>
            <a:r>
              <a:rPr dirty="0" smtClean="0" sz="1100" spc="-10">
                <a:latin typeface="Sylfaen"/>
                <a:cs typeface="Sylfaen"/>
              </a:rPr>
              <a:t>0</a:t>
            </a:r>
            <a:r>
              <a:rPr dirty="0" smtClean="0" sz="1100" spc="-10">
                <a:latin typeface="Sylfaen"/>
                <a:cs typeface="Sylfaen"/>
              </a:rPr>
              <a:t>09: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5</a:t>
            </a:r>
            <a:r>
              <a:rPr dirty="0" smtClean="0" sz="1100" spc="-10">
                <a:latin typeface="Sylfaen"/>
                <a:cs typeface="Sylfaen"/>
              </a:rPr>
              <a:t>2</a:t>
            </a:r>
            <a:r>
              <a:rPr dirty="0" smtClean="0" sz="1100" spc="-10">
                <a:latin typeface="Sylfaen"/>
                <a:cs typeface="Sylfaen"/>
              </a:rPr>
              <a:t>-54).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73276" y="6537435"/>
            <a:ext cx="341200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7">
                <a:latin typeface="Sylfaen"/>
                <a:cs typeface="Sylfaen"/>
              </a:rPr>
              <a:t>ჩ</a:t>
            </a:r>
            <a:r>
              <a:rPr dirty="0" smtClean="0" sz="1100" spc="-7">
                <a:latin typeface="Sylfaen"/>
                <a:cs typeface="Sylfaen"/>
              </a:rPr>
              <a:t>ვ</a:t>
            </a:r>
            <a:r>
              <a:rPr dirty="0" smtClean="0" sz="1100" spc="-7">
                <a:latin typeface="Sylfaen"/>
                <a:cs typeface="Sylfaen"/>
              </a:rPr>
              <a:t>ე</a:t>
            </a:r>
            <a:r>
              <a:rPr dirty="0" smtClean="0" sz="1100" spc="-7">
                <a:latin typeface="Sylfaen"/>
                <a:cs typeface="Sylfaen"/>
              </a:rPr>
              <a:t>ნ</a:t>
            </a:r>
            <a:r>
              <a:rPr dirty="0" smtClean="0" sz="1100" spc="-7">
                <a:latin typeface="Sylfaen"/>
                <a:cs typeface="Sylfaen"/>
              </a:rPr>
              <a:t>ი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ყ</a:t>
            </a:r>
            <a:r>
              <a:rPr dirty="0" smtClean="0" sz="1100" spc="-7">
                <a:latin typeface="Sylfaen"/>
                <a:cs typeface="Sylfaen"/>
              </a:rPr>
              <a:t>უ</a:t>
            </a:r>
            <a:r>
              <a:rPr dirty="0" smtClean="0" sz="1100" spc="-7">
                <a:latin typeface="Sylfaen"/>
                <a:cs typeface="Sylfaen"/>
              </a:rPr>
              <a:t>რ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დ</a:t>
            </a:r>
            <a:r>
              <a:rPr dirty="0" smtClean="0" sz="1100" spc="-7">
                <a:latin typeface="Sylfaen"/>
                <a:cs typeface="Sylfaen"/>
              </a:rPr>
              <a:t>ღ</a:t>
            </a:r>
            <a:r>
              <a:rPr dirty="0" smtClean="0" sz="1100" spc="-7">
                <a:latin typeface="Sylfaen"/>
                <a:cs typeface="Sylfaen"/>
              </a:rPr>
              <a:t>ე</a:t>
            </a:r>
            <a:r>
              <a:rPr dirty="0" smtClean="0" sz="1100" spc="-7">
                <a:latin typeface="Sylfaen"/>
                <a:cs typeface="Sylfaen"/>
              </a:rPr>
              <a:t>ბა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მ</a:t>
            </a:r>
            <a:r>
              <a:rPr dirty="0" smtClean="0" sz="1100" spc="-7">
                <a:latin typeface="Sylfaen"/>
                <a:cs typeface="Sylfaen"/>
              </a:rPr>
              <a:t>ი</a:t>
            </a:r>
            <a:r>
              <a:rPr dirty="0" smtClean="0" sz="1100" spc="-7">
                <a:latin typeface="Sylfaen"/>
                <a:cs typeface="Sylfaen"/>
              </a:rPr>
              <a:t>ი</a:t>
            </a:r>
            <a:r>
              <a:rPr dirty="0" smtClean="0" sz="1100" spc="-7">
                <a:latin typeface="Sylfaen"/>
                <a:cs typeface="Sylfaen"/>
              </a:rPr>
              <a:t>ქ</a:t>
            </a:r>
            <a:r>
              <a:rPr dirty="0" smtClean="0" sz="1100" spc="-7">
                <a:latin typeface="Sylfaen"/>
                <a:cs typeface="Sylfaen"/>
              </a:rPr>
              <a:t>ც</a:t>
            </a:r>
            <a:r>
              <a:rPr dirty="0" smtClean="0" sz="1100" spc="-7">
                <a:latin typeface="Sylfaen"/>
                <a:cs typeface="Sylfaen"/>
              </a:rPr>
              <a:t>ია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კ</a:t>
            </a:r>
            <a:r>
              <a:rPr dirty="0" smtClean="0" sz="1100" spc="-7">
                <a:latin typeface="Sylfaen"/>
                <a:cs typeface="Sylfaen"/>
              </a:rPr>
              <a:t>ი</a:t>
            </a:r>
            <a:r>
              <a:rPr dirty="0" smtClean="0" sz="1100" spc="-7">
                <a:latin typeface="Sylfaen"/>
                <a:cs typeface="Sylfaen"/>
              </a:rPr>
              <a:t>დ</a:t>
            </a:r>
            <a:r>
              <a:rPr dirty="0" smtClean="0" sz="1100" spc="-7">
                <a:latin typeface="Sylfaen"/>
                <a:cs typeface="Sylfaen"/>
              </a:rPr>
              <a:t>ე</a:t>
            </a:r>
            <a:r>
              <a:rPr dirty="0" smtClean="0" sz="1100" spc="-7">
                <a:latin typeface="Sylfaen"/>
                <a:cs typeface="Sylfaen"/>
              </a:rPr>
              <a:t>ვ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ე</a:t>
            </a:r>
            <a:r>
              <a:rPr dirty="0" smtClean="0" sz="1100" spc="-7">
                <a:latin typeface="Sylfaen"/>
                <a:cs typeface="Sylfaen"/>
              </a:rPr>
              <a:t>რ</a:t>
            </a:r>
            <a:r>
              <a:rPr dirty="0" smtClean="0" sz="1100" spc="-7">
                <a:latin typeface="Sylfaen"/>
                <a:cs typeface="Sylfaen"/>
              </a:rPr>
              <a:t>თ</a:t>
            </a:r>
            <a:r>
              <a:rPr dirty="0" smtClean="0" sz="1100" spc="-7">
                <a:latin typeface="Sylfaen"/>
                <a:cs typeface="Sylfaen"/>
              </a:rPr>
              <a:t>მ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ღ</a:t>
            </a:r>
            <a:r>
              <a:rPr dirty="0" smtClean="0" sz="1100" spc="-7">
                <a:latin typeface="Sylfaen"/>
                <a:cs typeface="Sylfaen"/>
              </a:rPr>
              <a:t>მ</a:t>
            </a:r>
            <a:r>
              <a:rPr dirty="0" smtClean="0" sz="1100" spc="-7">
                <a:latin typeface="Sylfaen"/>
                <a:cs typeface="Sylfaen"/>
              </a:rPr>
              <a:t>ო</a:t>
            </a:r>
            <a:r>
              <a:rPr dirty="0" smtClean="0" sz="1100" spc="-7">
                <a:latin typeface="Sylfaen"/>
                <a:cs typeface="Sylfaen"/>
              </a:rPr>
              <a:t>ჩ</a:t>
            </a:r>
            <a:r>
              <a:rPr dirty="0" smtClean="0" sz="1100" spc="-7">
                <a:latin typeface="Sylfaen"/>
                <a:cs typeface="Sylfaen"/>
              </a:rPr>
              <a:t>ე</a:t>
            </a:r>
            <a:r>
              <a:rPr dirty="0" smtClean="0" sz="1100" spc="-7">
                <a:latin typeface="Sylfaen"/>
                <a:cs typeface="Sylfaen"/>
              </a:rPr>
              <a:t>ნ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მ</a:t>
            </a:r>
            <a:r>
              <a:rPr dirty="0" smtClean="0" sz="1100" spc="-7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607433" y="6537435"/>
            <a:ext cx="207557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87">
                <a:latin typeface="Sylfaen"/>
                <a:cs typeface="Sylfaen"/>
              </a:rPr>
              <a:t>რ</a:t>
            </a:r>
            <a:r>
              <a:rPr dirty="0" smtClean="0" sz="1100" spc="30">
                <a:latin typeface="Sylfaen"/>
                <a:cs typeface="Sylfaen"/>
              </a:rPr>
              <a:t>ო</a:t>
            </a:r>
            <a:r>
              <a:rPr dirty="0" smtClean="0" sz="1100" spc="16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-66">
                <a:latin typeface="Sylfaen"/>
                <a:cs typeface="Sylfaen"/>
              </a:rPr>
              <a:t>ც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248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02004" y="6831567"/>
            <a:ext cx="54879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57">
                <a:latin typeface="Sylfaen"/>
                <a:cs typeface="Sylfaen"/>
              </a:rPr>
              <a:t>ს</a:t>
            </a:r>
            <a:r>
              <a:rPr dirty="0" smtClean="0" sz="1100" spc="57">
                <a:latin typeface="Sylfaen"/>
                <a:cs typeface="Sylfaen"/>
              </a:rPr>
              <a:t>ოფ</a:t>
            </a:r>
            <a:r>
              <a:rPr dirty="0" smtClean="0" sz="1100" spc="57">
                <a:latin typeface="Sylfaen"/>
                <a:cs typeface="Sylfaen"/>
              </a:rPr>
              <a:t>ე</a:t>
            </a:r>
            <a:r>
              <a:rPr dirty="0" smtClean="0" sz="1100" spc="57">
                <a:latin typeface="Sylfaen"/>
                <a:cs typeface="Sylfaen"/>
              </a:rPr>
              <a:t>ლ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604518" y="6831567"/>
            <a:ext cx="87434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1">
                <a:latin typeface="Sylfaen"/>
                <a:cs typeface="Sylfaen"/>
              </a:rPr>
              <a:t>ზ</a:t>
            </a:r>
            <a:r>
              <a:rPr dirty="0" smtClean="0" sz="1100" spc="-41">
                <a:latin typeface="Sylfaen"/>
                <a:cs typeface="Sylfaen"/>
              </a:rPr>
              <a:t>ა</a:t>
            </a:r>
            <a:r>
              <a:rPr dirty="0" smtClean="0" sz="1100" spc="-41">
                <a:latin typeface="Sylfaen"/>
                <a:cs typeface="Sylfaen"/>
              </a:rPr>
              <a:t>ნ</a:t>
            </a:r>
            <a:r>
              <a:rPr dirty="0" smtClean="0" sz="1100" spc="-41">
                <a:latin typeface="Sylfaen"/>
                <a:cs typeface="Sylfaen"/>
              </a:rPr>
              <a:t>ა</a:t>
            </a:r>
            <a:r>
              <a:rPr dirty="0" smtClean="0" sz="1100" spc="-41">
                <a:latin typeface="Sylfaen"/>
                <a:cs typeface="Sylfaen"/>
              </a:rPr>
              <a:t>ქ</a:t>
            </a:r>
            <a:r>
              <a:rPr dirty="0" smtClean="0" sz="1100" spc="-41">
                <a:latin typeface="Sylfaen"/>
                <a:cs typeface="Sylfaen"/>
              </a:rPr>
              <a:t>ი</a:t>
            </a:r>
            <a:r>
              <a:rPr dirty="0" smtClean="0" sz="1100" spc="-41">
                <a:latin typeface="Sylfaen"/>
                <a:cs typeface="Sylfaen"/>
              </a:rPr>
              <a:t>ძ</a:t>
            </a:r>
            <a:r>
              <a:rPr dirty="0" smtClean="0" sz="1100" spc="-41">
                <a:latin typeface="Sylfaen"/>
                <a:cs typeface="Sylfaen"/>
              </a:rPr>
              <a:t>ე</a:t>
            </a:r>
            <a:r>
              <a:rPr dirty="0" smtClean="0" sz="1100" spc="-41">
                <a:latin typeface="Sylfaen"/>
                <a:cs typeface="Sylfaen"/>
              </a:rPr>
              <a:t>ე</a:t>
            </a:r>
            <a:r>
              <a:rPr dirty="0" smtClean="0" sz="1100" spc="-41">
                <a:latin typeface="Sylfaen"/>
                <a:cs typeface="Sylfaen"/>
              </a:rPr>
              <a:t>ბშ</a:t>
            </a:r>
            <a:r>
              <a:rPr dirty="0" smtClean="0" sz="1100" spc="-41">
                <a:latin typeface="Sylfaen"/>
                <a:cs typeface="Sylfaen"/>
              </a:rPr>
              <a:t>ი</a:t>
            </a:r>
            <a:r>
              <a:rPr dirty="0" smtClean="0" sz="1100" spc="-41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630551" y="6831567"/>
            <a:ext cx="157678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0">
                <a:latin typeface="Sylfaen"/>
                <a:cs typeface="Sylfaen"/>
              </a:rPr>
              <a:t>როუ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216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124">
                <a:latin typeface="Sylfaen"/>
                <a:cs typeface="Sylfaen"/>
              </a:rPr>
              <a:t>ტ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74">
                <a:latin typeface="Sylfaen"/>
                <a:cs typeface="Sylfaen"/>
              </a:rPr>
              <a:t>ხ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67">
                <a:latin typeface="Sylfaen"/>
                <a:cs typeface="Sylfaen"/>
              </a:rPr>
              <a:t>შ</a:t>
            </a:r>
            <a:r>
              <a:rPr dirty="0" smtClean="0" sz="1100" spc="-68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360545" y="6831567"/>
            <a:ext cx="17584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>
                <a:latin typeface="Sylfaen"/>
                <a:cs typeface="Sylfaen"/>
              </a:rPr>
              <a:t>ამ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689729" y="6831567"/>
            <a:ext cx="199274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0">
                <a:latin typeface="Sylfaen"/>
                <a:cs typeface="Sylfaen"/>
              </a:rPr>
              <a:t>ტ</a:t>
            </a:r>
            <a:r>
              <a:rPr dirty="0" smtClean="0" sz="1100" spc="-36">
                <a:latin typeface="Sylfaen"/>
                <a:cs typeface="Sylfaen"/>
              </a:rPr>
              <a:t>ე</a:t>
            </a:r>
            <a:r>
              <a:rPr dirty="0" smtClean="0" sz="1100" spc="-34">
                <a:latin typeface="Sylfaen"/>
                <a:cs typeface="Sylfaen"/>
              </a:rPr>
              <a:t>რი</a:t>
            </a:r>
            <a:r>
              <a:rPr dirty="0" smtClean="0" sz="1100" spc="-50">
                <a:latin typeface="Sylfaen"/>
                <a:cs typeface="Sylfaen"/>
              </a:rPr>
              <a:t>ტ</a:t>
            </a:r>
            <a:r>
              <a:rPr dirty="0" smtClean="0" sz="1100" spc="-38">
                <a:latin typeface="Sylfaen"/>
                <a:cs typeface="Sylfaen"/>
              </a:rPr>
              <a:t>ორ</a:t>
            </a:r>
            <a:r>
              <a:rPr dirty="0" smtClean="0" sz="1100" spc="-40">
                <a:latin typeface="Sylfaen"/>
                <a:cs typeface="Sylfaen"/>
              </a:rPr>
              <a:t>ი</a:t>
            </a:r>
            <a:r>
              <a:rPr dirty="0" smtClean="0" sz="1100" spc="-33">
                <a:latin typeface="Sylfaen"/>
                <a:cs typeface="Sylfaen"/>
              </a:rPr>
              <a:t>ა</a:t>
            </a:r>
            <a:r>
              <a:rPr dirty="0" smtClean="0" sz="1100" spc="-33">
                <a:latin typeface="Sylfaen"/>
                <a:cs typeface="Sylfaen"/>
              </a:rPr>
              <a:t>ზე</a:t>
            </a:r>
            <a:r>
              <a:rPr dirty="0" smtClean="0" sz="1100" spc="-13">
                <a:latin typeface="Sylfaen"/>
                <a:cs typeface="Sylfaen"/>
              </a:rPr>
              <a:t>     </a:t>
            </a:r>
            <a:r>
              <a:rPr dirty="0" smtClean="0" sz="1100" spc="13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79">
                <a:latin typeface="Sylfaen"/>
                <a:cs typeface="Sylfaen"/>
              </a:rPr>
              <a:t>დ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178">
                <a:latin typeface="Sylfaen"/>
                <a:cs typeface="Sylfaen"/>
              </a:rPr>
              <a:t>ზ</a:t>
            </a:r>
            <a:r>
              <a:rPr dirty="0" smtClean="0" sz="1100" spc="-129">
                <a:latin typeface="Sylfaen"/>
                <a:cs typeface="Sylfaen"/>
              </a:rPr>
              <a:t>ვ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44">
                <a:latin typeface="Sylfaen"/>
                <a:cs typeface="Sylfaen"/>
              </a:rPr>
              <a:t>რვ</a:t>
            </a:r>
            <a:r>
              <a:rPr dirty="0" smtClean="0" sz="1100" spc="58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-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2004" y="7125699"/>
            <a:ext cx="110654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2">
                <a:latin typeface="Sylfaen"/>
                <a:cs typeface="Sylfaen"/>
              </a:rPr>
              <a:t>არ</a:t>
            </a:r>
            <a:r>
              <a:rPr dirty="0" smtClean="0" sz="1100" spc="2">
                <a:latin typeface="Sylfaen"/>
                <a:cs typeface="Sylfaen"/>
              </a:rPr>
              <a:t>ქ</a:t>
            </a:r>
            <a:r>
              <a:rPr dirty="0" smtClean="0" sz="1100" spc="2">
                <a:latin typeface="Sylfaen"/>
                <a:cs typeface="Sylfaen"/>
              </a:rPr>
              <a:t>ე</a:t>
            </a:r>
            <a:r>
              <a:rPr dirty="0" smtClean="0" sz="1100" spc="2">
                <a:latin typeface="Sylfaen"/>
                <a:cs typeface="Sylfaen"/>
              </a:rPr>
              <a:t>ო</a:t>
            </a:r>
            <a:r>
              <a:rPr dirty="0" smtClean="0" sz="1100" spc="2">
                <a:latin typeface="Sylfaen"/>
                <a:cs typeface="Sylfaen"/>
              </a:rPr>
              <a:t>ლ</a:t>
            </a:r>
            <a:r>
              <a:rPr dirty="0" smtClean="0" sz="1100" spc="2">
                <a:latin typeface="Sylfaen"/>
                <a:cs typeface="Sylfaen"/>
              </a:rPr>
              <a:t>ო</a:t>
            </a:r>
            <a:r>
              <a:rPr dirty="0" smtClean="0" sz="1100" spc="2">
                <a:latin typeface="Sylfaen"/>
                <a:cs typeface="Sylfaen"/>
              </a:rPr>
              <a:t>გ</a:t>
            </a:r>
            <a:r>
              <a:rPr dirty="0" smtClean="0" sz="1100" spc="2">
                <a:latin typeface="Sylfaen"/>
                <a:cs typeface="Sylfaen"/>
              </a:rPr>
              <a:t>ი</a:t>
            </a:r>
            <a:r>
              <a:rPr dirty="0" smtClean="0" sz="1100" spc="2">
                <a:latin typeface="Sylfaen"/>
                <a:cs typeface="Sylfaen"/>
              </a:rPr>
              <a:t>უ</a:t>
            </a:r>
            <a:r>
              <a:rPr dirty="0" smtClean="0" sz="1100" spc="2">
                <a:latin typeface="Sylfaen"/>
                <a:cs typeface="Sylfaen"/>
              </a:rPr>
              <a:t>რ</a:t>
            </a:r>
            <a:r>
              <a:rPr dirty="0" smtClean="0" sz="1100" spc="2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139442" y="7125699"/>
            <a:ext cx="243446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25">
                <a:latin typeface="Sylfaen"/>
                <a:cs typeface="Sylfaen"/>
              </a:rPr>
              <a:t>შა</a:t>
            </a:r>
            <a:r>
              <a:rPr dirty="0" smtClean="0" sz="1100" spc="33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76">
                <a:latin typeface="Sylfaen"/>
                <a:cs typeface="Sylfaen"/>
              </a:rPr>
              <a:t>ბი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129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გ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125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31">
                <a:latin typeface="Sylfaen"/>
                <a:cs typeface="Sylfaen"/>
              </a:rPr>
              <a:t>ნ</a:t>
            </a:r>
            <a:r>
              <a:rPr dirty="0" smtClean="0" sz="1100" spc="-63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129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80-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16577" y="7125699"/>
            <a:ext cx="206611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4">
                <a:latin typeface="Sylfaen"/>
                <a:cs typeface="Sylfaen"/>
              </a:rPr>
              <a:t>წ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ბში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57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წ</a:t>
            </a:r>
            <a:r>
              <a:rPr dirty="0" smtClean="0" sz="1100" spc="4">
                <a:latin typeface="Sylfaen"/>
                <a:cs typeface="Sylfaen"/>
              </a:rPr>
              <a:t>ყ</a:t>
            </a:r>
            <a:r>
              <a:rPr dirty="0" smtClean="0" sz="1100" spc="9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5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ძ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9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პ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რი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2004" y="7420212"/>
            <a:ext cx="120934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21">
                <a:latin typeface="Sylfaen"/>
                <a:cs typeface="Sylfaen"/>
              </a:rPr>
              <a:t>ზ</a:t>
            </a:r>
            <a:r>
              <a:rPr dirty="0" smtClean="0" sz="1100" spc="-74">
                <a:latin typeface="Sylfaen"/>
                <a:cs typeface="Sylfaen"/>
              </a:rPr>
              <a:t>ე</a:t>
            </a:r>
            <a:r>
              <a:rPr dirty="0" smtClean="0" sz="1100" spc="-107">
                <a:latin typeface="Sylfaen"/>
                <a:cs typeface="Sylfaen"/>
              </a:rPr>
              <a:t>ბურ</a:t>
            </a:r>
            <a:r>
              <a:rPr dirty="0" smtClean="0" sz="1100" spc="-41">
                <a:latin typeface="Sylfaen"/>
                <a:cs typeface="Sylfaen"/>
              </a:rPr>
              <a:t>  </a:t>
            </a:r>
            <a:r>
              <a:rPr dirty="0" smtClean="0" sz="1100" spc="-18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ც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ც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ძ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56206" y="7420212"/>
            <a:ext cx="155676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44">
                <a:latin typeface="Sylfaen"/>
                <a:cs typeface="Sylfaen"/>
              </a:rPr>
              <a:t>რ</a:t>
            </a:r>
            <a:r>
              <a:rPr dirty="0" smtClean="0" sz="1100" spc="36">
                <a:latin typeface="Sylfaen"/>
                <a:cs typeface="Sylfaen"/>
              </a:rPr>
              <a:t>მ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-70">
                <a:latin typeface="Sylfaen"/>
                <a:cs typeface="Sylfaen"/>
              </a:rPr>
              <a:t>დ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76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104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-10">
                <a:latin typeface="Sylfaen"/>
                <a:cs typeface="Sylfaen"/>
              </a:rPr>
              <a:t>ვ</a:t>
            </a:r>
            <a:r>
              <a:rPr dirty="0" smtClean="0" sz="1100" spc="-20">
                <a:latin typeface="Sylfaen"/>
                <a:cs typeface="Sylfaen"/>
              </a:rPr>
              <a:t>ე</a:t>
            </a:r>
            <a:r>
              <a:rPr dirty="0" smtClean="0" sz="1100" spc="-54">
                <a:latin typeface="Sylfaen"/>
                <a:cs typeface="Sylfaen"/>
              </a:rPr>
              <a:t>თ</a:t>
            </a:r>
            <a:r>
              <a:rPr dirty="0" smtClean="0" sz="1100" spc="-43">
                <a:latin typeface="Sylfaen"/>
                <a:cs typeface="Sylfaen"/>
              </a:rPr>
              <a:t>შ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2004" y="7712820"/>
            <a:ext cx="1216172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55">
                <a:latin typeface="Sylfaen"/>
                <a:cs typeface="Sylfaen"/>
              </a:rPr>
              <a:t>ი</a:t>
            </a:r>
            <a:r>
              <a:rPr dirty="0" smtClean="0" sz="1100" spc="-50">
                <a:latin typeface="Sylfaen"/>
                <a:cs typeface="Sylfaen"/>
              </a:rPr>
              <a:t>კ</a:t>
            </a:r>
            <a:r>
              <a:rPr dirty="0" smtClean="0" sz="1100" spc="36">
                <a:latin typeface="Sylfaen"/>
                <a:cs typeface="Sylfaen"/>
              </a:rPr>
              <a:t>ვ</a:t>
            </a:r>
            <a:r>
              <a:rPr dirty="0" smtClean="0" sz="1100" spc="62">
                <a:latin typeface="Sylfaen"/>
                <a:cs typeface="Sylfaen"/>
              </a:rPr>
              <a:t>ლ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9">
                <a:latin typeface="Sylfaen"/>
                <a:cs typeface="Sylfaen"/>
              </a:rPr>
              <a:t> 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24">
                <a:latin typeface="Sylfaen"/>
                <a:cs typeface="Sylfaen"/>
              </a:rPr>
              <a:t>ქ</a:t>
            </a:r>
            <a:r>
              <a:rPr dirty="0" smtClean="0" sz="1100" spc="-31">
                <a:latin typeface="Sylfaen"/>
                <a:cs typeface="Sylfaen"/>
              </a:rPr>
              <a:t>ნ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12594" y="7712820"/>
            <a:ext cx="1500013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79">
                <a:latin typeface="Sylfaen"/>
                <a:cs typeface="Sylfaen"/>
              </a:rPr>
              <a:t>დ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46">
                <a:latin typeface="Sylfaen"/>
                <a:cs typeface="Sylfaen"/>
              </a:rPr>
              <a:t>რღვ</a:t>
            </a:r>
            <a:r>
              <a:rPr dirty="0" smtClean="0" sz="1100" spc="40">
                <a:latin typeface="Sylfaen"/>
                <a:cs typeface="Sylfaen"/>
              </a:rPr>
              <a:t>ე</a:t>
            </a:r>
            <a:r>
              <a:rPr dirty="0" smtClean="0" sz="1100" spc="-286">
                <a:latin typeface="Sylfaen"/>
                <a:cs typeface="Sylfaen"/>
              </a:rPr>
              <a:t>უ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9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87">
                <a:latin typeface="Sylfaen"/>
                <a:cs typeface="Sylfaen"/>
              </a:rPr>
              <a:t>რ</a:t>
            </a:r>
            <a:r>
              <a:rPr dirty="0" smtClean="0" sz="1100" spc="-64">
                <a:latin typeface="Sylfaen"/>
                <a:cs typeface="Sylfaen"/>
              </a:rPr>
              <a:t>ხ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2004" y="8006952"/>
            <a:ext cx="2810718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2">
                <a:latin typeface="Sylfaen"/>
                <a:cs typeface="Sylfaen"/>
              </a:rPr>
              <a:t>რა</a:t>
            </a:r>
            <a:r>
              <a:rPr dirty="0" smtClean="0" sz="1100" spc="-20">
                <a:latin typeface="Sylfaen"/>
                <a:cs typeface="Sylfaen"/>
              </a:rPr>
              <a:t>მ</a:t>
            </a:r>
            <a:r>
              <a:rPr dirty="0" smtClean="0" sz="1100" spc="-23">
                <a:latin typeface="Sylfaen"/>
                <a:cs typeface="Sylfaen"/>
              </a:rPr>
              <a:t>დ</a:t>
            </a:r>
            <a:r>
              <a:rPr dirty="0" smtClean="0" sz="1100" spc="-6">
                <a:latin typeface="Sylfaen"/>
                <a:cs typeface="Sylfaen"/>
              </a:rPr>
              <a:t>ე</a:t>
            </a:r>
            <a:r>
              <a:rPr dirty="0" smtClean="0" sz="1100" spc="-6">
                <a:latin typeface="Sylfaen"/>
                <a:cs typeface="Sylfaen"/>
              </a:rPr>
              <a:t>ნ</a:t>
            </a:r>
            <a:r>
              <a:rPr dirty="0" smtClean="0" sz="1100" spc="-22">
                <a:latin typeface="Sylfaen"/>
                <a:cs typeface="Sylfaen"/>
              </a:rPr>
              <a:t>ი</a:t>
            </a:r>
            <a:r>
              <a:rPr dirty="0" smtClean="0" sz="1100" spc="-6">
                <a:latin typeface="Sylfaen"/>
                <a:cs typeface="Sylfaen"/>
              </a:rPr>
              <a:t>მ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  </a:t>
            </a:r>
            <a:r>
              <a:rPr dirty="0" smtClean="0" sz="1100" spc="92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ივ</a:t>
            </a:r>
            <a:r>
              <a:rPr dirty="0" smtClean="0" sz="1100" spc="-9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255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თვ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46">
                <a:latin typeface="Sylfaen"/>
                <a:cs typeface="Sylfaen"/>
              </a:rPr>
              <a:t> </a:t>
            </a:r>
            <a:r>
              <a:rPr dirty="0" smtClean="0" sz="1100" spc="90">
                <a:latin typeface="Sylfaen"/>
                <a:cs typeface="Sylfaen"/>
              </a:rPr>
              <a:t>რ</a:t>
            </a:r>
            <a:r>
              <a:rPr dirty="0" smtClean="0" sz="1100" spc="83">
                <a:latin typeface="Sylfaen"/>
                <a:cs typeface="Sylfaen"/>
              </a:rPr>
              <a:t>ო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86">
                <a:latin typeface="Sylfaen"/>
                <a:cs typeface="Sylfaen"/>
              </a:rPr>
              <a:t>უ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2004" y="8301084"/>
            <a:ext cx="485702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>
                <a:latin typeface="Sylfaen"/>
                <a:cs typeface="Sylfaen"/>
              </a:rPr>
              <a:t>ე</a:t>
            </a:r>
            <a:r>
              <a:rPr dirty="0" smtClean="0" sz="1100">
                <a:latin typeface="Sylfaen"/>
                <a:cs typeface="Sylfaen"/>
              </a:rPr>
              <a:t>პ</a:t>
            </a:r>
            <a:r>
              <a:rPr dirty="0" smtClean="0" sz="1100">
                <a:latin typeface="Sylfaen"/>
                <a:cs typeface="Sylfaen"/>
              </a:rPr>
              <a:t>ო</a:t>
            </a:r>
            <a:r>
              <a:rPr dirty="0" smtClean="0" sz="1100">
                <a:latin typeface="Sylfaen"/>
                <a:cs typeface="Sylfaen"/>
              </a:rPr>
              <a:t>ქ</a:t>
            </a:r>
            <a:r>
              <a:rPr dirty="0" smtClean="0" sz="1100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28902" y="8301084"/>
            <a:ext cx="483459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რ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4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54707" y="8301084"/>
            <a:ext cx="1358839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76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       </a:t>
            </a:r>
            <a:r>
              <a:rPr dirty="0" smtClean="0" sz="1100" spc="6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ქ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ხ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ძ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2004" y="8595216"/>
            <a:ext cx="897353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3">
                <a:latin typeface="Sylfaen"/>
                <a:cs typeface="Sylfaen"/>
              </a:rPr>
              <a:t>ს</a:t>
            </a:r>
            <a:r>
              <a:rPr dirty="0" smtClean="0" sz="1100" spc="3">
                <a:latin typeface="Sylfaen"/>
                <a:cs typeface="Sylfaen"/>
              </a:rPr>
              <a:t>ა</a:t>
            </a:r>
            <a:r>
              <a:rPr dirty="0" smtClean="0" sz="1100" spc="3">
                <a:latin typeface="Sylfaen"/>
                <a:cs typeface="Sylfaen"/>
              </a:rPr>
              <a:t>კ</a:t>
            </a:r>
            <a:r>
              <a:rPr dirty="0" smtClean="0" sz="1100" spc="3">
                <a:latin typeface="Sylfaen"/>
                <a:cs typeface="Sylfaen"/>
              </a:rPr>
              <a:t>ა</a:t>
            </a:r>
            <a:r>
              <a:rPr dirty="0" smtClean="0" sz="1100" spc="3">
                <a:latin typeface="Sylfaen"/>
                <a:cs typeface="Sylfaen"/>
              </a:rPr>
              <a:t>რ</a:t>
            </a:r>
            <a:r>
              <a:rPr dirty="0" smtClean="0" sz="1100" spc="3">
                <a:latin typeface="Sylfaen"/>
                <a:cs typeface="Sylfaen"/>
              </a:rPr>
              <a:t>მ</a:t>
            </a:r>
            <a:r>
              <a:rPr dirty="0" smtClean="0" sz="1100" spc="3">
                <a:latin typeface="Sylfaen"/>
                <a:cs typeface="Sylfaen"/>
              </a:rPr>
              <a:t>ი</a:t>
            </a:r>
            <a:r>
              <a:rPr dirty="0" smtClean="0" sz="1100" spc="3">
                <a:latin typeface="Sylfaen"/>
                <a:cs typeface="Sylfaen"/>
              </a:rPr>
              <a:t>დ</a:t>
            </a:r>
            <a:r>
              <a:rPr dirty="0" smtClean="0" sz="1100" spc="3">
                <a:latin typeface="Sylfaen"/>
                <a:cs typeface="Sylfaen"/>
              </a:rPr>
              <a:t>ა</a:t>
            </a:r>
            <a:r>
              <a:rPr dirty="0" smtClean="0" sz="1100" spc="3">
                <a:latin typeface="Sylfaen"/>
                <a:cs typeface="Sylfaen"/>
              </a:rPr>
              <a:t>მ</a:t>
            </a:r>
            <a:r>
              <a:rPr dirty="0" smtClean="0" sz="1100" spc="3">
                <a:latin typeface="Sylfaen"/>
                <a:cs typeface="Sylfaen"/>
              </a:rPr>
              <a:t>ო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74850" y="8595216"/>
            <a:ext cx="648792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">
                <a:latin typeface="Sylfaen"/>
                <a:cs typeface="Sylfaen"/>
              </a:rPr>
              <a:t>ნ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კ</a:t>
            </a:r>
            <a:r>
              <a:rPr dirty="0" smtClean="0" sz="1100" spc="-3">
                <a:latin typeface="Sylfaen"/>
                <a:cs typeface="Sylfaen"/>
              </a:rPr>
              <a:t>ვ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თ</a:t>
            </a:r>
            <a:r>
              <a:rPr dirty="0" smtClean="0" sz="1100" spc="-3">
                <a:latin typeface="Sylfaen"/>
                <a:cs typeface="Sylfaen"/>
              </a:rPr>
              <a:t>შ</a:t>
            </a:r>
            <a:r>
              <a:rPr dirty="0" smtClean="0" sz="1100" spc="-3">
                <a:latin typeface="Sylfaen"/>
                <a:cs typeface="Sylfaen"/>
              </a:rPr>
              <a:t>ი</a:t>
            </a:r>
            <a:r>
              <a:rPr dirty="0" smtClean="0" sz="1100" spc="-3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98191" y="8595216"/>
            <a:ext cx="915111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6">
                <a:latin typeface="Sylfaen"/>
                <a:cs typeface="Sylfaen"/>
              </a:rPr>
              <a:t>ს</a:t>
            </a: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ვარ</a:t>
            </a: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უ</a:t>
            </a:r>
            <a:r>
              <a:rPr dirty="0" smtClean="0" sz="1100" spc="-16">
                <a:latin typeface="Sylfaen"/>
                <a:cs typeface="Sylfaen"/>
              </a:rPr>
              <a:t>დ</a:t>
            </a:r>
            <a:r>
              <a:rPr dirty="0" smtClean="0" sz="1100" spc="-16">
                <a:latin typeface="Sylfaen"/>
                <a:cs typeface="Sylfaen"/>
              </a:rPr>
              <a:t>ო</a:t>
            </a:r>
            <a:r>
              <a:rPr dirty="0" smtClean="0" sz="1100" spc="-16">
                <a:latin typeface="Sylfaen"/>
                <a:cs typeface="Sylfaen"/>
              </a:rPr>
              <a:t>დ</a:t>
            </a:r>
            <a:r>
              <a:rPr dirty="0" smtClean="0" sz="1100" spc="-16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8889348"/>
            <a:ext cx="573052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7">
                <a:latin typeface="Sylfaen"/>
                <a:cs typeface="Sylfaen"/>
              </a:rPr>
              <a:t>ს</a:t>
            </a:r>
            <a:r>
              <a:rPr dirty="0" smtClean="0" sz="1100" spc="7">
                <a:latin typeface="Sylfaen"/>
                <a:cs typeface="Sylfaen"/>
              </a:rPr>
              <a:t>წორ</a:t>
            </a:r>
            <a:r>
              <a:rPr dirty="0" smtClean="0" sz="1100" spc="7">
                <a:latin typeface="Sylfaen"/>
                <a:cs typeface="Sylfaen"/>
              </a:rPr>
              <a:t>ე</a:t>
            </a:r>
            <a:r>
              <a:rPr dirty="0" smtClean="0" sz="1100" spc="7">
                <a:latin typeface="Sylfaen"/>
                <a:cs typeface="Sylfaen"/>
              </a:rPr>
              <a:t>დ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39570" y="8889348"/>
            <a:ext cx="836643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9">
                <a:latin typeface="Sylfaen"/>
                <a:cs typeface="Sylfaen"/>
              </a:rPr>
              <a:t>ს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მ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რ</a:t>
            </a:r>
            <a:r>
              <a:rPr dirty="0" smtClean="0" sz="1100" spc="-19">
                <a:latin typeface="Sylfaen"/>
                <a:cs typeface="Sylfaen"/>
              </a:rPr>
              <a:t>ხ</a:t>
            </a:r>
            <a:r>
              <a:rPr dirty="0" smtClean="0" sz="1100" spc="-19">
                <a:latin typeface="Sylfaen"/>
                <a:cs typeface="Sylfaen"/>
              </a:rPr>
              <a:t>ე</a:t>
            </a:r>
            <a:r>
              <a:rPr dirty="0" smtClean="0" sz="1100" spc="-19">
                <a:latin typeface="Sylfaen"/>
                <a:cs typeface="Sylfaen"/>
              </a:rPr>
              <a:t>უ</a:t>
            </a:r>
            <a:r>
              <a:rPr dirty="0" smtClean="0" sz="1100" spc="-19">
                <a:latin typeface="Sylfaen"/>
                <a:cs typeface="Sylfaen"/>
              </a:rPr>
              <a:t>ლ</a:t>
            </a:r>
            <a:r>
              <a:rPr dirty="0" smtClean="0" sz="1100" spc="-19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39695" y="8889348"/>
            <a:ext cx="1072333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">
                <a:latin typeface="Sylfaen"/>
                <a:cs typeface="Sylfaen"/>
              </a:rPr>
              <a:t>ი</a:t>
            </a:r>
            <a:r>
              <a:rPr dirty="0" smtClean="0" sz="1100" spc="-3">
                <a:latin typeface="Sylfaen"/>
                <a:cs typeface="Sylfaen"/>
              </a:rPr>
              <a:t>ნ</a:t>
            </a:r>
            <a:r>
              <a:rPr dirty="0" smtClean="0" sz="1100" spc="-3">
                <a:latin typeface="Sylfaen"/>
                <a:cs typeface="Sylfaen"/>
              </a:rPr>
              <a:t>ვ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ნ</a:t>
            </a:r>
            <a:r>
              <a:rPr dirty="0" smtClean="0" sz="1100" spc="-3">
                <a:latin typeface="Sylfaen"/>
                <a:cs typeface="Sylfaen"/>
              </a:rPr>
              <a:t>ტ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რ</a:t>
            </a:r>
            <a:r>
              <a:rPr dirty="0" smtClean="0" sz="1100" spc="-3">
                <a:latin typeface="Sylfaen"/>
                <a:cs typeface="Sylfaen"/>
              </a:rPr>
              <a:t>ი</a:t>
            </a:r>
            <a:r>
              <a:rPr dirty="0" smtClean="0" sz="1100" spc="-3">
                <a:latin typeface="Sylfaen"/>
                <a:cs typeface="Sylfaen"/>
              </a:rPr>
              <a:t>დ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ნ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9183480"/>
            <a:ext cx="2810358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2">
                <a:latin typeface="Sylfaen"/>
                <a:cs typeface="Sylfaen"/>
              </a:rPr>
              <a:t>დ</a:t>
            </a:r>
            <a:r>
              <a:rPr dirty="0" smtClean="0" sz="1100" spc="-22">
                <a:latin typeface="Sylfaen"/>
                <a:cs typeface="Sylfaen"/>
              </a:rPr>
              <a:t>ე</a:t>
            </a:r>
            <a:r>
              <a:rPr dirty="0" smtClean="0" sz="1100" spc="-22">
                <a:latin typeface="Sylfaen"/>
                <a:cs typeface="Sylfaen"/>
              </a:rPr>
              <a:t>ვ</a:t>
            </a:r>
            <a:r>
              <a:rPr dirty="0" smtClean="0" sz="1100" spc="-22">
                <a:latin typeface="Sylfaen"/>
                <a:cs typeface="Sylfaen"/>
              </a:rPr>
              <a:t>ი</a:t>
            </a:r>
            <a:r>
              <a:rPr dirty="0" smtClean="0" sz="1100" spc="-22">
                <a:latin typeface="Sylfaen"/>
                <a:cs typeface="Sylfaen"/>
              </a:rPr>
              <a:t>დ</a:t>
            </a:r>
            <a:r>
              <a:rPr dirty="0" smtClean="0" sz="1100" spc="-22">
                <a:latin typeface="Sylfaen"/>
                <a:cs typeface="Sylfaen"/>
              </a:rPr>
              <a:t> </a:t>
            </a:r>
            <a:r>
              <a:rPr dirty="0" smtClean="0" sz="1100" spc="-22">
                <a:latin typeface="Sylfaen"/>
                <a:cs typeface="Sylfaen"/>
              </a:rPr>
              <a:t>ბ</a:t>
            </a:r>
            <a:r>
              <a:rPr dirty="0" smtClean="0" sz="1100" spc="-22">
                <a:latin typeface="Sylfaen"/>
                <a:cs typeface="Sylfaen"/>
              </a:rPr>
              <a:t>რ</a:t>
            </a:r>
            <a:r>
              <a:rPr dirty="0" smtClean="0" sz="1100" spc="-22">
                <a:latin typeface="Sylfaen"/>
                <a:cs typeface="Sylfaen"/>
              </a:rPr>
              <a:t>ა</a:t>
            </a:r>
            <a:r>
              <a:rPr dirty="0" smtClean="0" sz="1100" spc="-22">
                <a:latin typeface="Sylfaen"/>
                <a:cs typeface="Sylfaen"/>
              </a:rPr>
              <a:t>უ</a:t>
            </a:r>
            <a:r>
              <a:rPr dirty="0" smtClean="0" sz="1100" spc="-22">
                <a:latin typeface="Sylfaen"/>
                <a:cs typeface="Sylfaen"/>
              </a:rPr>
              <a:t>ნ</a:t>
            </a:r>
            <a:r>
              <a:rPr dirty="0" smtClean="0" sz="1100" spc="-22">
                <a:latin typeface="Sylfaen"/>
                <a:cs typeface="Sylfaen"/>
              </a:rPr>
              <a:t>დ</a:t>
            </a:r>
            <a:r>
              <a:rPr dirty="0" smtClean="0" sz="1100" spc="-22">
                <a:latin typeface="Sylfaen"/>
                <a:cs typeface="Sylfaen"/>
              </a:rPr>
              <a:t>თ</a:t>
            </a:r>
            <a:r>
              <a:rPr dirty="0" smtClean="0" sz="1100" spc="-22">
                <a:latin typeface="Sylfaen"/>
                <a:cs typeface="Sylfaen"/>
              </a:rPr>
              <a:t>ა</a:t>
            </a:r>
            <a:r>
              <a:rPr dirty="0" smtClean="0" sz="1100" spc="-22">
                <a:latin typeface="Sylfaen"/>
                <a:cs typeface="Sylfaen"/>
              </a:rPr>
              <a:t>ნ</a:t>
            </a:r>
            <a:r>
              <a:rPr dirty="0" smtClean="0" sz="1100" spc="-22">
                <a:latin typeface="Sylfaen"/>
                <a:cs typeface="Sylfaen"/>
              </a:rPr>
              <a:t> </a:t>
            </a:r>
            <a:r>
              <a:rPr dirty="0" smtClean="0" sz="1100" spc="-22">
                <a:latin typeface="Sylfaen"/>
                <a:cs typeface="Sylfaen"/>
              </a:rPr>
              <a:t>ნ</a:t>
            </a:r>
            <a:r>
              <a:rPr dirty="0" smtClean="0" sz="1100" spc="-22">
                <a:latin typeface="Sylfaen"/>
                <a:cs typeface="Sylfaen"/>
              </a:rPr>
              <a:t>ა</a:t>
            </a:r>
            <a:r>
              <a:rPr dirty="0" smtClean="0" sz="1100" spc="-22">
                <a:latin typeface="Sylfaen"/>
                <a:cs typeface="Sylfaen"/>
              </a:rPr>
              <a:t>ხ</a:t>
            </a:r>
            <a:r>
              <a:rPr dirty="0" smtClean="0" sz="1100" spc="-22">
                <a:latin typeface="Sylfaen"/>
                <a:cs typeface="Sylfaen"/>
              </a:rPr>
              <a:t>ს</a:t>
            </a:r>
            <a:r>
              <a:rPr dirty="0" smtClean="0" sz="1100" spc="-22">
                <a:latin typeface="Sylfaen"/>
                <a:cs typeface="Sylfaen"/>
              </a:rPr>
              <a:t>ე</a:t>
            </a:r>
            <a:r>
              <a:rPr dirty="0" smtClean="0" sz="1100" spc="-22">
                <a:latin typeface="Sylfaen"/>
                <a:cs typeface="Sylfaen"/>
              </a:rPr>
              <a:t>ნ</a:t>
            </a:r>
            <a:r>
              <a:rPr dirty="0" smtClean="0" sz="1100" spc="-22">
                <a:latin typeface="Sylfaen"/>
                <a:cs typeface="Sylfaen"/>
              </a:rPr>
              <a:t>ე</a:t>
            </a:r>
            <a:r>
              <a:rPr dirty="0" smtClean="0" sz="1100" spc="-22">
                <a:latin typeface="Sylfaen"/>
                <a:cs typeface="Sylfaen"/>
              </a:rPr>
              <a:t>ბი</a:t>
            </a:r>
            <a:r>
              <a:rPr dirty="0" smtClean="0" sz="1100" spc="-22">
                <a:latin typeface="Sylfaen"/>
                <a:cs typeface="Sylfaen"/>
              </a:rPr>
              <a:t> </a:t>
            </a:r>
            <a:r>
              <a:rPr dirty="0" smtClean="0" sz="1100" spc="-22">
                <a:latin typeface="Sylfaen"/>
                <a:cs typeface="Sylfaen"/>
              </a:rPr>
              <a:t>მ</a:t>
            </a:r>
            <a:r>
              <a:rPr dirty="0" smtClean="0" sz="1100" spc="-22">
                <a:latin typeface="Sylfaen"/>
                <a:cs typeface="Sylfaen"/>
              </a:rPr>
              <a:t>ო</a:t>
            </a:r>
            <a:r>
              <a:rPr dirty="0" smtClean="0" sz="1100" spc="-22">
                <a:latin typeface="Sylfaen"/>
                <a:cs typeface="Sylfaen"/>
              </a:rPr>
              <a:t>ნ</a:t>
            </a:r>
            <a:r>
              <a:rPr dirty="0" smtClean="0" sz="1100" spc="-22">
                <a:latin typeface="Sylfaen"/>
                <a:cs typeface="Sylfaen"/>
              </a:rPr>
              <a:t>ო</a:t>
            </a:r>
            <a:r>
              <a:rPr dirty="0" smtClean="0" sz="1100" spc="-22">
                <a:latin typeface="Sylfaen"/>
                <a:cs typeface="Sylfaen"/>
              </a:rPr>
              <a:t>გ</a:t>
            </a:r>
            <a:r>
              <a:rPr dirty="0" smtClean="0" sz="1100" spc="-22">
                <a:latin typeface="Sylfaen"/>
                <a:cs typeface="Sylfaen"/>
              </a:rPr>
              <a:t>რ</a:t>
            </a:r>
            <a:r>
              <a:rPr dirty="0" smtClean="0" sz="1100" spc="-22">
                <a:latin typeface="Sylfaen"/>
                <a:cs typeface="Sylfaen"/>
              </a:rPr>
              <a:t>ა</a:t>
            </a:r>
            <a:r>
              <a:rPr dirty="0" smtClean="0" sz="1100" spc="-22">
                <a:latin typeface="Sylfaen"/>
                <a:cs typeface="Sylfaen"/>
              </a:rPr>
              <a:t>მ</a:t>
            </a:r>
            <a:r>
              <a:rPr dirty="0" smtClean="0" sz="1100" spc="-22">
                <a:latin typeface="Sylfaen"/>
                <a:cs typeface="Sylfaen"/>
              </a:rPr>
              <a:t>ი</a:t>
            </a:r>
            <a:r>
              <a:rPr dirty="0" smtClean="0" sz="1100" spc="-22">
                <a:latin typeface="Sylfaen"/>
                <a:cs typeface="Sylfaen"/>
              </a:rPr>
              <a:t>ა</a:t>
            </a:r>
            <a:r>
              <a:rPr dirty="0" smtClean="0" sz="1100" spc="-22">
                <a:latin typeface="Sylfaen"/>
                <a:cs typeface="Sylfaen"/>
              </a:rPr>
              <a:t>ნ</a:t>
            </a:r>
            <a:r>
              <a:rPr dirty="0" smtClean="0" sz="1100" spc="-22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9477866"/>
            <a:ext cx="2809916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მ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თვი</a:t>
            </a:r>
            <a:r>
              <a:rPr dirty="0" smtClean="0" sz="1100" spc="-15">
                <a:latin typeface="Sylfaen"/>
                <a:cs typeface="Sylfaen"/>
              </a:rPr>
              <a:t>ს</a:t>
            </a:r>
            <a:r>
              <a:rPr dirty="0" smtClean="0" sz="1100" spc="-15">
                <a:latin typeface="Sylfaen"/>
                <a:cs typeface="Sylfaen"/>
              </a:rPr>
              <a:t>ტ</a:t>
            </a:r>
            <a:r>
              <a:rPr dirty="0" smtClean="0" sz="1100" spc="-15">
                <a:latin typeface="Sylfaen"/>
                <a:cs typeface="Sylfaen"/>
              </a:rPr>
              <a:t>ოს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დ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კ</a:t>
            </a:r>
            <a:r>
              <a:rPr dirty="0" smtClean="0" sz="1100" spc="-15">
                <a:latin typeface="Sylfaen"/>
                <a:cs typeface="Sylfaen"/>
              </a:rPr>
              <a:t>რ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ვ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ტ</a:t>
            </a:r>
            <a:r>
              <a:rPr dirty="0" smtClean="0" sz="1100" spc="-15">
                <a:latin typeface="Sylfaen"/>
                <a:cs typeface="Sylfaen"/>
              </a:rPr>
              <a:t>ი</a:t>
            </a:r>
            <a:r>
              <a:rPr dirty="0" smtClean="0" sz="1100" spc="-15">
                <a:latin typeface="Sylfaen"/>
                <a:cs typeface="Sylfaen"/>
              </a:rPr>
              <a:t>ს</a:t>
            </a:r>
            <a:r>
              <a:rPr dirty="0" smtClean="0" sz="1100" spc="-15">
                <a:latin typeface="Sylfaen"/>
                <a:cs typeface="Sylfaen"/>
              </a:rPr>
              <a:t>გ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მ</a:t>
            </a:r>
            <a:r>
              <a:rPr dirty="0" smtClean="0" sz="1100" spc="-15">
                <a:latin typeface="Sylfaen"/>
                <a:cs typeface="Sylfaen"/>
              </a:rPr>
              <a:t>ო</a:t>
            </a:r>
            <a:r>
              <a:rPr dirty="0" smtClean="0" sz="1100" spc="-15">
                <a:latin typeface="Sylfaen"/>
                <a:cs typeface="Sylfaen"/>
              </a:rPr>
              <a:t>ს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ხ</a:t>
            </a:r>
            <a:r>
              <a:rPr dirty="0" smtClean="0" sz="1100" spc="-15">
                <a:latin typeface="Sylfaen"/>
                <a:cs typeface="Sylfaen"/>
              </a:rPr>
              <a:t>უ</a:t>
            </a:r>
            <a:r>
              <a:rPr dirty="0" smtClean="0" sz="1100" spc="-15">
                <a:latin typeface="Sylfaen"/>
                <a:cs typeface="Sylfaen"/>
              </a:rPr>
              <a:t>ლ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ბ</a:t>
            </a:r>
            <a:r>
              <a:rPr dirty="0" smtClean="0" sz="1100" spc="-15">
                <a:latin typeface="Sylfaen"/>
                <a:cs typeface="Sylfaen"/>
              </a:rPr>
              <a:t>ი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ნ</a:t>
            </a:r>
            <a:r>
              <a:rPr dirty="0" smtClean="0" sz="1100" spc="-15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493002" y="9916160"/>
            <a:ext cx="189640" cy="165608"/>
          </a:xfrm>
          <a:prstGeom prst="rect">
            <a:avLst/>
          </a:prstGeom>
        </p:spPr>
        <p:txBody>
          <a:bodyPr wrap="square" lIns="0" tIns="7651" rIns="0" bIns="0" rtlCol="0">
            <a:noAutofit/>
          </a:bodyPr>
          <a:lstStyle/>
          <a:p>
            <a:pPr marL="12700">
              <a:lnSpc>
                <a:spcPts val="1205"/>
              </a:lnSpc>
            </a:pPr>
            <a:r>
              <a:rPr dirty="0" smtClean="0" sz="1100" spc="4">
                <a:latin typeface="Calibri"/>
                <a:cs typeface="Calibri"/>
              </a:rPr>
              <a:t>36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bject 49"/>
          <p:cNvSpPr/>
          <p:nvPr/>
        </p:nvSpPr>
        <p:spPr>
          <a:xfrm>
            <a:off x="1022985" y="2160904"/>
            <a:ext cx="1802764" cy="2428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902004" y="951340"/>
            <a:ext cx="578066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">
                <a:latin typeface="Sylfaen"/>
                <a:cs typeface="Sylfaen"/>
              </a:rPr>
              <a:t>ს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რ</a:t>
            </a:r>
            <a:r>
              <a:rPr dirty="0" smtClean="0" sz="1100" spc="-2">
                <a:latin typeface="Sylfaen"/>
                <a:cs typeface="Sylfaen"/>
              </a:rPr>
              <a:t>დ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ო</a:t>
            </a:r>
            <a:r>
              <a:rPr dirty="0" smtClean="0" sz="1100" spc="-2">
                <a:latin typeface="Sylfaen"/>
                <a:cs typeface="Sylfaen"/>
              </a:rPr>
              <a:t>ნ</a:t>
            </a:r>
            <a:r>
              <a:rPr dirty="0" smtClean="0" sz="1100" spc="-2">
                <a:latin typeface="Sylfaen"/>
                <a:cs typeface="Sylfaen"/>
              </a:rPr>
              <a:t>ის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ბ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ჭ</a:t>
            </a:r>
            <a:r>
              <a:rPr dirty="0" smtClean="0" sz="1100" spc="-2">
                <a:latin typeface="Sylfaen"/>
                <a:cs typeface="Sylfaen"/>
              </a:rPr>
              <a:t>დ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ბ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,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რ</a:t>
            </a:r>
            <a:r>
              <a:rPr dirty="0" smtClean="0" sz="1100" spc="-2">
                <a:latin typeface="Sylfaen"/>
                <a:cs typeface="Sylfaen"/>
              </a:rPr>
              <a:t>ო</a:t>
            </a:r>
            <a:r>
              <a:rPr dirty="0" smtClean="0" sz="1100" spc="-2">
                <a:latin typeface="Sylfaen"/>
                <a:cs typeface="Sylfaen"/>
              </a:rPr>
              <a:t>მ</a:t>
            </a:r>
            <a:r>
              <a:rPr dirty="0" smtClean="0" sz="1100" spc="-2">
                <a:latin typeface="Sylfaen"/>
                <a:cs typeface="Sylfaen"/>
              </a:rPr>
              <a:t>ლ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ბ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ც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ხ</a:t>
            </a:r>
            <a:r>
              <a:rPr dirty="0" smtClean="0" sz="1100" spc="-2">
                <a:latin typeface="Sylfaen"/>
                <a:cs typeface="Sylfaen"/>
              </a:rPr>
              <a:t>.</a:t>
            </a:r>
            <a:r>
              <a:rPr dirty="0" smtClean="0" sz="1100" spc="-2">
                <a:latin typeface="Sylfaen"/>
                <a:cs typeface="Sylfaen"/>
              </a:rPr>
              <a:t>წ</a:t>
            </a:r>
            <a:r>
              <a:rPr dirty="0" smtClean="0" sz="1100" spc="-2">
                <a:latin typeface="Sylfaen"/>
                <a:cs typeface="Sylfaen"/>
              </a:rPr>
              <a:t>.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I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ს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ბ</a:t>
            </a:r>
            <a:r>
              <a:rPr dirty="0" smtClean="0" sz="1100" spc="-2">
                <a:latin typeface="Sylfaen"/>
                <a:cs typeface="Sylfaen"/>
              </a:rPr>
              <a:t>ო</a:t>
            </a:r>
            <a:r>
              <a:rPr dirty="0" smtClean="0" sz="1100" spc="-2">
                <a:latin typeface="Sylfaen"/>
                <a:cs typeface="Sylfaen"/>
              </a:rPr>
              <a:t>ლ</a:t>
            </a:r>
            <a:r>
              <a:rPr dirty="0" smtClean="0" sz="1100" spc="-2">
                <a:latin typeface="Sylfaen"/>
                <a:cs typeface="Sylfaen"/>
              </a:rPr>
              <a:t>ო</a:t>
            </a:r>
            <a:r>
              <a:rPr dirty="0" smtClean="0" sz="1100" spc="-2">
                <a:latin typeface="Sylfaen"/>
                <a:cs typeface="Sylfaen"/>
              </a:rPr>
              <a:t>თი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თ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რ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ღ</a:t>
            </a:r>
            <a:r>
              <a:rPr dirty="0" smtClean="0" sz="1100" spc="-2">
                <a:latin typeface="Sylfaen"/>
                <a:cs typeface="Sylfaen"/>
              </a:rPr>
              <a:t>დ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ბა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(</a:t>
            </a:r>
            <a:r>
              <a:rPr dirty="0" smtClean="0" sz="1100" spc="-2">
                <a:latin typeface="Sylfaen"/>
                <a:cs typeface="Sylfaen"/>
              </a:rPr>
              <a:t>B</a:t>
            </a:r>
            <a:r>
              <a:rPr dirty="0" smtClean="0" sz="1100" spc="-2">
                <a:latin typeface="Sylfaen"/>
                <a:cs typeface="Sylfaen"/>
              </a:rPr>
              <a:t>r</a:t>
            </a:r>
            <a:r>
              <a:rPr dirty="0" smtClean="0" sz="1100" spc="-2">
                <a:latin typeface="Sylfaen"/>
                <a:cs typeface="Sylfaen"/>
              </a:rPr>
              <a:t>a</a:t>
            </a:r>
            <a:r>
              <a:rPr dirty="0" smtClean="0" sz="1100" spc="-2">
                <a:latin typeface="Sylfaen"/>
                <a:cs typeface="Sylfaen"/>
              </a:rPr>
              <a:t>u</a:t>
            </a:r>
            <a:r>
              <a:rPr dirty="0" smtClean="0" sz="1100" spc="-2">
                <a:latin typeface="Sylfaen"/>
                <a:cs typeface="Sylfaen"/>
              </a:rPr>
              <a:t>n</a:t>
            </a:r>
            <a:r>
              <a:rPr dirty="0" smtClean="0" sz="1100" spc="-2">
                <a:latin typeface="Sylfaen"/>
                <a:cs typeface="Sylfaen"/>
              </a:rPr>
              <a:t>d</a:t>
            </a:r>
            <a:r>
              <a:rPr dirty="0" smtClean="0" sz="1100" spc="-2">
                <a:latin typeface="Sylfaen"/>
                <a:cs typeface="Sylfaen"/>
              </a:rPr>
              <a:t>,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1994: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186,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n</a:t>
            </a:r>
            <a:r>
              <a:rPr dirty="0" smtClean="0" sz="1100" spc="-2">
                <a:latin typeface="Sylfaen"/>
                <a:cs typeface="Sylfaen"/>
              </a:rPr>
              <a:t>o</a:t>
            </a:r>
            <a:r>
              <a:rPr dirty="0" smtClean="0" sz="1100" spc="-2">
                <a:latin typeface="Sylfaen"/>
                <a:cs typeface="Sylfaen"/>
              </a:rPr>
              <a:t>t</a:t>
            </a:r>
            <a:r>
              <a:rPr dirty="0" smtClean="0" sz="1100" spc="-2">
                <a:latin typeface="Sylfaen"/>
                <a:cs typeface="Sylfaen"/>
              </a:rPr>
              <a:t>e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56).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02004" y="1245472"/>
            <a:ext cx="400086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121">
                <a:latin typeface="Sylfaen"/>
                <a:cs typeface="Sylfaen"/>
              </a:rPr>
              <a:t>წ</a:t>
            </a:r>
            <a:r>
              <a:rPr dirty="0" smtClean="0" sz="1100" spc="-186">
                <a:latin typeface="Sylfaen"/>
                <a:cs typeface="Sylfaen"/>
              </a:rPr>
              <a:t>უ</a:t>
            </a:r>
            <a:r>
              <a:rPr dirty="0" smtClean="0" sz="1100" spc="-64">
                <a:latin typeface="Sylfaen"/>
                <a:cs typeface="Sylfaen"/>
              </a:rPr>
              <a:t>ხ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90">
                <a:latin typeface="Sylfaen"/>
                <a:cs typeface="Sylfaen"/>
              </a:rPr>
              <a:t>რ</a:t>
            </a:r>
            <a:r>
              <a:rPr dirty="0" smtClean="0" sz="1100" spc="83">
                <a:latin typeface="Sylfaen"/>
                <a:cs typeface="Sylfaen"/>
              </a:rPr>
              <a:t>ო</a:t>
            </a:r>
            <a:r>
              <a:rPr dirty="0" smtClean="0" sz="1100" spc="-65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84">
                <a:latin typeface="Sylfaen"/>
                <a:cs typeface="Sylfaen"/>
              </a:rPr>
              <a:t> </a:t>
            </a:r>
            <a:r>
              <a:rPr dirty="0" smtClean="0" sz="1100" spc="-36">
                <a:latin typeface="Sylfaen"/>
                <a:cs typeface="Sylfaen"/>
              </a:rPr>
              <a:t>გ</a:t>
            </a:r>
            <a:r>
              <a:rPr dirty="0" smtClean="0" sz="1100" spc="-42">
                <a:latin typeface="Sylfaen"/>
                <a:cs typeface="Sylfaen"/>
              </a:rPr>
              <a:t>ა</a:t>
            </a:r>
            <a:r>
              <a:rPr dirty="0" smtClean="0" sz="1100" spc="-53">
                <a:latin typeface="Sylfaen"/>
                <a:cs typeface="Sylfaen"/>
              </a:rPr>
              <a:t>რ</a:t>
            </a:r>
            <a:r>
              <a:rPr dirty="0" smtClean="0" sz="1100" spc="-40">
                <a:latin typeface="Sylfaen"/>
                <a:cs typeface="Sylfaen"/>
              </a:rPr>
              <a:t>კ</a:t>
            </a:r>
            <a:r>
              <a:rPr dirty="0" smtClean="0" sz="1100" spc="-37">
                <a:latin typeface="Sylfaen"/>
                <a:cs typeface="Sylfaen"/>
              </a:rPr>
              <a:t>ვე</a:t>
            </a:r>
            <a:r>
              <a:rPr dirty="0" smtClean="0" sz="1100" spc="-71">
                <a:latin typeface="Sylfaen"/>
                <a:cs typeface="Sylfaen"/>
              </a:rPr>
              <a:t>უ</a:t>
            </a:r>
            <a:r>
              <a:rPr dirty="0" smtClean="0" sz="1100" spc="-69">
                <a:latin typeface="Sylfaen"/>
                <a:cs typeface="Sylfaen"/>
              </a:rPr>
              <a:t>ლ</a:t>
            </a:r>
            <a:r>
              <a:rPr dirty="0" smtClean="0" sz="1100" spc="-42">
                <a:latin typeface="Sylfaen"/>
                <a:cs typeface="Sylfaen"/>
              </a:rPr>
              <a:t>ი</a:t>
            </a:r>
            <a:r>
              <a:rPr dirty="0" smtClean="0" sz="1100" spc="-19">
                <a:latin typeface="Sylfaen"/>
                <a:cs typeface="Sylfaen"/>
              </a:rPr>
              <a:t>   </a:t>
            </a:r>
            <a:r>
              <a:rPr dirty="0" smtClean="0" sz="1100" spc="160">
                <a:latin typeface="Sylfaen"/>
                <a:cs typeface="Sylfaen"/>
              </a:rPr>
              <a:t> </a:t>
            </a:r>
            <a:r>
              <a:rPr dirty="0" smtClean="0" sz="1100" spc="-34">
                <a:latin typeface="Sylfaen"/>
                <a:cs typeface="Sylfaen"/>
              </a:rPr>
              <a:t>მ</a:t>
            </a:r>
            <a:r>
              <a:rPr dirty="0" smtClean="0" sz="1100" spc="-52">
                <a:latin typeface="Sylfaen"/>
                <a:cs typeface="Sylfaen"/>
              </a:rPr>
              <a:t>ი</a:t>
            </a:r>
            <a:r>
              <a:rPr dirty="0" smtClean="0" sz="1100" spc="-56">
                <a:latin typeface="Sylfaen"/>
                <a:cs typeface="Sylfaen"/>
              </a:rPr>
              <a:t>ზ</a:t>
            </a:r>
            <a:r>
              <a:rPr dirty="0" smtClean="0" sz="1100" spc="-41">
                <a:latin typeface="Sylfaen"/>
                <a:cs typeface="Sylfaen"/>
              </a:rPr>
              <a:t>ე</a:t>
            </a:r>
            <a:r>
              <a:rPr dirty="0" smtClean="0" sz="1100" spc="-56">
                <a:latin typeface="Sylfaen"/>
                <a:cs typeface="Sylfaen"/>
              </a:rPr>
              <a:t>ზ</a:t>
            </a:r>
            <a:r>
              <a:rPr dirty="0" smtClean="0" sz="1100" spc="-41">
                <a:latin typeface="Sylfaen"/>
                <a:cs typeface="Sylfaen"/>
              </a:rPr>
              <a:t>ე</a:t>
            </a:r>
            <a:r>
              <a:rPr dirty="0" smtClean="0" sz="1100" spc="-40">
                <a:latin typeface="Sylfaen"/>
                <a:cs typeface="Sylfaen"/>
              </a:rPr>
              <a:t>ბის</a:t>
            </a:r>
            <a:r>
              <a:rPr dirty="0" smtClean="0" sz="1100" spc="205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08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56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ხ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973193" y="1245472"/>
            <a:ext cx="170939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4">
                <a:latin typeface="Sylfaen"/>
                <a:cs typeface="Sylfaen"/>
              </a:rPr>
              <a:t>ს</a:t>
            </a:r>
            <a:r>
              <a:rPr dirty="0" smtClean="0" sz="1100" spc="4">
                <a:latin typeface="Sylfaen"/>
                <a:cs typeface="Sylfaen"/>
              </a:rPr>
              <a:t>პ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4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ც</a:t>
            </a:r>
            <a:r>
              <a:rPr dirty="0" smtClean="0" sz="1100" spc="4">
                <a:latin typeface="Sylfaen"/>
                <a:cs typeface="Sylfaen"/>
              </a:rPr>
              <a:t>იის</a:t>
            </a:r>
            <a:r>
              <a:rPr dirty="0" smtClean="0" sz="1100" spc="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რი</a:t>
            </a:r>
            <a:r>
              <a:rPr dirty="0" smtClean="0" sz="1100" spc="4">
                <a:latin typeface="Sylfaen"/>
                <a:cs typeface="Sylfaen"/>
              </a:rPr>
              <a:t>შ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ბის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02004" y="1539604"/>
            <a:ext cx="399248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ძ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73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ვი</a:t>
            </a:r>
            <a:r>
              <a:rPr dirty="0" smtClean="0" sz="1100" spc="-9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გ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16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პ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ც</a:t>
            </a:r>
            <a:r>
              <a:rPr dirty="0" smtClean="0" sz="1100" spc="0">
                <a:latin typeface="Sylfaen"/>
                <a:cs typeface="Sylfaen"/>
              </a:rPr>
              <a:t>იის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32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წ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ვრ</a:t>
            </a:r>
            <a:r>
              <a:rPr dirty="0" smtClean="0" sz="1100" spc="-1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76">
                <a:latin typeface="Sylfaen"/>
                <a:cs typeface="Sylfaen"/>
              </a:rPr>
              <a:t> </a:t>
            </a:r>
            <a:r>
              <a:rPr dirty="0" smtClean="0" sz="1100" spc="55">
                <a:latin typeface="Sylfaen"/>
                <a:cs typeface="Sylfaen"/>
              </a:rPr>
              <a:t>პროფ</a:t>
            </a:r>
            <a:r>
              <a:rPr dirty="0" smtClean="0" sz="1100" spc="45">
                <a:latin typeface="Sylfaen"/>
                <a:cs typeface="Sylfaen"/>
              </a:rPr>
              <a:t>ე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66">
                <a:latin typeface="Sylfaen"/>
                <a:cs typeface="Sylfaen"/>
              </a:rPr>
              <a:t>ო</a:t>
            </a:r>
            <a:r>
              <a:rPr dirty="0" smtClean="0" sz="1100" spc="97">
                <a:latin typeface="Sylfaen"/>
                <a:cs typeface="Sylfaen"/>
              </a:rPr>
              <a:t>რ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985385" y="1539604"/>
            <a:ext cx="169633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ირ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ხი</a:t>
            </a:r>
            <a:r>
              <a:rPr dirty="0" smtClean="0" sz="1100" spc="4">
                <a:latin typeface="Sylfaen"/>
                <a:cs typeface="Sylfaen"/>
              </a:rPr>
              <a:t>ძ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47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42">
                <a:latin typeface="Sylfaen"/>
                <a:cs typeface="Sylfaen"/>
              </a:rPr>
              <a:t>ვ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02004" y="1833736"/>
            <a:ext cx="89220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">
                <a:latin typeface="Sylfaen"/>
                <a:cs typeface="Sylfaen"/>
              </a:rPr>
              <a:t>ჩ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ნ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წ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რ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ბ</a:t>
            </a:r>
            <a:r>
              <a:rPr dirty="0" smtClean="0" sz="1100" spc="-1">
                <a:latin typeface="Sylfaen"/>
                <a:cs typeface="Sylfaen"/>
              </a:rPr>
              <a:t>ი</a:t>
            </a:r>
            <a:r>
              <a:rPr dirty="0" smtClean="0" sz="1100" spc="-1">
                <a:latin typeface="Sylfaen"/>
                <a:cs typeface="Sylfaen"/>
              </a:rPr>
              <a:t>თ</a:t>
            </a:r>
            <a:r>
              <a:rPr dirty="0" smtClean="0" sz="1100" spc="-1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199003" y="2127868"/>
            <a:ext cx="30833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">
                <a:latin typeface="Sylfaen"/>
                <a:cs typeface="Sylfaen"/>
              </a:rPr>
              <a:t>ს</a:t>
            </a:r>
            <a:r>
              <a:rPr dirty="0" smtClean="0" sz="1100" spc="-2">
                <a:latin typeface="Sylfaen"/>
                <a:cs typeface="Sylfaen"/>
              </a:rPr>
              <a:t>ს</a:t>
            </a:r>
            <a:r>
              <a:rPr dirty="0" smtClean="0" sz="1100" spc="-2">
                <a:latin typeface="Sylfaen"/>
                <a:cs typeface="Sylfaen"/>
              </a:rPr>
              <a:t>იპ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639439" y="2127868"/>
            <a:ext cx="48275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ჭ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253865" y="2127868"/>
            <a:ext cx="58623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24">
                <a:latin typeface="Sylfaen"/>
                <a:cs typeface="Sylfaen"/>
              </a:rPr>
              <a:t>მ</a:t>
            </a:r>
            <a:r>
              <a:rPr dirty="0" smtClean="0" sz="1100" spc="-124">
                <a:latin typeface="Sylfaen"/>
                <a:cs typeface="Sylfaen"/>
              </a:rPr>
              <a:t>უ</a:t>
            </a:r>
            <a:r>
              <a:rPr dirty="0" smtClean="0" sz="1100" spc="-124">
                <a:latin typeface="Sylfaen"/>
                <a:cs typeface="Sylfaen"/>
              </a:rPr>
              <a:t>ზ</a:t>
            </a:r>
            <a:r>
              <a:rPr dirty="0" smtClean="0" sz="1100" spc="-124">
                <a:latin typeface="Sylfaen"/>
                <a:cs typeface="Sylfaen"/>
              </a:rPr>
              <a:t>ე</a:t>
            </a:r>
            <a:r>
              <a:rPr dirty="0" smtClean="0" sz="1100" spc="-124">
                <a:latin typeface="Sylfaen"/>
                <a:cs typeface="Sylfaen"/>
              </a:rPr>
              <a:t>უ</a:t>
            </a:r>
            <a:r>
              <a:rPr dirty="0" smtClean="0" sz="1100" spc="-124">
                <a:latin typeface="Sylfaen"/>
                <a:cs typeface="Sylfaen"/>
              </a:rPr>
              <a:t>მ</a:t>
            </a:r>
            <a:r>
              <a:rPr dirty="0" smtClean="0" sz="1100" spc="-124">
                <a:latin typeface="Sylfaen"/>
                <a:cs typeface="Sylfaen"/>
              </a:rPr>
              <a:t>ი</a:t>
            </a:r>
            <a:r>
              <a:rPr dirty="0" smtClean="0" sz="1100" spc="-124">
                <a:latin typeface="Sylfaen"/>
                <a:cs typeface="Sylfaen"/>
              </a:rPr>
              <a:t>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971669" y="2127868"/>
            <a:ext cx="111776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8">
                <a:latin typeface="Sylfaen"/>
                <a:cs typeface="Sylfaen"/>
              </a:rPr>
              <a:t>თ</a:t>
            </a:r>
            <a:r>
              <a:rPr dirty="0" smtClean="0" sz="1100" spc="18">
                <a:latin typeface="Sylfaen"/>
                <a:cs typeface="Sylfaen"/>
              </a:rPr>
              <a:t>ა</a:t>
            </a:r>
            <a:r>
              <a:rPr dirty="0" smtClean="0" sz="1100" spc="18">
                <a:latin typeface="Sylfaen"/>
                <a:cs typeface="Sylfaen"/>
              </a:rPr>
              <a:t>ნ</a:t>
            </a:r>
            <a:r>
              <a:rPr dirty="0" smtClean="0" sz="1100" spc="18">
                <a:latin typeface="Sylfaen"/>
                <a:cs typeface="Sylfaen"/>
              </a:rPr>
              <a:t>ა</a:t>
            </a:r>
            <a:r>
              <a:rPr dirty="0" smtClean="0" sz="1100" spc="18">
                <a:latin typeface="Sylfaen"/>
                <a:cs typeface="Sylfaen"/>
              </a:rPr>
              <a:t>მ</a:t>
            </a:r>
            <a:r>
              <a:rPr dirty="0" smtClean="0" sz="1100" spc="18">
                <a:latin typeface="Sylfaen"/>
                <a:cs typeface="Sylfaen"/>
              </a:rPr>
              <a:t>შ</a:t>
            </a:r>
            <a:r>
              <a:rPr dirty="0" smtClean="0" sz="1100" spc="18">
                <a:latin typeface="Sylfaen"/>
                <a:cs typeface="Sylfaen"/>
              </a:rPr>
              <a:t>რ</a:t>
            </a:r>
            <a:r>
              <a:rPr dirty="0" smtClean="0" sz="1100" spc="18">
                <a:latin typeface="Sylfaen"/>
                <a:cs typeface="Sylfaen"/>
              </a:rPr>
              <a:t>ო</a:t>
            </a:r>
            <a:r>
              <a:rPr dirty="0" smtClean="0" sz="1100" spc="18">
                <a:latin typeface="Sylfaen"/>
                <a:cs typeface="Sylfaen"/>
              </a:rPr>
              <a:t>მ</a:t>
            </a:r>
            <a:r>
              <a:rPr dirty="0" smtClean="0" sz="1100" spc="18">
                <a:latin typeface="Sylfaen"/>
                <a:cs typeface="Sylfaen"/>
              </a:rPr>
              <a:t>ე</a:t>
            </a:r>
            <a:r>
              <a:rPr dirty="0" smtClean="0" sz="1100" spc="18">
                <a:latin typeface="Sylfaen"/>
                <a:cs typeface="Sylfaen"/>
              </a:rPr>
              <a:t>ლ</a:t>
            </a:r>
            <a:r>
              <a:rPr dirty="0" smtClean="0" sz="1100" spc="18">
                <a:latin typeface="Sylfaen"/>
                <a:cs typeface="Sylfaen"/>
              </a:rPr>
              <a:t>მ</a:t>
            </a:r>
            <a:r>
              <a:rPr dirty="0" smtClean="0" sz="1100" spc="18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221730" y="2127868"/>
            <a:ext cx="46088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20">
                <a:latin typeface="Sylfaen"/>
                <a:cs typeface="Sylfaen"/>
              </a:rPr>
              <a:t>თ</a:t>
            </a:r>
            <a:r>
              <a:rPr dirty="0" smtClean="0" sz="1100" spc="20">
                <a:latin typeface="Sylfaen"/>
                <a:cs typeface="Sylfaen"/>
              </a:rPr>
              <a:t>ა</a:t>
            </a:r>
            <a:r>
              <a:rPr dirty="0" smtClean="0" sz="1100" spc="20">
                <a:latin typeface="Sylfaen"/>
                <a:cs typeface="Sylfaen"/>
              </a:rPr>
              <a:t>მ</a:t>
            </a:r>
            <a:r>
              <a:rPr dirty="0" smtClean="0" sz="1100" spc="20">
                <a:latin typeface="Sylfaen"/>
                <a:cs typeface="Sylfaen"/>
              </a:rPr>
              <a:t>ა</a:t>
            </a:r>
            <a:r>
              <a:rPr dirty="0" smtClean="0" sz="1100" spc="20">
                <a:latin typeface="Sylfaen"/>
                <a:cs typeface="Sylfaen"/>
              </a:rPr>
              <a:t>რ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927731" y="2420476"/>
            <a:ext cx="72349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2">
                <a:latin typeface="Sylfaen"/>
                <a:cs typeface="Sylfaen"/>
              </a:rPr>
              <a:t>შა</a:t>
            </a:r>
            <a:r>
              <a:rPr dirty="0" smtClean="0" sz="1100" spc="2">
                <a:latin typeface="Sylfaen"/>
                <a:cs typeface="Sylfaen"/>
              </a:rPr>
              <a:t>ლ</a:t>
            </a:r>
            <a:r>
              <a:rPr dirty="0" smtClean="0" sz="1100" spc="2">
                <a:latin typeface="Sylfaen"/>
                <a:cs typeface="Sylfaen"/>
              </a:rPr>
              <a:t>ი</a:t>
            </a:r>
            <a:r>
              <a:rPr dirty="0" smtClean="0" sz="1100" spc="2">
                <a:latin typeface="Sylfaen"/>
                <a:cs typeface="Sylfaen"/>
              </a:rPr>
              <a:t>კ</a:t>
            </a:r>
            <a:r>
              <a:rPr dirty="0" smtClean="0" sz="1100" spc="2">
                <a:latin typeface="Sylfaen"/>
                <a:cs typeface="Sylfaen"/>
              </a:rPr>
              <a:t>ა</a:t>
            </a:r>
            <a:r>
              <a:rPr dirty="0" smtClean="0" sz="1100" spc="2">
                <a:latin typeface="Sylfaen"/>
                <a:cs typeface="Sylfaen"/>
              </a:rPr>
              <a:t>ძ</a:t>
            </a:r>
            <a:r>
              <a:rPr dirty="0" smtClean="0" sz="1100" spc="2">
                <a:latin typeface="Sylfaen"/>
                <a:cs typeface="Sylfaen"/>
              </a:rPr>
              <a:t>ე</a:t>
            </a:r>
            <a:r>
              <a:rPr dirty="0" smtClean="0" sz="1100" spc="2">
                <a:latin typeface="Sylfaen"/>
                <a:cs typeface="Sylfaen"/>
              </a:rPr>
              <a:t>მ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759835" y="2420476"/>
            <a:ext cx="22186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და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090797" y="2420476"/>
            <a:ext cx="42674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">
                <a:latin typeface="Sylfaen"/>
                <a:cs typeface="Sylfaen"/>
              </a:rPr>
              <a:t>ბ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მ</a:t>
            </a:r>
            <a:r>
              <a:rPr dirty="0" smtClean="0" sz="1100" spc="-2">
                <a:latin typeface="Sylfaen"/>
                <a:cs typeface="Sylfaen"/>
              </a:rPr>
              <a:t>-</a:t>
            </a:r>
            <a:r>
              <a:rPr dirty="0" smtClean="0" sz="1100" spc="-2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625721" y="2420476"/>
            <a:ext cx="93226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2">
                <a:latin typeface="Sylfaen"/>
                <a:cs typeface="Sylfaen"/>
              </a:rPr>
              <a:t>ს</a:t>
            </a:r>
            <a:r>
              <a:rPr dirty="0" smtClean="0" sz="1100" spc="-32">
                <a:latin typeface="Sylfaen"/>
                <a:cs typeface="Sylfaen"/>
              </a:rPr>
              <a:t>ა</a:t>
            </a:r>
            <a:r>
              <a:rPr dirty="0" smtClean="0" sz="1100" spc="-32">
                <a:latin typeface="Sylfaen"/>
                <a:cs typeface="Sylfaen"/>
              </a:rPr>
              <a:t>ე</a:t>
            </a:r>
            <a:r>
              <a:rPr dirty="0" smtClean="0" sz="1100" spc="-32">
                <a:latin typeface="Sylfaen"/>
                <a:cs typeface="Sylfaen"/>
              </a:rPr>
              <a:t>ქ</a:t>
            </a:r>
            <a:r>
              <a:rPr dirty="0" smtClean="0" sz="1100" spc="-32">
                <a:latin typeface="Sylfaen"/>
                <a:cs typeface="Sylfaen"/>
              </a:rPr>
              <a:t>ს</a:t>
            </a:r>
            <a:r>
              <a:rPr dirty="0" smtClean="0" sz="1100" spc="-32">
                <a:latin typeface="Sylfaen"/>
                <a:cs typeface="Sylfaen"/>
              </a:rPr>
              <a:t>პ</a:t>
            </a:r>
            <a:r>
              <a:rPr dirty="0" smtClean="0" sz="1100" spc="-32">
                <a:latin typeface="Sylfaen"/>
                <a:cs typeface="Sylfaen"/>
              </a:rPr>
              <a:t>ო</a:t>
            </a:r>
            <a:r>
              <a:rPr dirty="0" smtClean="0" sz="1100" spc="-32">
                <a:latin typeface="Sylfaen"/>
                <a:cs typeface="Sylfaen"/>
              </a:rPr>
              <a:t>ზ</a:t>
            </a:r>
            <a:r>
              <a:rPr dirty="0" smtClean="0" sz="1100" spc="-32">
                <a:latin typeface="Sylfaen"/>
                <a:cs typeface="Sylfaen"/>
              </a:rPr>
              <a:t>ი</a:t>
            </a:r>
            <a:r>
              <a:rPr dirty="0" smtClean="0" sz="1100" spc="-32">
                <a:latin typeface="Sylfaen"/>
                <a:cs typeface="Sylfaen"/>
              </a:rPr>
              <a:t>ც</a:t>
            </a:r>
            <a:r>
              <a:rPr dirty="0" smtClean="0" sz="1100" spc="-32">
                <a:latin typeface="Sylfaen"/>
                <a:cs typeface="Sylfaen"/>
              </a:rPr>
              <a:t>იო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666994" y="2420476"/>
            <a:ext cx="101568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4">
                <a:latin typeface="Sylfaen"/>
                <a:cs typeface="Sylfaen"/>
              </a:rPr>
              <a:t>ყ</a:t>
            </a:r>
            <a:r>
              <a:rPr dirty="0" smtClean="0" sz="1100" spc="4">
                <a:latin typeface="Sylfaen"/>
                <a:cs typeface="Sylfaen"/>
              </a:rPr>
              <a:t>ოფ</a:t>
            </a:r>
            <a:r>
              <a:rPr dirty="0" smtClean="0" sz="1100" spc="4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ბის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927731" y="2714608"/>
            <a:ext cx="375508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9">
                <a:latin typeface="Sylfaen"/>
                <a:cs typeface="Sylfaen"/>
              </a:rPr>
              <a:t>უ</a:t>
            </a:r>
            <a:r>
              <a:rPr dirty="0" smtClean="0" sz="1100" spc="-9">
                <a:latin typeface="Sylfaen"/>
                <a:cs typeface="Sylfaen"/>
              </a:rPr>
              <a:t>ფრო</a:t>
            </a:r>
            <a:r>
              <a:rPr dirty="0" smtClean="0" sz="1100" spc="-9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ზ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უ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ძ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უ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-9">
                <a:latin typeface="Sylfaen"/>
                <a:cs typeface="Sylfaen"/>
              </a:rPr>
              <a:t>ძ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927731" y="3008740"/>
            <a:ext cx="375515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61">
                <a:latin typeface="Sylfaen"/>
                <a:cs typeface="Sylfaen"/>
              </a:rPr>
              <a:t>მ</a:t>
            </a:r>
            <a:r>
              <a:rPr dirty="0" smtClean="0" sz="1100" spc="-73">
                <a:latin typeface="Sylfaen"/>
                <a:cs typeface="Sylfaen"/>
              </a:rPr>
              <a:t>ი</a:t>
            </a:r>
            <a:r>
              <a:rPr dirty="0" smtClean="0" sz="1100" spc="-106">
                <a:latin typeface="Sylfaen"/>
                <a:cs typeface="Sylfaen"/>
              </a:rPr>
              <a:t>ზ</a:t>
            </a:r>
            <a:r>
              <a:rPr dirty="0" smtClean="0" sz="1100" spc="-56">
                <a:latin typeface="Sylfaen"/>
                <a:cs typeface="Sylfaen"/>
              </a:rPr>
              <a:t>ა</a:t>
            </a:r>
            <a:r>
              <a:rPr dirty="0" smtClean="0" sz="1100" spc="-61">
                <a:latin typeface="Sylfaen"/>
                <a:cs typeface="Sylfaen"/>
              </a:rPr>
              <a:t>ნ</a:t>
            </a:r>
            <a:r>
              <a:rPr dirty="0" smtClean="0" sz="1100" spc="-82">
                <a:latin typeface="Sylfaen"/>
                <a:cs typeface="Sylfaen"/>
              </a:rPr>
              <a:t>ი</a:t>
            </a:r>
            <a:r>
              <a:rPr dirty="0" smtClean="0" sz="1100" spc="-108">
                <a:latin typeface="Sylfaen"/>
                <a:cs typeface="Sylfaen"/>
              </a:rPr>
              <a:t>თ</a:t>
            </a:r>
            <a:r>
              <a:rPr dirty="0" smtClean="0" sz="1100" spc="-32">
                <a:latin typeface="Sylfaen"/>
                <a:cs typeface="Sylfaen"/>
              </a:rPr>
              <a:t>   </a:t>
            </a:r>
            <a:r>
              <a:rPr dirty="0" smtClean="0" sz="1100" spc="126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0">
                <a:latin typeface="Sylfaen"/>
                <a:cs typeface="Sylfaen"/>
              </a:rPr>
              <a:t>ვლ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-</a:t>
            </a:r>
            <a:r>
              <a:rPr dirty="0" smtClean="0" sz="1100" spc="0">
                <a:latin typeface="Sylfaen"/>
                <a:cs typeface="Sylfaen"/>
              </a:rPr>
              <a:t>ძ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61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ძ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    </a:t>
            </a:r>
            <a:r>
              <a:rPr dirty="0" smtClean="0" sz="1100" spc="18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ჭ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რის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40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162">
                <a:latin typeface="Sylfaen"/>
                <a:cs typeface="Sylfaen"/>
              </a:rPr>
              <a:t>ზ</a:t>
            </a:r>
            <a:r>
              <a:rPr dirty="0" smtClean="0" sz="1100" spc="-100">
                <a:latin typeface="Sylfaen"/>
                <a:cs typeface="Sylfaen"/>
              </a:rPr>
              <a:t>ე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63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927731" y="3303253"/>
            <a:ext cx="61679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">
                <a:latin typeface="Sylfaen"/>
                <a:cs typeface="Sylfaen"/>
              </a:rPr>
              <a:t>ხ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რ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ტ</a:t>
            </a:r>
            <a:r>
              <a:rPr dirty="0" smtClean="0" sz="1100" spc="-2">
                <a:latin typeface="Sylfaen"/>
                <a:cs typeface="Sylfaen"/>
              </a:rPr>
              <a:t>ო</a:t>
            </a:r>
            <a:r>
              <a:rPr dirty="0" smtClean="0" sz="1100" spc="-2">
                <a:latin typeface="Sylfaen"/>
                <a:cs typeface="Sylfaen"/>
              </a:rPr>
              <a:t>ნ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791839" y="3303253"/>
            <a:ext cx="201917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4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ხ</a:t>
            </a:r>
            <a:r>
              <a:rPr dirty="0" smtClean="0" sz="1100" spc="-31">
                <a:latin typeface="Sylfaen"/>
                <a:cs typeface="Sylfaen"/>
              </a:rPr>
              <a:t>ვ</a:t>
            </a:r>
            <a:r>
              <a:rPr dirty="0" smtClean="0" sz="1100" spc="-27">
                <a:latin typeface="Sylfaen"/>
                <a:cs typeface="Sylfaen"/>
              </a:rPr>
              <a:t>ლ</a:t>
            </a:r>
            <a:r>
              <a:rPr dirty="0" smtClean="0" sz="1100" spc="-25">
                <a:latin typeface="Sylfaen"/>
                <a:cs typeface="Sylfaen"/>
              </a:rPr>
              <a:t>ე</a:t>
            </a:r>
            <a:r>
              <a:rPr dirty="0" smtClean="0" sz="1100" spc="-23">
                <a:latin typeface="Sylfaen"/>
                <a:cs typeface="Sylfaen"/>
              </a:rPr>
              <a:t>დ</a:t>
            </a:r>
            <a:r>
              <a:rPr dirty="0" smtClean="0" sz="1100" spc="-28">
                <a:latin typeface="Sylfaen"/>
                <a:cs typeface="Sylfaen"/>
              </a:rPr>
              <a:t>ი</a:t>
            </a:r>
            <a:r>
              <a:rPr dirty="0" smtClean="0" sz="1100" spc="-24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ნ</a:t>
            </a:r>
            <a:r>
              <a:rPr dirty="0" smtClean="0" sz="1100" spc="-17">
                <a:latin typeface="Sylfaen"/>
                <a:cs typeface="Sylfaen"/>
              </a:rPr>
              <a:t>ის</a:t>
            </a:r>
            <a:r>
              <a:rPr dirty="0" smtClean="0" sz="1100" spc="-8">
                <a:latin typeface="Sylfaen"/>
                <a:cs typeface="Sylfaen"/>
              </a:rPr>
              <a:t>       </a:t>
            </a:r>
            <a:r>
              <a:rPr dirty="0" smtClean="0" sz="1100" spc="168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74">
                <a:latin typeface="Sylfaen"/>
                <a:cs typeface="Sylfaen"/>
              </a:rPr>
              <a:t>ხ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11">
                <a:latin typeface="Sylfaen"/>
                <a:cs typeface="Sylfaen"/>
              </a:rPr>
              <a:t>წი</a:t>
            </a:r>
            <a:r>
              <a:rPr dirty="0" smtClean="0" sz="1100" spc="-30">
                <a:latin typeface="Sylfaen"/>
                <a:cs typeface="Sylfaen"/>
              </a:rPr>
              <a:t>ფ</a:t>
            </a:r>
            <a:r>
              <a:rPr dirty="0" smtClean="0" sz="1100" spc="76">
                <a:latin typeface="Sylfaen"/>
                <a:cs typeface="Sylfaen"/>
              </a:rPr>
              <a:t>ო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057138" y="3303253"/>
            <a:ext cx="62402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10">
                <a:latin typeface="Sylfaen"/>
                <a:cs typeface="Sylfaen"/>
              </a:rPr>
              <a:t>მ</a:t>
            </a:r>
            <a:r>
              <a:rPr dirty="0" smtClean="0" sz="1100" spc="-110">
                <a:latin typeface="Sylfaen"/>
                <a:cs typeface="Sylfaen"/>
              </a:rPr>
              <a:t>უ</a:t>
            </a:r>
            <a:r>
              <a:rPr dirty="0" smtClean="0" sz="1100" spc="-110">
                <a:latin typeface="Sylfaen"/>
                <a:cs typeface="Sylfaen"/>
              </a:rPr>
              <a:t>ზ</a:t>
            </a:r>
            <a:r>
              <a:rPr dirty="0" smtClean="0" sz="1100" spc="-110">
                <a:latin typeface="Sylfaen"/>
                <a:cs typeface="Sylfaen"/>
              </a:rPr>
              <a:t>ე</a:t>
            </a:r>
            <a:r>
              <a:rPr dirty="0" smtClean="0" sz="1100" spc="-110">
                <a:latin typeface="Sylfaen"/>
                <a:cs typeface="Sylfaen"/>
              </a:rPr>
              <a:t>უ</a:t>
            </a:r>
            <a:r>
              <a:rPr dirty="0" smtClean="0" sz="1100" spc="-110">
                <a:latin typeface="Sylfaen"/>
                <a:cs typeface="Sylfaen"/>
              </a:rPr>
              <a:t>მ</a:t>
            </a:r>
            <a:r>
              <a:rPr dirty="0" smtClean="0" sz="1100" spc="-110">
                <a:latin typeface="Sylfaen"/>
                <a:cs typeface="Sylfaen"/>
              </a:rPr>
              <a:t>შ</a:t>
            </a:r>
            <a:r>
              <a:rPr dirty="0" smtClean="0" sz="1100" spc="-110">
                <a:latin typeface="Sylfaen"/>
                <a:cs typeface="Sylfaen"/>
              </a:rPr>
              <a:t>ი</a:t>
            </a:r>
            <a:r>
              <a:rPr dirty="0" smtClean="0" sz="1100" spc="-110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927731" y="3597385"/>
            <a:ext cx="81392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8">
                <a:latin typeface="Sylfaen"/>
                <a:cs typeface="Sylfaen"/>
              </a:rPr>
              <a:t>მ</a:t>
            </a:r>
            <a:r>
              <a:rPr dirty="0" smtClean="0" sz="1100" spc="-28">
                <a:latin typeface="Sylfaen"/>
                <a:cs typeface="Sylfaen"/>
              </a:rPr>
              <a:t>ი</a:t>
            </a:r>
            <a:r>
              <a:rPr dirty="0" smtClean="0" sz="1100" spc="-28">
                <a:latin typeface="Sylfaen"/>
                <a:cs typeface="Sylfaen"/>
              </a:rPr>
              <a:t>კ</a:t>
            </a:r>
            <a:r>
              <a:rPr dirty="0" smtClean="0" sz="1100" spc="-28">
                <a:latin typeface="Sylfaen"/>
                <a:cs typeface="Sylfaen"/>
              </a:rPr>
              <a:t>ვ</a:t>
            </a:r>
            <a:r>
              <a:rPr dirty="0" smtClean="0" sz="1100" spc="-28">
                <a:latin typeface="Sylfaen"/>
                <a:cs typeface="Sylfaen"/>
              </a:rPr>
              <a:t>ლ</a:t>
            </a:r>
            <a:r>
              <a:rPr dirty="0" smtClean="0" sz="1100" spc="-28">
                <a:latin typeface="Sylfaen"/>
                <a:cs typeface="Sylfaen"/>
              </a:rPr>
              <a:t>ე</a:t>
            </a:r>
            <a:r>
              <a:rPr dirty="0" smtClean="0" sz="1100" spc="-28">
                <a:latin typeface="Sylfaen"/>
                <a:cs typeface="Sylfaen"/>
              </a:rPr>
              <a:t>უ</a:t>
            </a:r>
            <a:r>
              <a:rPr dirty="0" smtClean="0" sz="1100" spc="-28">
                <a:latin typeface="Sylfaen"/>
                <a:cs typeface="Sylfaen"/>
              </a:rPr>
              <a:t>ლ</a:t>
            </a:r>
            <a:r>
              <a:rPr dirty="0" smtClean="0" sz="1100" spc="-28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781171" y="3597385"/>
            <a:ext cx="289999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4">
                <a:latin typeface="Sylfaen"/>
                <a:cs typeface="Sylfaen"/>
              </a:rPr>
              <a:t>ი</a:t>
            </a:r>
            <a:r>
              <a:rPr dirty="0" smtClean="0" sz="1100" spc="14">
                <a:latin typeface="Sylfaen"/>
                <a:cs typeface="Sylfaen"/>
              </a:rPr>
              <a:t>ქ</a:t>
            </a:r>
            <a:r>
              <a:rPr dirty="0" smtClean="0" sz="1100" spc="14">
                <a:latin typeface="Sylfaen"/>
                <a:cs typeface="Sylfaen"/>
              </a:rPr>
              <a:t>ნ</a:t>
            </a:r>
            <a:r>
              <a:rPr dirty="0" smtClean="0" sz="1100" spc="14">
                <a:latin typeface="Sylfaen"/>
                <a:cs typeface="Sylfaen"/>
              </a:rPr>
              <a:t>ა</a:t>
            </a:r>
            <a:r>
              <a:rPr dirty="0" smtClean="0" sz="1100" spc="14">
                <a:latin typeface="Sylfaen"/>
                <a:cs typeface="Sylfaen"/>
              </a:rPr>
              <a:t> </a:t>
            </a:r>
            <a:r>
              <a:rPr dirty="0" smtClean="0" sz="1100" spc="14">
                <a:latin typeface="Sylfaen"/>
                <a:cs typeface="Sylfaen"/>
              </a:rPr>
              <a:t> </a:t>
            </a:r>
            <a:r>
              <a:rPr dirty="0" smtClean="0" sz="1100" spc="14">
                <a:latin typeface="Sylfaen"/>
                <a:cs typeface="Sylfaen"/>
              </a:rPr>
              <a:t>რ</a:t>
            </a:r>
            <a:r>
              <a:rPr dirty="0" smtClean="0" sz="1100" spc="14">
                <a:latin typeface="Sylfaen"/>
                <a:cs typeface="Sylfaen"/>
              </a:rPr>
              <a:t>ო</a:t>
            </a:r>
            <a:r>
              <a:rPr dirty="0" smtClean="0" sz="1100" spc="14">
                <a:latin typeface="Sylfaen"/>
                <a:cs typeface="Sylfaen"/>
              </a:rPr>
              <a:t>მ</a:t>
            </a:r>
            <a:r>
              <a:rPr dirty="0" smtClean="0" sz="1100" spc="14">
                <a:latin typeface="Sylfaen"/>
                <a:cs typeface="Sylfaen"/>
              </a:rPr>
              <a:t>ა</a:t>
            </a:r>
            <a:r>
              <a:rPr dirty="0" smtClean="0" sz="1100" spc="14">
                <a:latin typeface="Sylfaen"/>
                <a:cs typeface="Sylfaen"/>
              </a:rPr>
              <a:t>უ</a:t>
            </a:r>
            <a:r>
              <a:rPr dirty="0" smtClean="0" sz="1100" spc="14">
                <a:latin typeface="Sylfaen"/>
                <a:cs typeface="Sylfaen"/>
              </a:rPr>
              <a:t>ლ</a:t>
            </a:r>
            <a:r>
              <a:rPr dirty="0" smtClean="0" sz="1100" spc="14">
                <a:latin typeface="Sylfaen"/>
                <a:cs typeface="Sylfaen"/>
              </a:rPr>
              <a:t>ი</a:t>
            </a:r>
            <a:r>
              <a:rPr dirty="0" smtClean="0" sz="1100" spc="14">
                <a:latin typeface="Sylfaen"/>
                <a:cs typeface="Sylfaen"/>
              </a:rPr>
              <a:t> </a:t>
            </a:r>
            <a:r>
              <a:rPr dirty="0" smtClean="0" sz="1100" spc="14">
                <a:latin typeface="Sylfaen"/>
                <a:cs typeface="Sylfaen"/>
              </a:rPr>
              <a:t> </a:t>
            </a:r>
            <a:r>
              <a:rPr dirty="0" smtClean="0" sz="1100" spc="14">
                <a:latin typeface="Sylfaen"/>
                <a:cs typeface="Sylfaen"/>
              </a:rPr>
              <a:t>ხ</a:t>
            </a:r>
            <a:r>
              <a:rPr dirty="0" smtClean="0" sz="1100" spc="14">
                <a:latin typeface="Sylfaen"/>
                <a:cs typeface="Sylfaen"/>
              </a:rPr>
              <a:t>ა</a:t>
            </a:r>
            <a:r>
              <a:rPr dirty="0" smtClean="0" sz="1100" spc="14">
                <a:latin typeface="Sylfaen"/>
                <a:cs typeface="Sylfaen"/>
              </a:rPr>
              <a:t>ნ</a:t>
            </a:r>
            <a:r>
              <a:rPr dirty="0" smtClean="0" sz="1100" spc="14">
                <a:latin typeface="Sylfaen"/>
                <a:cs typeface="Sylfaen"/>
              </a:rPr>
              <a:t>ის</a:t>
            </a:r>
            <a:r>
              <a:rPr dirty="0" smtClean="0" sz="1100" spc="14">
                <a:latin typeface="Sylfaen"/>
                <a:cs typeface="Sylfaen"/>
              </a:rPr>
              <a:t> </a:t>
            </a:r>
            <a:r>
              <a:rPr dirty="0" smtClean="0" sz="1100" spc="14">
                <a:latin typeface="Sylfaen"/>
                <a:cs typeface="Sylfaen"/>
              </a:rPr>
              <a:t>ს</a:t>
            </a:r>
            <a:r>
              <a:rPr dirty="0" smtClean="0" sz="1100" spc="14">
                <a:latin typeface="Sylfaen"/>
                <a:cs typeface="Sylfaen"/>
              </a:rPr>
              <a:t>ა</a:t>
            </a:r>
            <a:r>
              <a:rPr dirty="0" smtClean="0" sz="1100" spc="14">
                <a:latin typeface="Sylfaen"/>
                <a:cs typeface="Sylfaen"/>
              </a:rPr>
              <a:t>ი</a:t>
            </a:r>
            <a:r>
              <a:rPr dirty="0" smtClean="0" sz="1100" spc="14">
                <a:latin typeface="Sylfaen"/>
                <a:cs typeface="Sylfaen"/>
              </a:rPr>
              <a:t>ნ</a:t>
            </a:r>
            <a:r>
              <a:rPr dirty="0" smtClean="0" sz="1100" spc="14">
                <a:latin typeface="Sylfaen"/>
                <a:cs typeface="Sylfaen"/>
              </a:rPr>
              <a:t>ტ</a:t>
            </a:r>
            <a:r>
              <a:rPr dirty="0" smtClean="0" sz="1100" spc="14">
                <a:latin typeface="Sylfaen"/>
                <a:cs typeface="Sylfaen"/>
              </a:rPr>
              <a:t>ე</a:t>
            </a:r>
            <a:r>
              <a:rPr dirty="0" smtClean="0" sz="1100" spc="14">
                <a:latin typeface="Sylfaen"/>
                <a:cs typeface="Sylfaen"/>
              </a:rPr>
              <a:t>რ</a:t>
            </a:r>
            <a:r>
              <a:rPr dirty="0" smtClean="0" sz="1100" spc="14">
                <a:latin typeface="Sylfaen"/>
                <a:cs typeface="Sylfaen"/>
              </a:rPr>
              <a:t>ე</a:t>
            </a:r>
            <a:r>
              <a:rPr dirty="0" smtClean="0" sz="1100" spc="14">
                <a:latin typeface="Sylfaen"/>
                <a:cs typeface="Sylfaen"/>
              </a:rPr>
              <a:t>ს</a:t>
            </a:r>
            <a:r>
              <a:rPr dirty="0" smtClean="0" sz="1100" spc="14">
                <a:latin typeface="Sylfaen"/>
                <a:cs typeface="Sylfaen"/>
              </a:rPr>
              <a:t>ო</a:t>
            </a:r>
            <a:r>
              <a:rPr dirty="0" smtClean="0" sz="1100" spc="14">
                <a:latin typeface="Sylfaen"/>
                <a:cs typeface="Sylfaen"/>
              </a:rPr>
              <a:t> </a:t>
            </a:r>
            <a:r>
              <a:rPr dirty="0" smtClean="0" sz="1100" spc="14">
                <a:latin typeface="Sylfaen"/>
                <a:cs typeface="Sylfaen"/>
              </a:rPr>
              <a:t> </a:t>
            </a:r>
            <a:r>
              <a:rPr dirty="0" smtClean="0" sz="1100" spc="14">
                <a:latin typeface="Sylfaen"/>
                <a:cs typeface="Sylfaen"/>
              </a:rPr>
              <a:t>მ</a:t>
            </a:r>
            <a:r>
              <a:rPr dirty="0" smtClean="0" sz="1100" spc="14">
                <a:latin typeface="Sylfaen"/>
                <a:cs typeface="Sylfaen"/>
              </a:rPr>
              <a:t>ა</a:t>
            </a:r>
            <a:r>
              <a:rPr dirty="0" smtClean="0" sz="1100" spc="14">
                <a:latin typeface="Sylfaen"/>
                <a:cs typeface="Sylfaen"/>
              </a:rPr>
              <a:t>ს</a:t>
            </a:r>
            <a:r>
              <a:rPr dirty="0" smtClean="0" sz="1100" spc="14">
                <a:latin typeface="Sylfaen"/>
                <a:cs typeface="Sylfaen"/>
              </a:rPr>
              <a:t>ა</a:t>
            </a:r>
            <a:r>
              <a:rPr dirty="0" smtClean="0" sz="1100" spc="14">
                <a:latin typeface="Sylfaen"/>
                <a:cs typeface="Sylfaen"/>
              </a:rPr>
              <a:t>ლ</a:t>
            </a:r>
            <a:r>
              <a:rPr dirty="0" smtClean="0" sz="1100" spc="14">
                <a:latin typeface="Sylfaen"/>
                <a:cs typeface="Sylfaen"/>
              </a:rPr>
              <a:t>ა</a:t>
            </a:r>
            <a:r>
              <a:rPr dirty="0" smtClean="0" sz="1100" spc="14">
                <a:latin typeface="Sylfaen"/>
                <a:cs typeface="Sylfaen"/>
              </a:rPr>
              <a:t>: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927731" y="3891517"/>
            <a:ext cx="80843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7">
                <a:latin typeface="Sylfaen"/>
                <a:cs typeface="Sylfaen"/>
              </a:rPr>
              <a:t>ლ</a:t>
            </a:r>
            <a:r>
              <a:rPr dirty="0" smtClean="0" sz="1100" spc="-27">
                <a:latin typeface="Sylfaen"/>
                <a:cs typeface="Sylfaen"/>
              </a:rPr>
              <a:t>უ</a:t>
            </a:r>
            <a:r>
              <a:rPr dirty="0" smtClean="0" sz="1100" spc="-27">
                <a:latin typeface="Sylfaen"/>
                <a:cs typeface="Sylfaen"/>
              </a:rPr>
              <a:t>რ</a:t>
            </a:r>
            <a:r>
              <a:rPr dirty="0" smtClean="0" sz="1100" spc="-27">
                <a:latin typeface="Sylfaen"/>
                <a:cs typeface="Sylfaen"/>
              </a:rPr>
              <a:t>ს</a:t>
            </a:r>
            <a:r>
              <a:rPr dirty="0" smtClean="0" sz="1100" spc="-27">
                <a:latin typeface="Sylfaen"/>
                <a:cs typeface="Sylfaen"/>
              </a:rPr>
              <a:t>მ</a:t>
            </a:r>
            <a:r>
              <a:rPr dirty="0" smtClean="0" sz="1100" spc="-27">
                <a:latin typeface="Sylfaen"/>
                <a:cs typeface="Sylfaen"/>
              </a:rPr>
              <a:t>ნ</a:t>
            </a:r>
            <a:r>
              <a:rPr dirty="0" smtClean="0" sz="1100" spc="-27">
                <a:latin typeface="Sylfaen"/>
                <a:cs typeface="Sylfaen"/>
              </a:rPr>
              <a:t>ე</a:t>
            </a:r>
            <a:r>
              <a:rPr dirty="0" smtClean="0" sz="1100" spc="-27">
                <a:latin typeface="Sylfaen"/>
                <a:cs typeface="Sylfaen"/>
              </a:rPr>
              <a:t>ბ</a:t>
            </a:r>
            <a:r>
              <a:rPr dirty="0" smtClean="0" sz="1100" spc="-27">
                <a:latin typeface="Sylfaen"/>
                <a:cs typeface="Sylfaen"/>
              </a:rPr>
              <a:t>ი</a:t>
            </a:r>
            <a:r>
              <a:rPr dirty="0" smtClean="0" sz="1100" spc="-27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782695" y="3891517"/>
            <a:ext cx="289825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67">
                <a:latin typeface="Sylfaen"/>
                <a:cs typeface="Sylfaen"/>
              </a:rPr>
              <a:t>ი</a:t>
            </a:r>
            <a:r>
              <a:rPr dirty="0" smtClean="0" sz="1100" spc="-54">
                <a:latin typeface="Sylfaen"/>
                <a:cs typeface="Sylfaen"/>
              </a:rPr>
              <a:t>ნ</a:t>
            </a:r>
            <a:r>
              <a:rPr dirty="0" smtClean="0" sz="1100" spc="31">
                <a:latin typeface="Sylfaen"/>
                <a:cs typeface="Sylfaen"/>
              </a:rPr>
              <a:t>ოპ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87">
                <a:latin typeface="Sylfaen"/>
                <a:cs typeface="Sylfaen"/>
              </a:rPr>
              <a:t>რ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10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ფო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74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ძ</a:t>
            </a:r>
            <a:r>
              <a:rPr dirty="0" smtClean="0" sz="1100" spc="0">
                <a:latin typeface="Sylfaen"/>
                <a:cs typeface="Sylfaen"/>
              </a:rPr>
              <a:t>ირ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9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ვრის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18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ძ</a:t>
            </a:r>
            <a:r>
              <a:rPr dirty="0" smtClean="0" sz="1100" spc="0">
                <a:latin typeface="Sylfaen"/>
                <a:cs typeface="Sylfaen"/>
              </a:rPr>
              <a:t>ირ</a:t>
            </a:r>
            <a:r>
              <a:rPr dirty="0" smtClean="0" sz="1100" spc="0">
                <a:latin typeface="Sylfaen"/>
                <a:cs typeface="Sylfaen"/>
              </a:rPr>
              <a:t>-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927731" y="4185649"/>
            <a:ext cx="3752720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3">
                <a:latin typeface="Sylfaen"/>
                <a:cs typeface="Sylfaen"/>
              </a:rPr>
              <a:t>კ</a:t>
            </a:r>
            <a:r>
              <a:rPr dirty="0" smtClean="0" sz="1100" spc="3">
                <a:latin typeface="Sylfaen"/>
                <a:cs typeface="Sylfaen"/>
              </a:rPr>
              <a:t>ე</a:t>
            </a:r>
            <a:r>
              <a:rPr dirty="0" smtClean="0" sz="1100" spc="3">
                <a:latin typeface="Sylfaen"/>
                <a:cs typeface="Sylfaen"/>
              </a:rPr>
              <a:t>დ</a:t>
            </a:r>
            <a:r>
              <a:rPr dirty="0" smtClean="0" sz="1100" spc="3">
                <a:latin typeface="Sylfaen"/>
                <a:cs typeface="Sylfaen"/>
              </a:rPr>
              <a:t>ლ</a:t>
            </a:r>
            <a:r>
              <a:rPr dirty="0" smtClean="0" sz="1100" spc="3">
                <a:latin typeface="Sylfaen"/>
                <a:cs typeface="Sylfaen"/>
              </a:rPr>
              <a:t>ის</a:t>
            </a:r>
            <a:r>
              <a:rPr dirty="0" smtClean="0" sz="1100" spc="3">
                <a:latin typeface="Sylfaen"/>
                <a:cs typeface="Sylfaen"/>
              </a:rPr>
              <a:t> </a:t>
            </a:r>
            <a:r>
              <a:rPr dirty="0" smtClean="0" sz="1100" spc="3">
                <a:latin typeface="Sylfaen"/>
                <a:cs typeface="Sylfaen"/>
              </a:rPr>
              <a:t>ფ</a:t>
            </a:r>
            <a:r>
              <a:rPr dirty="0" smtClean="0" sz="1100" spc="3">
                <a:latin typeface="Sylfaen"/>
                <a:cs typeface="Sylfaen"/>
              </a:rPr>
              <a:t>რ</a:t>
            </a:r>
            <a:r>
              <a:rPr dirty="0" smtClean="0" sz="1100" spc="3">
                <a:latin typeface="Sylfaen"/>
                <a:cs typeface="Sylfaen"/>
              </a:rPr>
              <a:t>ა</a:t>
            </a:r>
            <a:r>
              <a:rPr dirty="0" smtClean="0" sz="1100" spc="3">
                <a:latin typeface="Sylfaen"/>
                <a:cs typeface="Sylfaen"/>
              </a:rPr>
              <a:t>გ</a:t>
            </a:r>
            <a:r>
              <a:rPr dirty="0" smtClean="0" sz="1100" spc="3">
                <a:latin typeface="Sylfaen"/>
                <a:cs typeface="Sylfaen"/>
              </a:rPr>
              <a:t>მ</a:t>
            </a:r>
            <a:r>
              <a:rPr dirty="0" smtClean="0" sz="1100" spc="3">
                <a:latin typeface="Sylfaen"/>
                <a:cs typeface="Sylfaen"/>
              </a:rPr>
              <a:t>ე</a:t>
            </a:r>
            <a:r>
              <a:rPr dirty="0" smtClean="0" sz="1100" spc="3">
                <a:latin typeface="Sylfaen"/>
                <a:cs typeface="Sylfaen"/>
              </a:rPr>
              <a:t>ნ</a:t>
            </a:r>
            <a:r>
              <a:rPr dirty="0" smtClean="0" sz="1100" spc="3">
                <a:latin typeface="Sylfaen"/>
                <a:cs typeface="Sylfaen"/>
              </a:rPr>
              <a:t>ტ</a:t>
            </a:r>
            <a:r>
              <a:rPr dirty="0" smtClean="0" sz="1100" spc="3">
                <a:latin typeface="Sylfaen"/>
                <a:cs typeface="Sylfaen"/>
              </a:rPr>
              <a:t>ე</a:t>
            </a:r>
            <a:r>
              <a:rPr dirty="0" smtClean="0" sz="1100" spc="3">
                <a:latin typeface="Sylfaen"/>
                <a:cs typeface="Sylfaen"/>
              </a:rPr>
              <a:t>ბ</a:t>
            </a:r>
            <a:r>
              <a:rPr dirty="0" smtClean="0" sz="1100" spc="3">
                <a:latin typeface="Sylfaen"/>
                <a:cs typeface="Sylfaen"/>
              </a:rPr>
              <a:t>ი</a:t>
            </a:r>
            <a:r>
              <a:rPr dirty="0" smtClean="0" sz="1100" spc="3">
                <a:latin typeface="Sylfaen"/>
                <a:cs typeface="Sylfaen"/>
              </a:rPr>
              <a:t>,</a:t>
            </a:r>
            <a:r>
              <a:rPr dirty="0" smtClean="0" sz="1100" spc="3">
                <a:latin typeface="Sylfaen"/>
                <a:cs typeface="Sylfaen"/>
              </a:rPr>
              <a:t> </a:t>
            </a:r>
            <a:r>
              <a:rPr dirty="0" smtClean="0" sz="1100" spc="3">
                <a:latin typeface="Sylfaen"/>
                <a:cs typeface="Sylfaen"/>
              </a:rPr>
              <a:t> </a:t>
            </a:r>
            <a:r>
              <a:rPr dirty="0" smtClean="0" sz="1100" spc="3">
                <a:latin typeface="Sylfaen"/>
                <a:cs typeface="Sylfaen"/>
              </a:rPr>
              <a:t>ა</a:t>
            </a:r>
            <a:r>
              <a:rPr dirty="0" smtClean="0" sz="1100" spc="3">
                <a:latin typeface="Sylfaen"/>
                <a:cs typeface="Sylfaen"/>
              </a:rPr>
              <a:t>რ</a:t>
            </a:r>
            <a:r>
              <a:rPr dirty="0" smtClean="0" sz="1100" spc="3">
                <a:latin typeface="Sylfaen"/>
                <a:cs typeface="Sylfaen"/>
              </a:rPr>
              <a:t>ის</a:t>
            </a:r>
            <a:r>
              <a:rPr dirty="0" smtClean="0" sz="1100" spc="3">
                <a:latin typeface="Sylfaen"/>
                <a:cs typeface="Sylfaen"/>
              </a:rPr>
              <a:t> </a:t>
            </a:r>
            <a:r>
              <a:rPr dirty="0" smtClean="0" sz="1100" spc="3">
                <a:latin typeface="Sylfaen"/>
                <a:cs typeface="Sylfaen"/>
              </a:rPr>
              <a:t> </a:t>
            </a:r>
            <a:r>
              <a:rPr dirty="0" smtClean="0" sz="1100" spc="3">
                <a:latin typeface="Sylfaen"/>
                <a:cs typeface="Sylfaen"/>
              </a:rPr>
              <a:t>ე</a:t>
            </a:r>
            <a:r>
              <a:rPr dirty="0" smtClean="0" sz="1100" spc="3">
                <a:latin typeface="Sylfaen"/>
                <a:cs typeface="Sylfaen"/>
              </a:rPr>
              <a:t>რთი</a:t>
            </a:r>
            <a:r>
              <a:rPr dirty="0" smtClean="0" sz="1100" spc="3">
                <a:latin typeface="Sylfaen"/>
                <a:cs typeface="Sylfaen"/>
              </a:rPr>
              <a:t> </a:t>
            </a:r>
            <a:r>
              <a:rPr dirty="0" smtClean="0" sz="1100" spc="3">
                <a:latin typeface="Sylfaen"/>
                <a:cs typeface="Sylfaen"/>
              </a:rPr>
              <a:t>ც</a:t>
            </a:r>
            <a:r>
              <a:rPr dirty="0" smtClean="0" sz="1100" spc="3">
                <a:latin typeface="Sylfaen"/>
                <a:cs typeface="Sylfaen"/>
              </a:rPr>
              <a:t>ა</a:t>
            </a:r>
            <a:r>
              <a:rPr dirty="0" smtClean="0" sz="1100" spc="3">
                <a:latin typeface="Sylfaen"/>
                <a:cs typeface="Sylfaen"/>
              </a:rPr>
              <a:t>ლ</a:t>
            </a:r>
            <a:r>
              <a:rPr dirty="0" smtClean="0" sz="1100" spc="3">
                <a:latin typeface="Sylfaen"/>
                <a:cs typeface="Sylfaen"/>
              </a:rPr>
              <a:t>ი</a:t>
            </a:r>
            <a:r>
              <a:rPr dirty="0" smtClean="0" sz="1100" spc="3">
                <a:latin typeface="Sylfaen"/>
                <a:cs typeface="Sylfaen"/>
              </a:rPr>
              <a:t> </a:t>
            </a:r>
            <a:r>
              <a:rPr dirty="0" smtClean="0" sz="1100" spc="3">
                <a:latin typeface="Sylfaen"/>
                <a:cs typeface="Sylfaen"/>
              </a:rPr>
              <a:t> </a:t>
            </a:r>
            <a:r>
              <a:rPr dirty="0" smtClean="0" sz="1100" spc="3">
                <a:latin typeface="Sylfaen"/>
                <a:cs typeface="Sylfaen"/>
              </a:rPr>
              <a:t>ა</a:t>
            </a:r>
            <a:r>
              <a:rPr dirty="0" smtClean="0" sz="1100" spc="3">
                <a:latin typeface="Sylfaen"/>
                <a:cs typeface="Sylfaen"/>
              </a:rPr>
              <a:t>რ</a:t>
            </a:r>
            <a:r>
              <a:rPr dirty="0" smtClean="0" sz="1100" spc="3">
                <a:latin typeface="Sylfaen"/>
                <a:cs typeface="Sylfaen"/>
              </a:rPr>
              <a:t>ი</a:t>
            </a:r>
            <a:r>
              <a:rPr dirty="0" smtClean="0" sz="1100" spc="3">
                <a:latin typeface="Sylfaen"/>
                <a:cs typeface="Sylfaen"/>
              </a:rPr>
              <a:t>ბ</a:t>
            </a:r>
            <a:r>
              <a:rPr dirty="0" smtClean="0" sz="1100" spc="3">
                <a:latin typeface="Sylfaen"/>
                <a:cs typeface="Sylfaen"/>
              </a:rPr>
              <a:t>ა</a:t>
            </a:r>
            <a:r>
              <a:rPr dirty="0" smtClean="0" sz="1100" spc="3">
                <a:latin typeface="Sylfaen"/>
                <a:cs typeface="Sylfaen"/>
              </a:rPr>
              <a:t>ლ</a:t>
            </a:r>
            <a:r>
              <a:rPr dirty="0" smtClean="0" sz="1100" spc="3">
                <a:latin typeface="Sylfaen"/>
                <a:cs typeface="Sylfaen"/>
              </a:rPr>
              <a:t>ი</a:t>
            </a:r>
            <a:r>
              <a:rPr dirty="0" smtClean="0" sz="1100" spc="3">
                <a:latin typeface="Sylfaen"/>
                <a:cs typeface="Sylfaen"/>
              </a:rPr>
              <a:t>ს</a:t>
            </a:r>
            <a:r>
              <a:rPr dirty="0" smtClean="0" sz="1100" spc="3">
                <a:latin typeface="Sylfaen"/>
                <a:cs typeface="Sylfaen"/>
              </a:rPr>
              <a:t>ე</a:t>
            </a:r>
            <a:r>
              <a:rPr dirty="0" smtClean="0" sz="1100" spc="3">
                <a:latin typeface="Sylfaen"/>
                <a:cs typeface="Sylfaen"/>
              </a:rPr>
              <a:t>ბ</a:t>
            </a:r>
            <a:r>
              <a:rPr dirty="0" smtClean="0" sz="1100" spc="3">
                <a:latin typeface="Sylfaen"/>
                <a:cs typeface="Sylfaen"/>
              </a:rPr>
              <a:t>რ</a:t>
            </a:r>
            <a:r>
              <a:rPr dirty="0" smtClean="0" sz="1100" spc="3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927731" y="4479781"/>
            <a:ext cx="375414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9">
                <a:latin typeface="Sylfaen"/>
                <a:cs typeface="Sylfaen"/>
              </a:rPr>
              <a:t>ჭუ</a:t>
            </a:r>
            <a:r>
              <a:rPr dirty="0" smtClean="0" sz="1100" spc="-19">
                <a:latin typeface="Sylfaen"/>
                <a:cs typeface="Sylfaen"/>
              </a:rPr>
              <a:t>რ</a:t>
            </a:r>
            <a:r>
              <a:rPr dirty="0" smtClean="0" sz="1100" spc="-19">
                <a:latin typeface="Sylfaen"/>
                <a:cs typeface="Sylfaen"/>
              </a:rPr>
              <a:t>ჭ</a:t>
            </a:r>
            <a:r>
              <a:rPr dirty="0" smtClean="0" sz="1100" spc="-19">
                <a:latin typeface="Sylfaen"/>
                <a:cs typeface="Sylfaen"/>
              </a:rPr>
              <a:t>ე</a:t>
            </a:r>
            <a:r>
              <a:rPr dirty="0" smtClean="0" sz="1100" spc="-19">
                <a:latin typeface="Sylfaen"/>
                <a:cs typeface="Sylfaen"/>
              </a:rPr>
              <a:t>ლ</a:t>
            </a:r>
            <a:r>
              <a:rPr dirty="0" smtClean="0" sz="1100" spc="-19">
                <a:latin typeface="Sylfaen"/>
                <a:cs typeface="Sylfaen"/>
              </a:rPr>
              <a:t>ი</a:t>
            </a:r>
            <a:r>
              <a:rPr dirty="0" smtClean="0" sz="1100" spc="-19">
                <a:latin typeface="Sylfaen"/>
                <a:cs typeface="Sylfaen"/>
              </a:rPr>
              <a:t>ც</a:t>
            </a:r>
            <a:r>
              <a:rPr dirty="0" smtClean="0" sz="1100" spc="-19">
                <a:latin typeface="Sylfaen"/>
                <a:cs typeface="Sylfaen"/>
              </a:rPr>
              <a:t>.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მ</a:t>
            </a:r>
            <a:r>
              <a:rPr dirty="0" smtClean="0" sz="1100" spc="-19">
                <a:latin typeface="Sylfaen"/>
                <a:cs typeface="Sylfaen"/>
              </a:rPr>
              <a:t>ის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შ</a:t>
            </a:r>
            <a:r>
              <a:rPr dirty="0" smtClean="0" sz="1100" spc="-19">
                <a:latin typeface="Sylfaen"/>
                <a:cs typeface="Sylfaen"/>
              </a:rPr>
              <a:t>ე</a:t>
            </a:r>
            <a:r>
              <a:rPr dirty="0" smtClean="0" sz="1100" spc="-19">
                <a:latin typeface="Sylfaen"/>
                <a:cs typeface="Sylfaen"/>
              </a:rPr>
              <a:t>მ</a:t>
            </a:r>
            <a:r>
              <a:rPr dirty="0" smtClean="0" sz="1100" spc="-19">
                <a:latin typeface="Sylfaen"/>
                <a:cs typeface="Sylfaen"/>
              </a:rPr>
              <a:t>დ</a:t>
            </a:r>
            <a:r>
              <a:rPr dirty="0" smtClean="0" sz="1100" spc="-19">
                <a:latin typeface="Sylfaen"/>
                <a:cs typeface="Sylfaen"/>
              </a:rPr>
              <a:t>ე</a:t>
            </a:r>
            <a:r>
              <a:rPr dirty="0" smtClean="0" sz="1100" spc="-19">
                <a:latin typeface="Sylfaen"/>
                <a:cs typeface="Sylfaen"/>
              </a:rPr>
              <a:t>გ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ჩ</a:t>
            </a:r>
            <a:r>
              <a:rPr dirty="0" smtClean="0" sz="1100" spc="-19">
                <a:latin typeface="Sylfaen"/>
                <a:cs typeface="Sylfaen"/>
              </a:rPr>
              <a:t>ვ</a:t>
            </a:r>
            <a:r>
              <a:rPr dirty="0" smtClean="0" sz="1100" spc="-19">
                <a:latin typeface="Sylfaen"/>
                <a:cs typeface="Sylfaen"/>
              </a:rPr>
              <a:t>ე</a:t>
            </a:r>
            <a:r>
              <a:rPr dirty="0" smtClean="0" sz="1100" spc="-19">
                <a:latin typeface="Sylfaen"/>
                <a:cs typeface="Sylfaen"/>
              </a:rPr>
              <a:t>ნ</a:t>
            </a:r>
            <a:r>
              <a:rPr dirty="0" smtClean="0" sz="1100" spc="-19">
                <a:latin typeface="Sylfaen"/>
                <a:cs typeface="Sylfaen"/>
              </a:rPr>
              <a:t>მ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ჯ</a:t>
            </a:r>
            <a:r>
              <a:rPr dirty="0" smtClean="0" sz="1100" spc="-19">
                <a:latin typeface="Sylfaen"/>
                <a:cs typeface="Sylfaen"/>
              </a:rPr>
              <a:t>გ</a:t>
            </a:r>
            <a:r>
              <a:rPr dirty="0" smtClean="0" sz="1100" spc="-19">
                <a:latin typeface="Sylfaen"/>
                <a:cs typeface="Sylfaen"/>
              </a:rPr>
              <a:t>უ</a:t>
            </a:r>
            <a:r>
              <a:rPr dirty="0" smtClean="0" sz="1100" spc="-19">
                <a:latin typeface="Sylfaen"/>
                <a:cs typeface="Sylfaen"/>
              </a:rPr>
              <a:t>ფ</a:t>
            </a:r>
            <a:r>
              <a:rPr dirty="0" smtClean="0" sz="1100" spc="-19">
                <a:latin typeface="Sylfaen"/>
                <a:cs typeface="Sylfaen"/>
              </a:rPr>
              <a:t>მ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გ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დ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წ</a:t>
            </a:r>
            <a:r>
              <a:rPr dirty="0" smtClean="0" sz="1100" spc="-19">
                <a:latin typeface="Sylfaen"/>
                <a:cs typeface="Sylfaen"/>
              </a:rPr>
              <a:t>ყ</a:t>
            </a:r>
            <a:r>
              <a:rPr dirty="0" smtClean="0" sz="1100" spc="-19">
                <a:latin typeface="Sylfaen"/>
                <a:cs typeface="Sylfaen"/>
              </a:rPr>
              <a:t>ვ</a:t>
            </a:r>
            <a:r>
              <a:rPr dirty="0" smtClean="0" sz="1100" spc="-19">
                <a:latin typeface="Sylfaen"/>
                <a:cs typeface="Sylfaen"/>
              </a:rPr>
              <a:t>ი</a:t>
            </a:r>
            <a:r>
              <a:rPr dirty="0" smtClean="0" sz="1100" spc="-19">
                <a:latin typeface="Sylfaen"/>
                <a:cs typeface="Sylfaen"/>
              </a:rPr>
              <a:t>ტ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გ</a:t>
            </a:r>
            <a:r>
              <a:rPr dirty="0" smtClean="0" sz="1100" spc="-19">
                <a:latin typeface="Sylfaen"/>
                <a:cs typeface="Sylfaen"/>
              </a:rPr>
              <a:t>ვ</a:t>
            </a:r>
            <a:r>
              <a:rPr dirty="0" smtClean="0" sz="1100" spc="-19">
                <a:latin typeface="Sylfaen"/>
                <a:cs typeface="Sylfaen"/>
              </a:rPr>
              <a:t>ე</a:t>
            </a:r>
            <a:r>
              <a:rPr dirty="0" smtClean="0" sz="1100" spc="-19">
                <a:latin typeface="Sylfaen"/>
                <a:cs typeface="Sylfaen"/>
              </a:rPr>
              <a:t>ნ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ხ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2004" y="4773913"/>
            <a:ext cx="61178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დ</a:t>
            </a:r>
            <a:r>
              <a:rPr dirty="0" smtClean="0" sz="1100" spc="-15">
                <a:latin typeface="Sylfaen"/>
                <a:cs typeface="Sylfaen"/>
              </a:rPr>
              <a:t>გ</a:t>
            </a:r>
            <a:r>
              <a:rPr dirty="0" smtClean="0" sz="1100" spc="-15">
                <a:latin typeface="Sylfaen"/>
                <a:cs typeface="Sylfaen"/>
              </a:rPr>
              <a:t>ი</a:t>
            </a:r>
            <a:r>
              <a:rPr dirty="0" smtClean="0" sz="1100" spc="-15">
                <a:latin typeface="Sylfaen"/>
                <a:cs typeface="Sylfaen"/>
              </a:rPr>
              <a:t>ლ</a:t>
            </a:r>
            <a:r>
              <a:rPr dirty="0" smtClean="0" sz="1100" spc="-15">
                <a:latin typeface="Sylfaen"/>
                <a:cs typeface="Sylfaen"/>
              </a:rPr>
              <a:t>ი</a:t>
            </a:r>
            <a:r>
              <a:rPr dirty="0" smtClean="0" sz="1100" spc="-15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27377" y="4773913"/>
            <a:ext cx="68549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4">
                <a:latin typeface="Sylfaen"/>
                <a:cs typeface="Sylfaen"/>
              </a:rPr>
              <a:t>რ</a:t>
            </a:r>
            <a:r>
              <a:rPr dirty="0" smtClean="0" sz="1100" spc="14">
                <a:latin typeface="Sylfaen"/>
                <a:cs typeface="Sylfaen"/>
              </a:rPr>
              <a:t>ო</a:t>
            </a:r>
            <a:r>
              <a:rPr dirty="0" smtClean="0" sz="1100" spc="14">
                <a:latin typeface="Sylfaen"/>
                <a:cs typeface="Sylfaen"/>
              </a:rPr>
              <a:t>მ</a:t>
            </a:r>
            <a:r>
              <a:rPr dirty="0" smtClean="0" sz="1100" spc="14">
                <a:latin typeface="Sylfaen"/>
                <a:cs typeface="Sylfaen"/>
              </a:rPr>
              <a:t>ე</a:t>
            </a:r>
            <a:r>
              <a:rPr dirty="0" smtClean="0" sz="1100" spc="14">
                <a:latin typeface="Sylfaen"/>
                <a:cs typeface="Sylfaen"/>
              </a:rPr>
              <a:t>ლ</a:t>
            </a:r>
            <a:r>
              <a:rPr dirty="0" smtClean="0" sz="1100" spc="14">
                <a:latin typeface="Sylfaen"/>
                <a:cs typeface="Sylfaen"/>
              </a:rPr>
              <a:t>ი</a:t>
            </a:r>
            <a:r>
              <a:rPr dirty="0" smtClean="0" sz="1100" spc="14">
                <a:latin typeface="Sylfaen"/>
                <a:cs typeface="Sylfaen"/>
              </a:rPr>
              <a:t>ც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427859" y="4773913"/>
            <a:ext cx="83454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75787" y="4773913"/>
            <a:ext cx="84072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3">
                <a:latin typeface="Sylfaen"/>
                <a:cs typeface="Sylfaen"/>
              </a:rPr>
              <a:t>ზ</a:t>
            </a:r>
            <a:r>
              <a:rPr dirty="0" smtClean="0" sz="1100" spc="-43">
                <a:latin typeface="Sylfaen"/>
                <a:cs typeface="Sylfaen"/>
              </a:rPr>
              <a:t>.</a:t>
            </a:r>
            <a:r>
              <a:rPr dirty="0" smtClean="0" sz="1100" spc="-43">
                <a:latin typeface="Sylfaen"/>
                <a:cs typeface="Sylfaen"/>
              </a:rPr>
              <a:t>ც</a:t>
            </a:r>
            <a:r>
              <a:rPr dirty="0" smtClean="0" sz="1100" spc="-43">
                <a:latin typeface="Sylfaen"/>
                <a:cs typeface="Sylfaen"/>
              </a:rPr>
              <a:t>ე</a:t>
            </a:r>
            <a:r>
              <a:rPr dirty="0" smtClean="0" sz="1100" spc="-43">
                <a:latin typeface="Sylfaen"/>
                <a:cs typeface="Sylfaen"/>
              </a:rPr>
              <a:t>ც</a:t>
            </a:r>
            <a:r>
              <a:rPr dirty="0" smtClean="0" sz="1100" spc="-43">
                <a:latin typeface="Sylfaen"/>
                <a:cs typeface="Sylfaen"/>
              </a:rPr>
              <a:t>ხ</a:t>
            </a:r>
            <a:r>
              <a:rPr dirty="0" smtClean="0" sz="1100" spc="-43">
                <a:latin typeface="Sylfaen"/>
                <a:cs typeface="Sylfaen"/>
              </a:rPr>
              <a:t>ლ</a:t>
            </a:r>
            <a:r>
              <a:rPr dirty="0" smtClean="0" sz="1100" spc="-43">
                <a:latin typeface="Sylfaen"/>
                <a:cs typeface="Sylfaen"/>
              </a:rPr>
              <a:t>ა</a:t>
            </a:r>
            <a:r>
              <a:rPr dirty="0" smtClean="0" sz="1100" spc="-43">
                <a:latin typeface="Sylfaen"/>
                <a:cs typeface="Sylfaen"/>
              </a:rPr>
              <a:t>ძ</a:t>
            </a:r>
            <a:r>
              <a:rPr dirty="0" smtClean="0" sz="1100" spc="-43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31589" y="4773913"/>
            <a:ext cx="89581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2">
                <a:latin typeface="Sylfaen"/>
                <a:cs typeface="Sylfaen"/>
              </a:rPr>
              <a:t>ს</a:t>
            </a:r>
            <a:r>
              <a:rPr dirty="0" smtClean="0" sz="1100" spc="2">
                <a:latin typeface="Sylfaen"/>
                <a:cs typeface="Sylfaen"/>
              </a:rPr>
              <a:t>ა</a:t>
            </a:r>
            <a:r>
              <a:rPr dirty="0" smtClean="0" sz="1100" spc="2">
                <a:latin typeface="Sylfaen"/>
                <a:cs typeface="Sylfaen"/>
              </a:rPr>
              <a:t>კ</a:t>
            </a:r>
            <a:r>
              <a:rPr dirty="0" smtClean="0" sz="1100" spc="2">
                <a:latin typeface="Sylfaen"/>
                <a:cs typeface="Sylfaen"/>
              </a:rPr>
              <a:t>ა</a:t>
            </a:r>
            <a:r>
              <a:rPr dirty="0" smtClean="0" sz="1100" spc="2">
                <a:latin typeface="Sylfaen"/>
                <a:cs typeface="Sylfaen"/>
              </a:rPr>
              <a:t>რ</a:t>
            </a:r>
            <a:r>
              <a:rPr dirty="0" smtClean="0" sz="1100" spc="2">
                <a:latin typeface="Sylfaen"/>
                <a:cs typeface="Sylfaen"/>
              </a:rPr>
              <a:t>მ</a:t>
            </a:r>
            <a:r>
              <a:rPr dirty="0" smtClean="0" sz="1100" spc="2">
                <a:latin typeface="Sylfaen"/>
                <a:cs typeface="Sylfaen"/>
              </a:rPr>
              <a:t>ი</a:t>
            </a:r>
            <a:r>
              <a:rPr dirty="0" smtClean="0" sz="1100" spc="2">
                <a:latin typeface="Sylfaen"/>
                <a:cs typeface="Sylfaen"/>
              </a:rPr>
              <a:t>დ</a:t>
            </a:r>
            <a:r>
              <a:rPr dirty="0" smtClean="0" sz="1100" spc="2">
                <a:latin typeface="Sylfaen"/>
                <a:cs typeface="Sylfaen"/>
              </a:rPr>
              <a:t>ა</a:t>
            </a:r>
            <a:r>
              <a:rPr dirty="0" smtClean="0" sz="1100" spc="2">
                <a:latin typeface="Sylfaen"/>
                <a:cs typeface="Sylfaen"/>
              </a:rPr>
              <a:t>მ</a:t>
            </a:r>
            <a:r>
              <a:rPr dirty="0" smtClean="0" sz="1100" spc="2">
                <a:latin typeface="Sylfaen"/>
                <a:cs typeface="Sylfaen"/>
              </a:rPr>
              <a:t>ო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42382" y="4773913"/>
            <a:ext cx="64993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">
                <a:latin typeface="Sylfaen"/>
                <a:cs typeface="Sylfaen"/>
              </a:rPr>
              <a:t>ნ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კ</a:t>
            </a:r>
            <a:r>
              <a:rPr dirty="0" smtClean="0" sz="1100" spc="-2">
                <a:latin typeface="Sylfaen"/>
                <a:cs typeface="Sylfaen"/>
              </a:rPr>
              <a:t>ვე</a:t>
            </a:r>
            <a:r>
              <a:rPr dirty="0" smtClean="0" sz="1100" spc="-2">
                <a:latin typeface="Sylfaen"/>
                <a:cs typeface="Sylfaen"/>
              </a:rPr>
              <a:t>თ</a:t>
            </a:r>
            <a:r>
              <a:rPr dirty="0" smtClean="0" sz="1100" spc="-2">
                <a:latin typeface="Sylfaen"/>
                <a:cs typeface="Sylfaen"/>
              </a:rPr>
              <a:t>ში</a:t>
            </a:r>
            <a:r>
              <a:rPr dirty="0" smtClean="0" sz="1100" spc="-2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05906" y="4773913"/>
            <a:ext cx="57655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დ</a:t>
            </a:r>
            <a:r>
              <a:rPr dirty="0" smtClean="0" sz="1100" spc="-17">
                <a:latin typeface="Sylfaen"/>
                <a:cs typeface="Sylfaen"/>
              </a:rPr>
              <a:t>გ</a:t>
            </a:r>
            <a:r>
              <a:rPr dirty="0" smtClean="0" sz="1100" spc="-17">
                <a:latin typeface="Sylfaen"/>
                <a:cs typeface="Sylfaen"/>
              </a:rPr>
              <a:t>ი</a:t>
            </a:r>
            <a:r>
              <a:rPr dirty="0" smtClean="0" sz="1100" spc="-17">
                <a:latin typeface="Sylfaen"/>
                <a:cs typeface="Sylfaen"/>
              </a:rPr>
              <a:t>ლ</a:t>
            </a:r>
            <a:r>
              <a:rPr dirty="0" smtClean="0" sz="1100" spc="-17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2004" y="5066521"/>
            <a:ext cx="577780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5">
                <a:latin typeface="Sylfaen"/>
                <a:cs typeface="Sylfaen"/>
              </a:rPr>
              <a:t>მ</a:t>
            </a:r>
            <a:r>
              <a:rPr dirty="0" smtClean="0" sz="1100" spc="-15">
                <a:latin typeface="Sylfaen"/>
                <a:cs typeface="Sylfaen"/>
              </a:rPr>
              <a:t>თ</a:t>
            </a:r>
            <a:r>
              <a:rPr dirty="0" smtClean="0" sz="1100" spc="-15">
                <a:latin typeface="Sylfaen"/>
                <a:cs typeface="Sylfaen"/>
              </a:rPr>
              <a:t>ლ</a:t>
            </a:r>
            <a:r>
              <a:rPr dirty="0" smtClean="0" sz="1100" spc="-15">
                <a:latin typeface="Sylfaen"/>
                <a:cs typeface="Sylfaen"/>
              </a:rPr>
              <a:t>ი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ნ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დ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დ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ფა</a:t>
            </a:r>
            <a:r>
              <a:rPr dirty="0" smtClean="0" sz="1100" spc="-15">
                <a:latin typeface="Sylfaen"/>
                <a:cs typeface="Sylfaen"/>
              </a:rPr>
              <a:t>რ</a:t>
            </a:r>
            <a:r>
              <a:rPr dirty="0" smtClean="0" sz="1100" spc="-15">
                <a:latin typeface="Sylfaen"/>
                <a:cs typeface="Sylfaen"/>
              </a:rPr>
              <a:t>უ</a:t>
            </a:r>
            <a:r>
              <a:rPr dirty="0" smtClean="0" sz="1100" spc="-15">
                <a:latin typeface="Sylfaen"/>
                <a:cs typeface="Sylfaen"/>
              </a:rPr>
              <a:t>ლ</a:t>
            </a:r>
            <a:r>
              <a:rPr dirty="0" smtClean="0" sz="1100" spc="-15">
                <a:latin typeface="Sylfaen"/>
                <a:cs typeface="Sylfaen"/>
              </a:rPr>
              <a:t>ი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მ</a:t>
            </a:r>
            <a:r>
              <a:rPr dirty="0" smtClean="0" sz="1100" spc="-15">
                <a:latin typeface="Sylfaen"/>
                <a:cs typeface="Sylfaen"/>
              </a:rPr>
              <a:t>ო</a:t>
            </a:r>
            <a:r>
              <a:rPr dirty="0" smtClean="0" sz="1100" spc="-15">
                <a:latin typeface="Sylfaen"/>
                <a:cs typeface="Sylfaen"/>
              </a:rPr>
              <a:t>ზრ</a:t>
            </a:r>
            <a:r>
              <a:rPr dirty="0" smtClean="0" sz="1100" spc="-15">
                <a:latin typeface="Sylfaen"/>
                <a:cs typeface="Sylfaen"/>
              </a:rPr>
              <a:t>დ</a:t>
            </a:r>
            <a:r>
              <a:rPr dirty="0" smtClean="0" sz="1100" spc="-15">
                <a:latin typeface="Sylfaen"/>
                <a:cs typeface="Sylfaen"/>
              </a:rPr>
              <a:t>ი</a:t>
            </a:r>
            <a:r>
              <a:rPr dirty="0" smtClean="0" sz="1100" spc="-15">
                <a:latin typeface="Sylfaen"/>
                <a:cs typeface="Sylfaen"/>
              </a:rPr>
              <a:t>ლ</a:t>
            </a:r>
            <a:r>
              <a:rPr dirty="0" smtClean="0" sz="1100" spc="-15">
                <a:latin typeface="Sylfaen"/>
                <a:cs typeface="Sylfaen"/>
              </a:rPr>
              <a:t>ი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ხ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ბი</a:t>
            </a:r>
            <a:r>
              <a:rPr dirty="0" smtClean="0" sz="1100" spc="-15">
                <a:latin typeface="Sylfaen"/>
                <a:cs typeface="Sylfaen"/>
              </a:rPr>
              <a:t>თ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დ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ბუ</a:t>
            </a:r>
            <a:r>
              <a:rPr dirty="0" smtClean="0" sz="1100" spc="-15">
                <a:latin typeface="Sylfaen"/>
                <a:cs typeface="Sylfaen"/>
              </a:rPr>
              <a:t>ჩ</a:t>
            </a:r>
            <a:r>
              <a:rPr dirty="0" smtClean="0" sz="1100" spc="-15">
                <a:latin typeface="Sylfaen"/>
                <a:cs typeface="Sylfaen"/>
              </a:rPr>
              <a:t>ქ</a:t>
            </a:r>
            <a:r>
              <a:rPr dirty="0" smtClean="0" sz="1100" spc="-15">
                <a:latin typeface="Sylfaen"/>
                <a:cs typeface="Sylfaen"/>
              </a:rPr>
              <a:t>ნ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რი</a:t>
            </a:r>
            <a:r>
              <a:rPr dirty="0" smtClean="0" sz="1100" spc="-15">
                <a:latin typeface="Sylfaen"/>
                <a:cs typeface="Sylfaen"/>
              </a:rPr>
              <a:t>თ</a:t>
            </a:r>
            <a:r>
              <a:rPr dirty="0" smtClean="0" sz="1100" spc="-15">
                <a:latin typeface="Sylfaen"/>
                <a:cs typeface="Sylfaen"/>
              </a:rPr>
              <a:t>.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მ</a:t>
            </a:r>
            <a:r>
              <a:rPr dirty="0" smtClean="0" sz="1100" spc="-15">
                <a:latin typeface="Sylfaen"/>
                <a:cs typeface="Sylfaen"/>
              </a:rPr>
              <a:t>ო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ხ</a:t>
            </a:r>
            <a:r>
              <a:rPr dirty="0" smtClean="0" sz="1100" spc="-15">
                <a:latin typeface="Sylfaen"/>
                <a:cs typeface="Sylfaen"/>
              </a:rPr>
              <a:t>ლ</a:t>
            </a:r>
            <a:r>
              <a:rPr dirty="0" smtClean="0" sz="1100" spc="-15">
                <a:latin typeface="Sylfaen"/>
                <a:cs typeface="Sylfaen"/>
              </a:rPr>
              <a:t>ო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ბ</a:t>
            </a:r>
            <a:r>
              <a:rPr dirty="0" smtClean="0" sz="1100" spc="-15">
                <a:latin typeface="Sylfaen"/>
                <a:cs typeface="Sylfaen"/>
              </a:rPr>
              <a:t>უ</a:t>
            </a:r>
            <a:r>
              <a:rPr dirty="0" smtClean="0" sz="1100" spc="-15">
                <a:latin typeface="Sylfaen"/>
                <a:cs typeface="Sylfaen"/>
              </a:rPr>
              <a:t>ლ</a:t>
            </a:r>
            <a:r>
              <a:rPr dirty="0" smtClean="0" sz="1100" spc="-15">
                <a:latin typeface="Sylfaen"/>
                <a:cs typeface="Sylfaen"/>
              </a:rPr>
              <a:t>ი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ზ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მ</a:t>
            </a:r>
            <a:r>
              <a:rPr dirty="0" smtClean="0" sz="1100" spc="-15">
                <a:latin typeface="Sylfaen"/>
                <a:cs typeface="Sylfaen"/>
              </a:rPr>
              <a:t>თრი</a:t>
            </a:r>
            <a:r>
              <a:rPr dirty="0" smtClean="0" sz="1100" spc="-15">
                <a:latin typeface="Sylfaen"/>
                <a:cs typeface="Sylfaen"/>
              </a:rPr>
              <a:t>ს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და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2004" y="5360907"/>
            <a:ext cx="578068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6">
                <a:latin typeface="Sylfaen"/>
                <a:cs typeface="Sylfaen"/>
              </a:rPr>
              <a:t>შ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25">
                <a:latin typeface="Sylfaen"/>
                <a:cs typeface="Sylfaen"/>
              </a:rPr>
              <a:t>ქ</a:t>
            </a:r>
            <a:r>
              <a:rPr dirty="0" smtClean="0" sz="1100" spc="-12">
                <a:latin typeface="Sylfaen"/>
                <a:cs typeface="Sylfaen"/>
              </a:rPr>
              <a:t>მ</a:t>
            </a:r>
            <a:r>
              <a:rPr dirty="0" smtClean="0" sz="1100" spc="-12">
                <a:latin typeface="Sylfaen"/>
                <a:cs typeface="Sylfaen"/>
              </a:rPr>
              <a:t>ნ</a:t>
            </a:r>
            <a:r>
              <a:rPr dirty="0" smtClean="0" sz="1100" spc="-28">
                <a:latin typeface="Sylfaen"/>
                <a:cs typeface="Sylfaen"/>
              </a:rPr>
              <a:t>ი</a:t>
            </a:r>
            <a:r>
              <a:rPr dirty="0" smtClean="0" sz="1100" spc="-27">
                <a:latin typeface="Sylfaen"/>
                <a:cs typeface="Sylfaen"/>
              </a:rPr>
              <a:t>ლ</a:t>
            </a:r>
            <a:r>
              <a:rPr dirty="0" smtClean="0" sz="1100" spc="-18">
                <a:latin typeface="Sylfaen"/>
                <a:cs typeface="Sylfaen"/>
              </a:rPr>
              <a:t>ი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167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პ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31">
                <a:latin typeface="Sylfaen"/>
                <a:cs typeface="Sylfaen"/>
              </a:rPr>
              <a:t>ნ</a:t>
            </a:r>
            <a:r>
              <a:rPr dirty="0" smtClean="0" sz="1100" spc="-70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159">
                <a:latin typeface="Sylfaen"/>
                <a:cs typeface="Sylfaen"/>
              </a:rPr>
              <a:t>ი</a:t>
            </a:r>
            <a:r>
              <a:rPr dirty="0" smtClean="0" sz="1100" spc="-218">
                <a:latin typeface="Sylfaen"/>
                <a:cs typeface="Sylfaen"/>
              </a:rPr>
              <a:t>უ</a:t>
            </a:r>
            <a:r>
              <a:rPr dirty="0" smtClean="0" sz="1100" spc="0">
                <a:latin typeface="Sylfaen"/>
                <a:cs typeface="Sylfaen"/>
              </a:rPr>
              <a:t>რი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134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92">
                <a:latin typeface="Sylfaen"/>
                <a:cs typeface="Sylfaen"/>
              </a:rPr>
              <a:t>ი</a:t>
            </a:r>
            <a:r>
              <a:rPr dirty="0" smtClean="0" sz="1100" spc="-117">
                <a:latin typeface="Sylfaen"/>
                <a:cs typeface="Sylfaen"/>
              </a:rPr>
              <a:t>ტ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75">
                <a:latin typeface="Sylfaen"/>
                <a:cs typeface="Sylfaen"/>
              </a:rPr>
              <a:t>ც</a:t>
            </a:r>
            <a:r>
              <a:rPr dirty="0" smtClean="0" sz="1100" spc="-76">
                <a:latin typeface="Sylfaen"/>
                <a:cs typeface="Sylfaen"/>
              </a:rPr>
              <a:t>იის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129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53">
                <a:latin typeface="Sylfaen"/>
                <a:cs typeface="Sylfaen"/>
              </a:rPr>
              <a:t> 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311">
                <a:latin typeface="Sylfaen"/>
                <a:cs typeface="Sylfaen"/>
              </a:rPr>
              <a:t>ჯ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90">
                <a:latin typeface="Sylfaen"/>
                <a:cs typeface="Sylfaen"/>
              </a:rPr>
              <a:t>რ</a:t>
            </a:r>
            <a:r>
              <a:rPr dirty="0" smtClean="0" sz="1100" spc="45">
                <a:latin typeface="Sylfaen"/>
                <a:cs typeface="Sylfaen"/>
              </a:rPr>
              <a:t>ა</a:t>
            </a:r>
            <a:r>
              <a:rPr dirty="0" smtClean="0" sz="1100" spc="-75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119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4">
                <a:latin typeface="Sylfaen"/>
                <a:cs typeface="Sylfaen"/>
              </a:rPr>
              <a:t>შ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45">
                <a:latin typeface="Sylfaen"/>
                <a:cs typeface="Sylfaen"/>
              </a:rPr>
              <a:t>ო</a:t>
            </a:r>
            <a:r>
              <a:rPr dirty="0" smtClean="0" sz="1100" spc="25">
                <a:latin typeface="Sylfaen"/>
                <a:cs typeface="Sylfaen"/>
              </a:rPr>
              <a:t>ე</a:t>
            </a:r>
            <a:r>
              <a:rPr dirty="0" smtClean="0" sz="1100" spc="-76">
                <a:latin typeface="Sylfaen"/>
                <a:cs typeface="Sylfaen"/>
              </a:rPr>
              <a:t>ბი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134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ვერ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22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29">
                <a:latin typeface="Sylfaen"/>
                <a:cs typeface="Sylfaen"/>
              </a:rPr>
              <a:t>წა</a:t>
            </a:r>
            <a:r>
              <a:rPr dirty="0" smtClean="0" sz="1100" spc="34">
                <a:latin typeface="Sylfaen"/>
                <a:cs typeface="Sylfaen"/>
              </a:rPr>
              <a:t>რ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66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50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004" y="5655039"/>
            <a:ext cx="505983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3">
                <a:latin typeface="Sylfaen"/>
                <a:cs typeface="Sylfaen"/>
              </a:rPr>
              <a:t>მ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პ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ტ</a:t>
            </a:r>
            <a:r>
              <a:rPr dirty="0" smtClean="0" sz="1100" spc="-13">
                <a:latin typeface="Sylfaen"/>
                <a:cs typeface="Sylfaen"/>
              </a:rPr>
              <a:t>რ</a:t>
            </a:r>
            <a:r>
              <a:rPr dirty="0" smtClean="0" sz="1100" spc="-13">
                <a:latin typeface="Sylfaen"/>
                <a:cs typeface="Sylfaen"/>
              </a:rPr>
              <a:t>ო</a:t>
            </a:r>
            <a:r>
              <a:rPr dirty="0" smtClean="0" sz="1100" spc="-13">
                <a:latin typeface="Sylfaen"/>
                <a:cs typeface="Sylfaen"/>
              </a:rPr>
              <a:t>ნ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ს</a:t>
            </a:r>
            <a:r>
              <a:rPr dirty="0" smtClean="0" sz="1100" spc="-13">
                <a:latin typeface="Sylfaen"/>
                <a:cs typeface="Sylfaen"/>
              </a:rPr>
              <a:t>თ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ნ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შ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თ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ნ</a:t>
            </a:r>
            <a:r>
              <a:rPr dirty="0" smtClean="0" sz="1100" spc="-13">
                <a:latin typeface="Sylfaen"/>
                <a:cs typeface="Sylfaen"/>
              </a:rPr>
              <a:t>ხ</a:t>
            </a:r>
            <a:r>
              <a:rPr dirty="0" smtClean="0" sz="1100" spc="-13">
                <a:latin typeface="Sylfaen"/>
                <a:cs typeface="Sylfaen"/>
              </a:rPr>
              <a:t>მ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ბ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თ</a:t>
            </a:r>
            <a:r>
              <a:rPr dirty="0" smtClean="0" sz="1100" spc="-13">
                <a:latin typeface="Sylfaen"/>
                <a:cs typeface="Sylfaen"/>
              </a:rPr>
              <a:t>,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ს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ვ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ლ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ს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მ</a:t>
            </a:r>
            <a:r>
              <a:rPr dirty="0" smtClean="0" sz="1100" spc="-13">
                <a:latin typeface="Sylfaen"/>
                <a:cs typeface="Sylfaen"/>
              </a:rPr>
              <a:t>უ</a:t>
            </a:r>
            <a:r>
              <a:rPr dirty="0" smtClean="0" sz="1100" spc="-13">
                <a:latin typeface="Sylfaen"/>
                <a:cs typeface="Sylfaen"/>
              </a:rPr>
              <a:t>შა</a:t>
            </a:r>
            <a:r>
              <a:rPr dirty="0" smtClean="0" sz="1100" spc="-13">
                <a:latin typeface="Sylfaen"/>
                <a:cs typeface="Sylfaen"/>
              </a:rPr>
              <a:t>ო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ბ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2022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წ</a:t>
            </a:r>
            <a:r>
              <a:rPr dirty="0" smtClean="0" sz="1100" spc="-13">
                <a:latin typeface="Sylfaen"/>
                <a:cs typeface="Sylfaen"/>
              </a:rPr>
              <a:t>ლ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ს</a:t>
            </a:r>
            <a:r>
              <a:rPr dirty="0" smtClean="0" sz="1100" spc="-13">
                <a:latin typeface="Sylfaen"/>
                <a:cs typeface="Sylfaen"/>
              </a:rPr>
              <a:t>თვის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გ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დ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ვ</a:t>
            </a:r>
            <a:r>
              <a:rPr dirty="0" smtClean="0" sz="1100" spc="-13">
                <a:latin typeface="Sylfaen"/>
                <a:cs typeface="Sylfaen"/>
              </a:rPr>
              <a:t>დ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ვ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თ</a:t>
            </a:r>
            <a:r>
              <a:rPr dirty="0" smtClean="0" sz="1100" spc="-13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10386" y="6537435"/>
            <a:ext cx="5366082" cy="842263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2032025" marR="2277987" algn="ctr">
              <a:lnSpc>
                <a:spcPts val="1160"/>
              </a:lnSpc>
            </a:pPr>
            <a:r>
              <a:rPr dirty="0" smtClean="0" sz="1100" spc="6">
                <a:latin typeface="Sylfaen"/>
                <a:cs typeface="Sylfaen"/>
              </a:rPr>
              <a:t>ბი</a:t>
            </a:r>
            <a:r>
              <a:rPr dirty="0" smtClean="0" sz="1100" spc="6">
                <a:latin typeface="Sylfaen"/>
                <a:cs typeface="Sylfaen"/>
              </a:rPr>
              <a:t>ბ</a:t>
            </a:r>
            <a:r>
              <a:rPr dirty="0" smtClean="0" sz="1100" spc="6">
                <a:latin typeface="Sylfaen"/>
                <a:cs typeface="Sylfaen"/>
              </a:rPr>
              <a:t>ლ</a:t>
            </a:r>
            <a:r>
              <a:rPr dirty="0" smtClean="0" sz="1100" spc="6">
                <a:latin typeface="Sylfaen"/>
                <a:cs typeface="Sylfaen"/>
              </a:rPr>
              <a:t>ი</a:t>
            </a:r>
            <a:r>
              <a:rPr dirty="0" smtClean="0" sz="1100" spc="6">
                <a:latin typeface="Sylfaen"/>
                <a:cs typeface="Sylfaen"/>
              </a:rPr>
              <a:t>ო</a:t>
            </a:r>
            <a:r>
              <a:rPr dirty="0" smtClean="0" sz="1100" spc="6">
                <a:latin typeface="Sylfaen"/>
                <a:cs typeface="Sylfaen"/>
              </a:rPr>
              <a:t>გ</a:t>
            </a:r>
            <a:r>
              <a:rPr dirty="0" smtClean="0" sz="1100" spc="6">
                <a:latin typeface="Sylfaen"/>
                <a:cs typeface="Sylfaen"/>
              </a:rPr>
              <a:t>რ</a:t>
            </a:r>
            <a:r>
              <a:rPr dirty="0" smtClean="0" sz="1100" spc="6">
                <a:latin typeface="Sylfaen"/>
                <a:cs typeface="Sylfaen"/>
              </a:rPr>
              <a:t>ა</a:t>
            </a:r>
            <a:r>
              <a:rPr dirty="0" smtClean="0" sz="1100" spc="6">
                <a:latin typeface="Sylfaen"/>
                <a:cs typeface="Sylfaen"/>
              </a:rPr>
              <a:t>ფია</a:t>
            </a:r>
            <a:endParaRPr sz="1100">
              <a:latin typeface="Sylfaen"/>
              <a:cs typeface="Sylfaen"/>
            </a:endParaRPr>
          </a:p>
          <a:p>
            <a:pPr marL="12700">
              <a:lnSpc>
                <a:spcPts val="1448"/>
              </a:lnSpc>
              <a:spcBef>
                <a:spcPts val="267"/>
              </a:spcBef>
            </a:pPr>
            <a:r>
              <a:rPr dirty="0" smtClean="0" sz="1100">
                <a:latin typeface="Sylfaen"/>
                <a:cs typeface="Sylfaen"/>
              </a:rPr>
              <a:t>კ</a:t>
            </a:r>
            <a:r>
              <a:rPr dirty="0" smtClean="0" sz="1100">
                <a:latin typeface="Sylfaen"/>
                <a:cs typeface="Sylfaen"/>
              </a:rPr>
              <a:t>ა</a:t>
            </a:r>
            <a:r>
              <a:rPr dirty="0" smtClean="0" sz="1100">
                <a:latin typeface="Sylfaen"/>
                <a:cs typeface="Sylfaen"/>
              </a:rPr>
              <a:t>ხი</a:t>
            </a:r>
            <a:r>
              <a:rPr dirty="0" smtClean="0" sz="1100">
                <a:latin typeface="Sylfaen"/>
                <a:cs typeface="Sylfaen"/>
              </a:rPr>
              <a:t>ძ</a:t>
            </a:r>
            <a:r>
              <a:rPr dirty="0" smtClean="0" sz="1100">
                <a:latin typeface="Sylfaen"/>
                <a:cs typeface="Sylfaen"/>
              </a:rPr>
              <a:t>ე</a:t>
            </a:r>
            <a:r>
              <a:rPr dirty="0" smtClean="0" sz="1100">
                <a:latin typeface="Sylfaen"/>
                <a:cs typeface="Sylfaen"/>
              </a:rPr>
              <a:t> </a:t>
            </a:r>
            <a:r>
              <a:rPr dirty="0" smtClean="0" sz="1100">
                <a:latin typeface="Sylfaen"/>
                <a:cs typeface="Sylfaen"/>
              </a:rPr>
              <a:t>ა</a:t>
            </a:r>
            <a:r>
              <a:rPr dirty="0" smtClean="0" sz="1100">
                <a:latin typeface="Sylfaen"/>
                <a:cs typeface="Sylfaen"/>
              </a:rPr>
              <a:t>.,</a:t>
            </a:r>
            <a:r>
              <a:rPr dirty="0" smtClean="0" sz="1100">
                <a:latin typeface="Sylfaen"/>
                <a:cs typeface="Sylfaen"/>
              </a:rPr>
              <a:t> </a:t>
            </a:r>
            <a:r>
              <a:rPr dirty="0" smtClean="0" sz="1100">
                <a:latin typeface="Sylfaen"/>
                <a:cs typeface="Sylfaen"/>
              </a:rPr>
              <a:t> </a:t>
            </a:r>
            <a:r>
              <a:rPr dirty="0" smtClean="0" sz="1100">
                <a:latin typeface="Sylfaen"/>
                <a:cs typeface="Sylfaen"/>
              </a:rPr>
              <a:t>შ</a:t>
            </a:r>
            <a:r>
              <a:rPr dirty="0" smtClean="0" sz="1100">
                <a:latin typeface="Sylfaen"/>
                <a:cs typeface="Sylfaen"/>
              </a:rPr>
              <a:t>ა</a:t>
            </a:r>
            <a:r>
              <a:rPr dirty="0" smtClean="0" sz="1100">
                <a:latin typeface="Sylfaen"/>
                <a:cs typeface="Sylfaen"/>
              </a:rPr>
              <a:t>ლ</a:t>
            </a:r>
            <a:r>
              <a:rPr dirty="0" smtClean="0" sz="1100">
                <a:latin typeface="Sylfaen"/>
                <a:cs typeface="Sylfaen"/>
              </a:rPr>
              <a:t>ი</a:t>
            </a:r>
            <a:r>
              <a:rPr dirty="0" smtClean="0" sz="1100">
                <a:latin typeface="Sylfaen"/>
                <a:cs typeface="Sylfaen"/>
              </a:rPr>
              <a:t>კ</a:t>
            </a:r>
            <a:r>
              <a:rPr dirty="0" smtClean="0" sz="1100">
                <a:latin typeface="Sylfaen"/>
                <a:cs typeface="Sylfaen"/>
              </a:rPr>
              <a:t>ა</a:t>
            </a:r>
            <a:r>
              <a:rPr dirty="0" smtClean="0" sz="1100">
                <a:latin typeface="Sylfaen"/>
                <a:cs typeface="Sylfaen"/>
              </a:rPr>
              <a:t>ძ</a:t>
            </a:r>
            <a:r>
              <a:rPr dirty="0" smtClean="0" sz="1100">
                <a:latin typeface="Sylfaen"/>
                <a:cs typeface="Sylfaen"/>
              </a:rPr>
              <a:t>ე</a:t>
            </a:r>
            <a:r>
              <a:rPr dirty="0" smtClean="0" sz="1100">
                <a:latin typeface="Sylfaen"/>
                <a:cs typeface="Sylfaen"/>
              </a:rPr>
              <a:t> </a:t>
            </a:r>
            <a:r>
              <a:rPr dirty="0" smtClean="0" sz="1100">
                <a:latin typeface="Sylfaen"/>
                <a:cs typeface="Sylfaen"/>
              </a:rPr>
              <a:t> </a:t>
            </a:r>
            <a:r>
              <a:rPr dirty="0" smtClean="0" sz="1100">
                <a:latin typeface="Sylfaen"/>
                <a:cs typeface="Sylfaen"/>
              </a:rPr>
              <a:t>თ</a:t>
            </a:r>
            <a:r>
              <a:rPr dirty="0" smtClean="0" sz="1100">
                <a:latin typeface="Sylfaen"/>
                <a:cs typeface="Sylfaen"/>
              </a:rPr>
              <a:t>.</a:t>
            </a:r>
            <a:r>
              <a:rPr dirty="0" smtClean="0" sz="1100">
                <a:latin typeface="Sylfaen"/>
                <a:cs typeface="Sylfaen"/>
              </a:rPr>
              <a:t> </a:t>
            </a:r>
            <a:r>
              <a:rPr dirty="0" smtClean="0" sz="1100">
                <a:latin typeface="Sylfaen"/>
                <a:cs typeface="Sylfaen"/>
              </a:rPr>
              <a:t> </a:t>
            </a:r>
            <a:r>
              <a:rPr dirty="0" smtClean="0" sz="1100">
                <a:latin typeface="Sylfaen"/>
                <a:cs typeface="Sylfaen"/>
              </a:rPr>
              <a:t>ხ</a:t>
            </a:r>
            <a:r>
              <a:rPr dirty="0" smtClean="0" sz="1100">
                <a:latin typeface="Sylfaen"/>
                <a:cs typeface="Sylfaen"/>
              </a:rPr>
              <a:t>ე</a:t>
            </a:r>
            <a:r>
              <a:rPr dirty="0" smtClean="0" sz="1100">
                <a:latin typeface="Sylfaen"/>
                <a:cs typeface="Sylfaen"/>
              </a:rPr>
              <a:t>ლ</a:t>
            </a:r>
            <a:r>
              <a:rPr dirty="0" smtClean="0" sz="1100">
                <a:latin typeface="Sylfaen"/>
                <a:cs typeface="Sylfaen"/>
              </a:rPr>
              <a:t>ვ</a:t>
            </a:r>
            <a:r>
              <a:rPr dirty="0" smtClean="0" sz="1100">
                <a:latin typeface="Sylfaen"/>
                <a:cs typeface="Sylfaen"/>
              </a:rPr>
              <a:t>ა</a:t>
            </a:r>
            <a:r>
              <a:rPr dirty="0" smtClean="0" sz="1100">
                <a:latin typeface="Sylfaen"/>
                <a:cs typeface="Sylfaen"/>
              </a:rPr>
              <a:t>ჩ</a:t>
            </a:r>
            <a:r>
              <a:rPr dirty="0" smtClean="0" sz="1100">
                <a:latin typeface="Sylfaen"/>
                <a:cs typeface="Sylfaen"/>
              </a:rPr>
              <a:t>ა</a:t>
            </a:r>
            <a:r>
              <a:rPr dirty="0" smtClean="0" sz="1100">
                <a:latin typeface="Sylfaen"/>
                <a:cs typeface="Sylfaen"/>
              </a:rPr>
              <a:t>უ</a:t>
            </a:r>
            <a:r>
              <a:rPr dirty="0" smtClean="0" sz="1100">
                <a:latin typeface="Sylfaen"/>
                <a:cs typeface="Sylfaen"/>
              </a:rPr>
              <a:t>რის</a:t>
            </a:r>
            <a:r>
              <a:rPr dirty="0" smtClean="0" sz="1100">
                <a:latin typeface="Sylfaen"/>
                <a:cs typeface="Sylfaen"/>
              </a:rPr>
              <a:t> </a:t>
            </a:r>
            <a:r>
              <a:rPr dirty="0" smtClean="0" sz="1100">
                <a:latin typeface="Sylfaen"/>
                <a:cs typeface="Sylfaen"/>
              </a:rPr>
              <a:t> </a:t>
            </a:r>
            <a:r>
              <a:rPr dirty="0" smtClean="0" sz="1100">
                <a:latin typeface="Sylfaen"/>
                <a:cs typeface="Sylfaen"/>
              </a:rPr>
              <a:t>მ</a:t>
            </a:r>
            <a:r>
              <a:rPr dirty="0" smtClean="0" sz="1100">
                <a:latin typeface="Sylfaen"/>
                <a:cs typeface="Sylfaen"/>
              </a:rPr>
              <a:t>უ</a:t>
            </a:r>
            <a:r>
              <a:rPr dirty="0" smtClean="0" sz="1100">
                <a:latin typeface="Sylfaen"/>
                <a:cs typeface="Sylfaen"/>
              </a:rPr>
              <a:t>ნ</a:t>
            </a:r>
            <a:r>
              <a:rPr dirty="0" smtClean="0" sz="1100">
                <a:latin typeface="Sylfaen"/>
                <a:cs typeface="Sylfaen"/>
              </a:rPr>
              <a:t>ი</a:t>
            </a:r>
            <a:r>
              <a:rPr dirty="0" smtClean="0" sz="1100">
                <a:latin typeface="Sylfaen"/>
                <a:cs typeface="Sylfaen"/>
              </a:rPr>
              <a:t>ც</a:t>
            </a:r>
            <a:r>
              <a:rPr dirty="0" smtClean="0" sz="1100">
                <a:latin typeface="Sylfaen"/>
                <a:cs typeface="Sylfaen"/>
              </a:rPr>
              <a:t>იპ</a:t>
            </a:r>
            <a:r>
              <a:rPr dirty="0" smtClean="0" sz="1100">
                <a:latin typeface="Sylfaen"/>
                <a:cs typeface="Sylfaen"/>
              </a:rPr>
              <a:t>ა</a:t>
            </a:r>
            <a:r>
              <a:rPr dirty="0" smtClean="0" sz="1100">
                <a:latin typeface="Sylfaen"/>
                <a:cs typeface="Sylfaen"/>
              </a:rPr>
              <a:t>ლ</a:t>
            </a:r>
            <a:r>
              <a:rPr dirty="0" smtClean="0" sz="1100">
                <a:latin typeface="Sylfaen"/>
                <a:cs typeface="Sylfaen"/>
              </a:rPr>
              <a:t>ი</a:t>
            </a:r>
            <a:r>
              <a:rPr dirty="0" smtClean="0" sz="1100">
                <a:latin typeface="Sylfaen"/>
                <a:cs typeface="Sylfaen"/>
              </a:rPr>
              <a:t>ტ</a:t>
            </a:r>
            <a:r>
              <a:rPr dirty="0" smtClean="0" sz="1100">
                <a:latin typeface="Sylfaen"/>
                <a:cs typeface="Sylfaen"/>
              </a:rPr>
              <a:t>ე</a:t>
            </a:r>
            <a:r>
              <a:rPr dirty="0" smtClean="0" sz="1100">
                <a:latin typeface="Sylfaen"/>
                <a:cs typeface="Sylfaen"/>
              </a:rPr>
              <a:t>ტ</a:t>
            </a:r>
            <a:r>
              <a:rPr dirty="0" smtClean="0" sz="1100">
                <a:latin typeface="Sylfaen"/>
                <a:cs typeface="Sylfaen"/>
              </a:rPr>
              <a:t>ის</a:t>
            </a:r>
            <a:r>
              <a:rPr dirty="0" smtClean="0" sz="1100">
                <a:latin typeface="Sylfaen"/>
                <a:cs typeface="Sylfaen"/>
              </a:rPr>
              <a:t> </a:t>
            </a:r>
            <a:r>
              <a:rPr dirty="0" smtClean="0" sz="1100">
                <a:latin typeface="Sylfaen"/>
                <a:cs typeface="Sylfaen"/>
              </a:rPr>
              <a:t> </a:t>
            </a:r>
            <a:r>
              <a:rPr dirty="0" smtClean="0" sz="1100">
                <a:latin typeface="Sylfaen"/>
                <a:cs typeface="Sylfaen"/>
              </a:rPr>
              <a:t>ს</a:t>
            </a:r>
            <a:r>
              <a:rPr dirty="0" smtClean="0" sz="1100">
                <a:latin typeface="Sylfaen"/>
                <a:cs typeface="Sylfaen"/>
              </a:rPr>
              <a:t>ო</a:t>
            </a:r>
            <a:r>
              <a:rPr dirty="0" smtClean="0" sz="1100">
                <a:latin typeface="Sylfaen"/>
                <a:cs typeface="Sylfaen"/>
              </a:rPr>
              <a:t>ფ</a:t>
            </a:r>
            <a:r>
              <a:rPr dirty="0" smtClean="0" sz="1100">
                <a:latin typeface="Sylfaen"/>
                <a:cs typeface="Sylfaen"/>
              </a:rPr>
              <a:t>.</a:t>
            </a:r>
            <a:r>
              <a:rPr dirty="0" smtClean="0" sz="1100">
                <a:latin typeface="Sylfaen"/>
                <a:cs typeface="Sylfaen"/>
              </a:rPr>
              <a:t> </a:t>
            </a:r>
            <a:r>
              <a:rPr dirty="0" smtClean="0" sz="1100">
                <a:latin typeface="Sylfaen"/>
                <a:cs typeface="Sylfaen"/>
              </a:rPr>
              <a:t> </a:t>
            </a:r>
            <a:r>
              <a:rPr dirty="0" smtClean="0" sz="1100">
                <a:latin typeface="Sylfaen"/>
                <a:cs typeface="Sylfaen"/>
              </a:rPr>
              <a:t>მ</a:t>
            </a:r>
            <a:r>
              <a:rPr dirty="0" smtClean="0" sz="1100">
                <a:latin typeface="Sylfaen"/>
                <a:cs typeface="Sylfaen"/>
              </a:rPr>
              <a:t>ა</a:t>
            </a:r>
            <a:r>
              <a:rPr dirty="0" smtClean="0" sz="1100">
                <a:latin typeface="Sylfaen"/>
                <a:cs typeface="Sylfaen"/>
              </a:rPr>
              <a:t>ხ</a:t>
            </a:r>
            <a:r>
              <a:rPr dirty="0" smtClean="0" sz="1100">
                <a:latin typeface="Sylfaen"/>
                <a:cs typeface="Sylfaen"/>
              </a:rPr>
              <a:t>ოს</a:t>
            </a:r>
            <a:r>
              <a:rPr dirty="0" smtClean="0" sz="1100">
                <a:latin typeface="Sylfaen"/>
                <a:cs typeface="Sylfaen"/>
              </a:rPr>
              <a:t> </a:t>
            </a:r>
            <a:r>
              <a:rPr dirty="0" smtClean="0" sz="1100">
                <a:latin typeface="Sylfaen"/>
                <a:cs typeface="Sylfaen"/>
              </a:rPr>
              <a:t> </a:t>
            </a:r>
            <a:r>
              <a:rPr dirty="0" smtClean="0" sz="1100">
                <a:latin typeface="Sylfaen"/>
                <a:cs typeface="Sylfaen"/>
              </a:rPr>
              <a:t>2013</a:t>
            </a:r>
            <a:r>
              <a:rPr dirty="0" smtClean="0" sz="1100">
                <a:latin typeface="Sylfaen"/>
                <a:cs typeface="Sylfaen"/>
              </a:rPr>
              <a:t> </a:t>
            </a:r>
            <a:r>
              <a:rPr dirty="0" smtClean="0" sz="1100">
                <a:latin typeface="Sylfaen"/>
                <a:cs typeface="Sylfaen"/>
              </a:rPr>
              <a:t> </a:t>
            </a:r>
            <a:r>
              <a:rPr dirty="0" smtClean="0" sz="1100">
                <a:latin typeface="Sylfaen"/>
                <a:cs typeface="Sylfaen"/>
              </a:rPr>
              <a:t>წ</a:t>
            </a:r>
            <a:r>
              <a:rPr dirty="0" smtClean="0" sz="1100">
                <a:latin typeface="Sylfaen"/>
                <a:cs typeface="Sylfaen"/>
              </a:rPr>
              <a:t>ლ</a:t>
            </a:r>
            <a:r>
              <a:rPr dirty="0" smtClean="0" sz="1100">
                <a:latin typeface="Sylfaen"/>
                <a:cs typeface="Sylfaen"/>
              </a:rPr>
              <a:t>ის</a:t>
            </a:r>
            <a:r>
              <a:rPr dirty="0" smtClean="0" sz="1100">
                <a:latin typeface="Sylfaen"/>
                <a:cs typeface="Sylfaen"/>
              </a:rPr>
              <a:t> </a:t>
            </a:r>
            <a:endParaRPr sz="1100">
              <a:latin typeface="Sylfaen"/>
              <a:cs typeface="Sylfaen"/>
            </a:endParaRPr>
          </a:p>
          <a:p>
            <a:pPr marL="12700">
              <a:lnSpc>
                <a:spcPts val="1448"/>
              </a:lnSpc>
              <a:spcBef>
                <a:spcPts val="327"/>
              </a:spcBef>
            </a:pPr>
            <a:r>
              <a:rPr dirty="0" smtClean="0" sz="1100" spc="8">
                <a:latin typeface="Sylfaen"/>
                <a:cs typeface="Sylfaen"/>
              </a:rPr>
              <a:t>არ</a:t>
            </a:r>
            <a:r>
              <a:rPr dirty="0" smtClean="0" sz="1100" spc="8">
                <a:latin typeface="Sylfaen"/>
                <a:cs typeface="Sylfaen"/>
              </a:rPr>
              <a:t>ქ</a:t>
            </a:r>
            <a:r>
              <a:rPr dirty="0" smtClean="0" sz="1100" spc="8">
                <a:latin typeface="Sylfaen"/>
                <a:cs typeface="Sylfaen"/>
              </a:rPr>
              <a:t>ე</a:t>
            </a:r>
            <a:r>
              <a:rPr dirty="0" smtClean="0" sz="1100" spc="8">
                <a:latin typeface="Sylfaen"/>
                <a:cs typeface="Sylfaen"/>
              </a:rPr>
              <a:t>ო</a:t>
            </a:r>
            <a:r>
              <a:rPr dirty="0" smtClean="0" sz="1100" spc="8">
                <a:latin typeface="Sylfaen"/>
                <a:cs typeface="Sylfaen"/>
              </a:rPr>
              <a:t>ლ</a:t>
            </a:r>
            <a:r>
              <a:rPr dirty="0" smtClean="0" sz="1100" spc="8">
                <a:latin typeface="Sylfaen"/>
                <a:cs typeface="Sylfaen"/>
              </a:rPr>
              <a:t>ო</a:t>
            </a:r>
            <a:r>
              <a:rPr dirty="0" smtClean="0" sz="1100" spc="8">
                <a:latin typeface="Sylfaen"/>
                <a:cs typeface="Sylfaen"/>
              </a:rPr>
              <a:t>გ</a:t>
            </a:r>
            <a:r>
              <a:rPr dirty="0" smtClean="0" sz="1100" spc="8">
                <a:latin typeface="Sylfaen"/>
                <a:cs typeface="Sylfaen"/>
              </a:rPr>
              <a:t>ი</a:t>
            </a:r>
            <a:r>
              <a:rPr dirty="0" smtClean="0" sz="1100" spc="8">
                <a:latin typeface="Sylfaen"/>
                <a:cs typeface="Sylfaen"/>
              </a:rPr>
              <a:t>უ</a:t>
            </a:r>
            <a:r>
              <a:rPr dirty="0" smtClean="0" sz="1100" spc="8">
                <a:latin typeface="Sylfaen"/>
                <a:cs typeface="Sylfaen"/>
              </a:rPr>
              <a:t>რ</a:t>
            </a:r>
            <a:r>
              <a:rPr dirty="0" smtClean="0" sz="1100" spc="8">
                <a:latin typeface="Sylfaen"/>
                <a:cs typeface="Sylfaen"/>
              </a:rPr>
              <a:t>ი</a:t>
            </a:r>
            <a:r>
              <a:rPr dirty="0" smtClean="0" sz="1100" spc="8">
                <a:latin typeface="Sylfaen"/>
                <a:cs typeface="Sylfaen"/>
              </a:rPr>
              <a:t> </a:t>
            </a:r>
            <a:r>
              <a:rPr dirty="0" smtClean="0" sz="1100" spc="8">
                <a:latin typeface="Sylfaen"/>
                <a:cs typeface="Sylfaen"/>
              </a:rPr>
              <a:t> </a:t>
            </a:r>
            <a:r>
              <a:rPr dirty="0" smtClean="0" sz="1100" spc="8">
                <a:latin typeface="Sylfaen"/>
                <a:cs typeface="Sylfaen"/>
              </a:rPr>
              <a:t>გ</a:t>
            </a:r>
            <a:r>
              <a:rPr dirty="0" smtClean="0" sz="1100" spc="8">
                <a:latin typeface="Sylfaen"/>
                <a:cs typeface="Sylfaen"/>
              </a:rPr>
              <a:t>ა</a:t>
            </a:r>
            <a:r>
              <a:rPr dirty="0" smtClean="0" sz="1100" spc="8">
                <a:latin typeface="Sylfaen"/>
                <a:cs typeface="Sylfaen"/>
              </a:rPr>
              <a:t>თ</a:t>
            </a:r>
            <a:r>
              <a:rPr dirty="0" smtClean="0" sz="1100" spc="8">
                <a:latin typeface="Sylfaen"/>
                <a:cs typeface="Sylfaen"/>
              </a:rPr>
              <a:t>ხ</a:t>
            </a:r>
            <a:r>
              <a:rPr dirty="0" smtClean="0" sz="1100" spc="8">
                <a:latin typeface="Sylfaen"/>
                <a:cs typeface="Sylfaen"/>
              </a:rPr>
              <a:t>რ</a:t>
            </a:r>
            <a:r>
              <a:rPr dirty="0" smtClean="0" sz="1100" spc="8">
                <a:latin typeface="Sylfaen"/>
                <a:cs typeface="Sylfaen"/>
              </a:rPr>
              <a:t>ე</a:t>
            </a:r>
            <a:r>
              <a:rPr dirty="0" smtClean="0" sz="1100" spc="8">
                <a:latin typeface="Sylfaen"/>
                <a:cs typeface="Sylfaen"/>
              </a:rPr>
              <a:t>ბის</a:t>
            </a:r>
            <a:r>
              <a:rPr dirty="0" smtClean="0" sz="1100" spc="8">
                <a:latin typeface="Sylfaen"/>
                <a:cs typeface="Sylfaen"/>
              </a:rPr>
              <a:t> </a:t>
            </a:r>
            <a:r>
              <a:rPr dirty="0" smtClean="0" sz="1100" spc="8">
                <a:latin typeface="Sylfaen"/>
                <a:cs typeface="Sylfaen"/>
              </a:rPr>
              <a:t>ა</a:t>
            </a:r>
            <a:r>
              <a:rPr dirty="0" smtClean="0" sz="1100" spc="8">
                <a:latin typeface="Sylfaen"/>
                <a:cs typeface="Sylfaen"/>
              </a:rPr>
              <a:t>ნ</a:t>
            </a:r>
            <a:r>
              <a:rPr dirty="0" smtClean="0" sz="1100" spc="8">
                <a:latin typeface="Sylfaen"/>
                <a:cs typeface="Sylfaen"/>
              </a:rPr>
              <a:t>გ</a:t>
            </a:r>
            <a:r>
              <a:rPr dirty="0" smtClean="0" sz="1100" spc="8">
                <a:latin typeface="Sylfaen"/>
                <a:cs typeface="Sylfaen"/>
              </a:rPr>
              <a:t>ა</a:t>
            </a:r>
            <a:r>
              <a:rPr dirty="0" smtClean="0" sz="1100" spc="8">
                <a:latin typeface="Sylfaen"/>
                <a:cs typeface="Sylfaen"/>
              </a:rPr>
              <a:t>რ</a:t>
            </a:r>
            <a:r>
              <a:rPr dirty="0" smtClean="0" sz="1100" spc="8">
                <a:latin typeface="Sylfaen"/>
                <a:cs typeface="Sylfaen"/>
              </a:rPr>
              <a:t>იშ</a:t>
            </a:r>
            <a:r>
              <a:rPr dirty="0" smtClean="0" sz="1100" spc="8">
                <a:latin typeface="Sylfaen"/>
                <a:cs typeface="Sylfaen"/>
              </a:rPr>
              <a:t>ი</a:t>
            </a:r>
            <a:r>
              <a:rPr dirty="0" smtClean="0" sz="1100" spc="8">
                <a:latin typeface="Sylfaen"/>
                <a:cs typeface="Sylfaen"/>
              </a:rPr>
              <a:t>,</a:t>
            </a:r>
            <a:r>
              <a:rPr dirty="0" smtClean="0" sz="1100" spc="8">
                <a:latin typeface="Sylfaen"/>
                <a:cs typeface="Sylfaen"/>
              </a:rPr>
              <a:t> </a:t>
            </a:r>
            <a:r>
              <a:rPr dirty="0" smtClean="0" sz="1100" spc="8">
                <a:latin typeface="Sylfaen"/>
                <a:cs typeface="Sylfaen"/>
              </a:rPr>
              <a:t>ა</a:t>
            </a:r>
            <a:r>
              <a:rPr dirty="0" smtClean="0" sz="1100" spc="8">
                <a:latin typeface="Sylfaen"/>
                <a:cs typeface="Sylfaen"/>
              </a:rPr>
              <a:t>ჭ</a:t>
            </a:r>
            <a:r>
              <a:rPr dirty="0" smtClean="0" sz="1100" spc="8">
                <a:latin typeface="Sylfaen"/>
                <a:cs typeface="Sylfaen"/>
              </a:rPr>
              <a:t>ა</a:t>
            </a:r>
            <a:r>
              <a:rPr dirty="0" smtClean="0" sz="1100" spc="8">
                <a:latin typeface="Sylfaen"/>
                <a:cs typeface="Sylfaen"/>
              </a:rPr>
              <a:t>რ</a:t>
            </a:r>
            <a:r>
              <a:rPr dirty="0" smtClean="0" sz="1100" spc="8">
                <a:latin typeface="Sylfaen"/>
                <a:cs typeface="Sylfaen"/>
              </a:rPr>
              <a:t>ა</a:t>
            </a:r>
            <a:r>
              <a:rPr dirty="0" smtClean="0" sz="1100" spc="8">
                <a:latin typeface="Sylfaen"/>
                <a:cs typeface="Sylfaen"/>
              </a:rPr>
              <a:t>:</a:t>
            </a:r>
            <a:r>
              <a:rPr dirty="0" smtClean="0" sz="1100" spc="8">
                <a:latin typeface="Sylfaen"/>
                <a:cs typeface="Sylfaen"/>
              </a:rPr>
              <a:t> </a:t>
            </a:r>
            <a:r>
              <a:rPr dirty="0" smtClean="0" sz="1100" spc="8">
                <a:latin typeface="Sylfaen"/>
                <a:cs typeface="Sylfaen"/>
              </a:rPr>
              <a:t> </a:t>
            </a:r>
            <a:r>
              <a:rPr dirty="0" smtClean="0" sz="1100" spc="8">
                <a:latin typeface="Sylfaen"/>
                <a:cs typeface="Sylfaen"/>
              </a:rPr>
              <a:t>წარ</a:t>
            </a:r>
            <a:r>
              <a:rPr dirty="0" smtClean="0" sz="1100" spc="8">
                <a:latin typeface="Sylfaen"/>
                <a:cs typeface="Sylfaen"/>
              </a:rPr>
              <a:t>ს</a:t>
            </a:r>
            <a:r>
              <a:rPr dirty="0" smtClean="0" sz="1100" spc="8">
                <a:latin typeface="Sylfaen"/>
                <a:cs typeface="Sylfaen"/>
              </a:rPr>
              <a:t>უ</a:t>
            </a:r>
            <a:r>
              <a:rPr dirty="0" smtClean="0" sz="1100" spc="8">
                <a:latin typeface="Sylfaen"/>
                <a:cs typeface="Sylfaen"/>
              </a:rPr>
              <a:t>ლ</a:t>
            </a:r>
            <a:r>
              <a:rPr dirty="0" smtClean="0" sz="1100" spc="8">
                <a:latin typeface="Sylfaen"/>
                <a:cs typeface="Sylfaen"/>
              </a:rPr>
              <a:t>ი</a:t>
            </a:r>
            <a:r>
              <a:rPr dirty="0" smtClean="0" sz="1100" spc="8">
                <a:latin typeface="Sylfaen"/>
                <a:cs typeface="Sylfaen"/>
              </a:rPr>
              <a:t> </a:t>
            </a:r>
            <a:r>
              <a:rPr dirty="0" smtClean="0" sz="1100" spc="8">
                <a:latin typeface="Sylfaen"/>
                <a:cs typeface="Sylfaen"/>
              </a:rPr>
              <a:t> </a:t>
            </a:r>
            <a:r>
              <a:rPr dirty="0" smtClean="0" sz="1100" spc="8">
                <a:latin typeface="Sylfaen"/>
                <a:cs typeface="Sylfaen"/>
              </a:rPr>
              <a:t>დ</a:t>
            </a:r>
            <a:r>
              <a:rPr dirty="0" smtClean="0" sz="1100" spc="8">
                <a:latin typeface="Sylfaen"/>
                <a:cs typeface="Sylfaen"/>
              </a:rPr>
              <a:t>ა</a:t>
            </a:r>
            <a:r>
              <a:rPr dirty="0" smtClean="0" sz="1100" spc="8">
                <a:latin typeface="Sylfaen"/>
                <a:cs typeface="Sylfaen"/>
              </a:rPr>
              <a:t> </a:t>
            </a:r>
            <a:r>
              <a:rPr dirty="0" smtClean="0" sz="1100" spc="8">
                <a:latin typeface="Sylfaen"/>
                <a:cs typeface="Sylfaen"/>
              </a:rPr>
              <a:t> </a:t>
            </a:r>
            <a:r>
              <a:rPr dirty="0" smtClean="0" sz="1100" spc="8">
                <a:latin typeface="Sylfaen"/>
                <a:cs typeface="Sylfaen"/>
              </a:rPr>
              <a:t>თ</a:t>
            </a:r>
            <a:r>
              <a:rPr dirty="0" smtClean="0" sz="1100" spc="8">
                <a:latin typeface="Sylfaen"/>
                <a:cs typeface="Sylfaen"/>
              </a:rPr>
              <a:t>ა</a:t>
            </a:r>
            <a:r>
              <a:rPr dirty="0" smtClean="0" sz="1100" spc="8">
                <a:latin typeface="Sylfaen"/>
                <a:cs typeface="Sylfaen"/>
              </a:rPr>
              <a:t>ნ</a:t>
            </a:r>
            <a:r>
              <a:rPr dirty="0" smtClean="0" sz="1100" spc="8">
                <a:latin typeface="Sylfaen"/>
                <a:cs typeface="Sylfaen"/>
              </a:rPr>
              <a:t>ა</a:t>
            </a:r>
            <a:r>
              <a:rPr dirty="0" smtClean="0" sz="1100" spc="8">
                <a:latin typeface="Sylfaen"/>
                <a:cs typeface="Sylfaen"/>
              </a:rPr>
              <a:t>მ</a:t>
            </a:r>
            <a:r>
              <a:rPr dirty="0" smtClean="0" sz="1100" spc="8">
                <a:latin typeface="Sylfaen"/>
                <a:cs typeface="Sylfaen"/>
              </a:rPr>
              <a:t>ე</a:t>
            </a:r>
            <a:r>
              <a:rPr dirty="0" smtClean="0" sz="1100" spc="8">
                <a:latin typeface="Sylfaen"/>
                <a:cs typeface="Sylfaen"/>
              </a:rPr>
              <a:t>დ</a:t>
            </a:r>
            <a:r>
              <a:rPr dirty="0" smtClean="0" sz="1100" spc="8">
                <a:latin typeface="Sylfaen"/>
                <a:cs typeface="Sylfaen"/>
              </a:rPr>
              <a:t>როვ</a:t>
            </a:r>
            <a:r>
              <a:rPr dirty="0" smtClean="0" sz="1100" spc="8">
                <a:latin typeface="Sylfaen"/>
                <a:cs typeface="Sylfaen"/>
              </a:rPr>
              <a:t>ე</a:t>
            </a:r>
            <a:r>
              <a:rPr dirty="0" smtClean="0" sz="1100" spc="8">
                <a:latin typeface="Sylfaen"/>
                <a:cs typeface="Sylfaen"/>
              </a:rPr>
              <a:t>ო</a:t>
            </a:r>
            <a:r>
              <a:rPr dirty="0" smtClean="0" sz="1100" spc="8">
                <a:latin typeface="Sylfaen"/>
                <a:cs typeface="Sylfaen"/>
              </a:rPr>
              <a:t>ბ</a:t>
            </a:r>
            <a:r>
              <a:rPr dirty="0" smtClean="0" sz="1100" spc="8">
                <a:latin typeface="Sylfaen"/>
                <a:cs typeface="Sylfaen"/>
              </a:rPr>
              <a:t>ა</a:t>
            </a:r>
            <a:r>
              <a:rPr dirty="0" smtClean="0" sz="1100" spc="8">
                <a:latin typeface="Sylfaen"/>
                <a:cs typeface="Sylfaen"/>
              </a:rPr>
              <a:t>,</a:t>
            </a:r>
            <a:r>
              <a:rPr dirty="0" smtClean="0" sz="1100" spc="8">
                <a:latin typeface="Sylfaen"/>
                <a:cs typeface="Sylfaen"/>
              </a:rPr>
              <a:t> </a:t>
            </a:r>
            <a:r>
              <a:rPr dirty="0" smtClean="0" sz="1100" spc="8">
                <a:latin typeface="Sylfaen"/>
                <a:cs typeface="Sylfaen"/>
              </a:rPr>
              <a:t> </a:t>
            </a:r>
            <a:r>
              <a:rPr dirty="0" smtClean="0" sz="1100" spc="8">
                <a:latin typeface="Sylfaen"/>
                <a:cs typeface="Sylfaen"/>
              </a:rPr>
              <a:t>2:</a:t>
            </a:r>
            <a:endParaRPr sz="1100">
              <a:latin typeface="Sylfaen"/>
              <a:cs typeface="Sylfaen"/>
            </a:endParaRPr>
          </a:p>
          <a:p>
            <a:pPr marL="12700" marR="14895">
              <a:lnSpc>
                <a:spcPct val="109741"/>
              </a:lnSpc>
              <a:spcBef>
                <a:spcPts val="402"/>
              </a:spcBef>
            </a:pPr>
            <a:r>
              <a:rPr dirty="0" smtClean="0" sz="1100">
                <a:latin typeface="Sylfaen"/>
                <a:cs typeface="Sylfaen"/>
              </a:rPr>
              <a:t>104-131.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81836" y="6762987"/>
            <a:ext cx="15158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>
                <a:latin typeface="Sylfaen"/>
                <a:cs typeface="Sylfaen"/>
              </a:rPr>
              <a:t>1.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81836" y="7438500"/>
            <a:ext cx="151587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>
                <a:latin typeface="Sylfaen"/>
                <a:cs typeface="Sylfaen"/>
              </a:rPr>
              <a:t>2.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10386" y="7438500"/>
            <a:ext cx="3464495" cy="391159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ხი</a:t>
            </a:r>
            <a:r>
              <a:rPr dirty="0" smtClean="0" sz="1100" spc="-9">
                <a:latin typeface="Sylfaen"/>
                <a:cs typeface="Sylfaen"/>
              </a:rPr>
              <a:t>ძ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30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.,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51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შ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19">
                <a:latin typeface="Sylfaen"/>
                <a:cs typeface="Sylfaen"/>
              </a:rPr>
              <a:t>კ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ძ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7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.,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64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ფ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ტ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ძ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33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.,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54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ბ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108">
                <a:latin typeface="Sylfaen"/>
                <a:cs typeface="Sylfaen"/>
              </a:rPr>
              <a:t>თუმი</a:t>
            </a:r>
            <a:r>
              <a:rPr dirty="0" smtClean="0" sz="1100" spc="-21">
                <a:latin typeface="Sylfaen"/>
                <a:cs typeface="Sylfaen"/>
              </a:rPr>
              <a:t>ს</a:t>
            </a:r>
            <a:endParaRPr sz="1100">
              <a:latin typeface="Sylfaen"/>
              <a:cs typeface="Sylfaen"/>
            </a:endParaRPr>
          </a:p>
          <a:p>
            <a:pPr marL="12700" marR="21031">
              <a:lnSpc>
                <a:spcPct val="109741"/>
              </a:lnSpc>
              <a:spcBef>
                <a:spcPts val="267"/>
              </a:spcBef>
            </a:pPr>
            <a:r>
              <a:rPr dirty="0" smtClean="0" sz="1100" spc="-32">
                <a:latin typeface="Sylfaen"/>
                <a:cs typeface="Sylfaen"/>
              </a:rPr>
              <a:t>ს</a:t>
            </a:r>
            <a:r>
              <a:rPr dirty="0" smtClean="0" sz="1100" spc="-32">
                <a:latin typeface="Sylfaen"/>
                <a:cs typeface="Sylfaen"/>
              </a:rPr>
              <a:t>ა</a:t>
            </a:r>
            <a:r>
              <a:rPr dirty="0" smtClean="0" sz="1100" spc="-32">
                <a:latin typeface="Sylfaen"/>
                <a:cs typeface="Sylfaen"/>
              </a:rPr>
              <a:t>გ</a:t>
            </a:r>
            <a:r>
              <a:rPr dirty="0" smtClean="0" sz="1100" spc="-32">
                <a:latin typeface="Sylfaen"/>
                <a:cs typeface="Sylfaen"/>
              </a:rPr>
              <a:t>ა</a:t>
            </a:r>
            <a:r>
              <a:rPr dirty="0" smtClean="0" sz="1100" spc="-32">
                <a:latin typeface="Sylfaen"/>
                <a:cs typeface="Sylfaen"/>
              </a:rPr>
              <a:t>ნ</a:t>
            </a:r>
            <a:r>
              <a:rPr dirty="0" smtClean="0" sz="1100" spc="-32">
                <a:latin typeface="Sylfaen"/>
                <a:cs typeface="Sylfaen"/>
              </a:rPr>
              <a:t>ძ</a:t>
            </a:r>
            <a:r>
              <a:rPr dirty="0" smtClean="0" sz="1100" spc="-32">
                <a:latin typeface="Sylfaen"/>
                <a:cs typeface="Sylfaen"/>
              </a:rPr>
              <a:t>უ</a:t>
            </a:r>
            <a:r>
              <a:rPr dirty="0" smtClean="0" sz="1100" spc="-32">
                <a:latin typeface="Sylfaen"/>
                <a:cs typeface="Sylfaen"/>
              </a:rPr>
              <a:t>რ</a:t>
            </a:r>
            <a:r>
              <a:rPr dirty="0" smtClean="0" sz="1100" spc="-32">
                <a:latin typeface="Sylfaen"/>
                <a:cs typeface="Sylfaen"/>
              </a:rPr>
              <a:t>ი</a:t>
            </a:r>
            <a:r>
              <a:rPr dirty="0" smtClean="0" sz="1100" spc="-7">
                <a:latin typeface="AcadNusx"/>
                <a:cs typeface="AcadNusx"/>
              </a:rPr>
              <a:t>,</a:t>
            </a:r>
            <a:r>
              <a:rPr dirty="0" smtClean="0" sz="1100" spc="-7">
                <a:latin typeface="AcadNusx"/>
                <a:cs typeface="AcadNusx"/>
              </a:rPr>
              <a:t> </a:t>
            </a:r>
            <a:r>
              <a:rPr dirty="0" smtClean="0" sz="1100" spc="-32">
                <a:latin typeface="Sylfaen"/>
                <a:cs typeface="Sylfaen"/>
              </a:rPr>
              <a:t>ბ</a:t>
            </a:r>
            <a:r>
              <a:rPr dirty="0" smtClean="0" sz="1100" spc="-32">
                <a:latin typeface="Sylfaen"/>
                <a:cs typeface="Sylfaen"/>
              </a:rPr>
              <a:t>ა</a:t>
            </a:r>
            <a:r>
              <a:rPr dirty="0" smtClean="0" sz="1100" spc="-32">
                <a:latin typeface="Sylfaen"/>
                <a:cs typeface="Sylfaen"/>
              </a:rPr>
              <a:t>თუმ</a:t>
            </a:r>
            <a:r>
              <a:rPr dirty="0" smtClean="0" sz="1100" spc="-32">
                <a:latin typeface="Sylfaen"/>
                <a:cs typeface="Sylfaen"/>
              </a:rPr>
              <a:t>ი</a:t>
            </a:r>
            <a:r>
              <a:rPr dirty="0" smtClean="0" sz="1100" spc="-32">
                <a:latin typeface="Sylfaen"/>
                <a:cs typeface="Sylfaen"/>
              </a:rPr>
              <a:t>,</a:t>
            </a:r>
            <a:r>
              <a:rPr dirty="0" smtClean="0" sz="1100" spc="-32">
                <a:latin typeface="Sylfaen"/>
                <a:cs typeface="Sylfaen"/>
              </a:rPr>
              <a:t> </a:t>
            </a:r>
            <a:r>
              <a:rPr dirty="0" smtClean="0" sz="1100" spc="-32">
                <a:latin typeface="Sylfaen"/>
                <a:cs typeface="Sylfaen"/>
              </a:rPr>
              <a:t>2</a:t>
            </a:r>
            <a:r>
              <a:rPr dirty="0" smtClean="0" sz="1100" spc="-32">
                <a:latin typeface="Sylfaen"/>
                <a:cs typeface="Sylfaen"/>
              </a:rPr>
              <a:t>01</a:t>
            </a:r>
            <a:r>
              <a:rPr dirty="0" smtClean="0" sz="1100" spc="-32">
                <a:latin typeface="Sylfaen"/>
                <a:cs typeface="Sylfaen"/>
              </a:rPr>
              <a:t>5</a:t>
            </a:r>
            <a:r>
              <a:rPr dirty="0" smtClean="0" sz="1100" spc="-32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81753" y="7438500"/>
            <a:ext cx="1105282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2">
                <a:latin typeface="Sylfaen"/>
                <a:cs typeface="Sylfaen"/>
              </a:rPr>
              <a:t>ა</a:t>
            </a:r>
            <a:r>
              <a:rPr dirty="0" smtClean="0" sz="1100" spc="2">
                <a:latin typeface="Sylfaen"/>
                <a:cs typeface="Sylfaen"/>
              </a:rPr>
              <a:t>რ</a:t>
            </a:r>
            <a:r>
              <a:rPr dirty="0" smtClean="0" sz="1100" spc="2">
                <a:latin typeface="Sylfaen"/>
                <a:cs typeface="Sylfaen"/>
              </a:rPr>
              <a:t>ქ</a:t>
            </a:r>
            <a:r>
              <a:rPr dirty="0" smtClean="0" sz="1100" spc="2">
                <a:latin typeface="Sylfaen"/>
                <a:cs typeface="Sylfaen"/>
              </a:rPr>
              <a:t>ე</a:t>
            </a:r>
            <a:r>
              <a:rPr dirty="0" smtClean="0" sz="1100" spc="2">
                <a:latin typeface="Sylfaen"/>
                <a:cs typeface="Sylfaen"/>
              </a:rPr>
              <a:t>ო</a:t>
            </a:r>
            <a:r>
              <a:rPr dirty="0" smtClean="0" sz="1100" spc="2">
                <a:latin typeface="Sylfaen"/>
                <a:cs typeface="Sylfaen"/>
              </a:rPr>
              <a:t>ლ</a:t>
            </a:r>
            <a:r>
              <a:rPr dirty="0" smtClean="0" sz="1100" spc="2">
                <a:latin typeface="Sylfaen"/>
                <a:cs typeface="Sylfaen"/>
              </a:rPr>
              <a:t>ო</a:t>
            </a:r>
            <a:r>
              <a:rPr dirty="0" smtClean="0" sz="1100" spc="2">
                <a:latin typeface="Sylfaen"/>
                <a:cs typeface="Sylfaen"/>
              </a:rPr>
              <a:t>გ</a:t>
            </a:r>
            <a:r>
              <a:rPr dirty="0" smtClean="0" sz="1100" spc="2">
                <a:latin typeface="Sylfaen"/>
                <a:cs typeface="Sylfaen"/>
              </a:rPr>
              <a:t>ი</a:t>
            </a:r>
            <a:r>
              <a:rPr dirty="0" smtClean="0" sz="1100" spc="2">
                <a:latin typeface="Sylfaen"/>
                <a:cs typeface="Sylfaen"/>
              </a:rPr>
              <a:t>უ</a:t>
            </a:r>
            <a:r>
              <a:rPr dirty="0" smtClean="0" sz="1100" spc="2">
                <a:latin typeface="Sylfaen"/>
                <a:cs typeface="Sylfaen"/>
              </a:rPr>
              <a:t>რ</a:t>
            </a:r>
            <a:r>
              <a:rPr dirty="0" smtClean="0" sz="1100" spc="2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95238" y="7438500"/>
            <a:ext cx="587634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23">
                <a:latin typeface="Sylfaen"/>
                <a:cs typeface="Sylfaen"/>
              </a:rPr>
              <a:t>მ</a:t>
            </a:r>
            <a:r>
              <a:rPr dirty="0" smtClean="0" sz="1100" spc="-123">
                <a:latin typeface="Sylfaen"/>
                <a:cs typeface="Sylfaen"/>
              </a:rPr>
              <a:t>უ</a:t>
            </a:r>
            <a:r>
              <a:rPr dirty="0" smtClean="0" sz="1100" spc="-123">
                <a:latin typeface="Sylfaen"/>
                <a:cs typeface="Sylfaen"/>
              </a:rPr>
              <a:t>ზ</a:t>
            </a:r>
            <a:r>
              <a:rPr dirty="0" smtClean="0" sz="1100" spc="-123">
                <a:latin typeface="Sylfaen"/>
                <a:cs typeface="Sylfaen"/>
              </a:rPr>
              <a:t>ე</a:t>
            </a:r>
            <a:r>
              <a:rPr dirty="0" smtClean="0" sz="1100" spc="-123">
                <a:latin typeface="Sylfaen"/>
                <a:cs typeface="Sylfaen"/>
              </a:rPr>
              <a:t>უ</a:t>
            </a:r>
            <a:r>
              <a:rPr dirty="0" smtClean="0" sz="1100" spc="-123">
                <a:latin typeface="Sylfaen"/>
                <a:cs typeface="Sylfaen"/>
              </a:rPr>
              <a:t>მ</a:t>
            </a:r>
            <a:r>
              <a:rPr dirty="0" smtClean="0" sz="1100" spc="-123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1836" y="7889604"/>
            <a:ext cx="151587" cy="616712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>
                <a:latin typeface="Sylfaen"/>
                <a:cs typeface="Sylfaen"/>
              </a:rPr>
              <a:t>3.</a:t>
            </a:r>
            <a:endParaRPr sz="1100">
              <a:latin typeface="Sylfaen"/>
              <a:cs typeface="Sylfaen"/>
            </a:endParaRPr>
          </a:p>
          <a:p>
            <a:pPr marL="12700">
              <a:lnSpc>
                <a:spcPct val="109741"/>
              </a:lnSpc>
              <a:spcBef>
                <a:spcPts val="267"/>
              </a:spcBef>
            </a:pPr>
            <a:r>
              <a:rPr dirty="0" smtClean="0" sz="1100">
                <a:latin typeface="Sylfaen"/>
                <a:cs typeface="Sylfaen"/>
              </a:rPr>
              <a:t>4.</a:t>
            </a:r>
            <a:endParaRPr sz="1100">
              <a:latin typeface="Sylfaen"/>
              <a:cs typeface="Sylfaen"/>
            </a:endParaRPr>
          </a:p>
          <a:p>
            <a:pPr marL="12700">
              <a:lnSpc>
                <a:spcPct val="109741"/>
              </a:lnSpc>
              <a:spcBef>
                <a:spcPts val="325"/>
              </a:spcBef>
            </a:pPr>
            <a:r>
              <a:rPr dirty="0" smtClean="0" sz="1100">
                <a:latin typeface="Sylfaen"/>
                <a:cs typeface="Sylfaen"/>
              </a:rPr>
              <a:t>5.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0386" y="7889604"/>
            <a:ext cx="5367397" cy="1743202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 marR="785052" algn="just">
              <a:lnSpc>
                <a:spcPts val="1160"/>
              </a:lnSpc>
            </a:pPr>
            <a:r>
              <a:rPr dirty="0" smtClean="0" sz="1100" spc="-9">
                <a:latin typeface="Sylfaen"/>
                <a:cs typeface="Sylfaen"/>
              </a:rPr>
              <a:t>კ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ხი</a:t>
            </a:r>
            <a:r>
              <a:rPr dirty="0" smtClean="0" sz="1100" spc="-9">
                <a:latin typeface="Sylfaen"/>
                <a:cs typeface="Sylfaen"/>
              </a:rPr>
              <a:t>ძ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.,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უ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ძ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შ</a:t>
            </a:r>
            <a:r>
              <a:rPr dirty="0" smtClean="0" sz="1100" spc="-9">
                <a:latin typeface="Sylfaen"/>
                <a:cs typeface="Sylfaen"/>
              </a:rPr>
              <a:t>.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ჭ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რის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ქ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-9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უ</a:t>
            </a:r>
            <a:r>
              <a:rPr dirty="0" smtClean="0" sz="1100" spc="-9">
                <a:latin typeface="Sylfaen"/>
                <a:cs typeface="Sylfaen"/>
              </a:rPr>
              <a:t>რი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ძ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,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თ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,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2016.</a:t>
            </a:r>
            <a:endParaRPr sz="1100">
              <a:latin typeface="Sylfaen"/>
              <a:cs typeface="Sylfaen"/>
            </a:endParaRPr>
          </a:p>
          <a:p>
            <a:pPr marL="12700" marR="2967" algn="just">
              <a:lnSpc>
                <a:spcPts val="1448"/>
              </a:lnSpc>
              <a:spcBef>
                <a:spcPts val="267"/>
              </a:spcBef>
            </a:pPr>
            <a:r>
              <a:rPr dirty="0" smtClean="0" sz="1100" spc="-13">
                <a:latin typeface="Sylfaen"/>
                <a:cs typeface="Sylfaen"/>
              </a:rPr>
              <a:t>ლ</a:t>
            </a:r>
            <a:r>
              <a:rPr dirty="0" smtClean="0" sz="1100" spc="-13">
                <a:latin typeface="Sylfaen"/>
                <a:cs typeface="Sylfaen"/>
              </a:rPr>
              <a:t>ო</a:t>
            </a:r>
            <a:r>
              <a:rPr dirty="0" smtClean="0" sz="1100" spc="-13">
                <a:latin typeface="Sylfaen"/>
                <a:cs typeface="Sylfaen"/>
              </a:rPr>
              <a:t>რ</a:t>
            </a:r>
            <a:r>
              <a:rPr dirty="0" smtClean="0" sz="1100" spc="-13">
                <a:latin typeface="Sylfaen"/>
                <a:cs typeface="Sylfaen"/>
              </a:rPr>
              <a:t>თ</a:t>
            </a:r>
            <a:r>
              <a:rPr dirty="0" smtClean="0" sz="1100" spc="-13">
                <a:latin typeface="Sylfaen"/>
                <a:cs typeface="Sylfaen"/>
              </a:rPr>
              <a:t>ქ</a:t>
            </a:r>
            <a:r>
              <a:rPr dirty="0" smtClean="0" sz="1100" spc="-13">
                <a:latin typeface="Sylfaen"/>
                <a:cs typeface="Sylfaen"/>
              </a:rPr>
              <a:t>იფ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ნ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ძ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ოთ</a:t>
            </a:r>
            <a:r>
              <a:rPr dirty="0" smtClean="0" sz="1100" spc="-13">
                <a:latin typeface="Sylfaen"/>
                <a:cs typeface="Sylfaen"/>
              </a:rPr>
              <a:t>.,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მ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ქ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ლ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ძ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თ</a:t>
            </a:r>
            <a:r>
              <a:rPr dirty="0" smtClean="0" sz="1100" spc="-13">
                <a:latin typeface="Sylfaen"/>
                <a:cs typeface="Sylfaen"/>
              </a:rPr>
              <a:t>.,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ხ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ხ</a:t>
            </a:r>
            <a:r>
              <a:rPr dirty="0" smtClean="0" sz="1100" spc="-13">
                <a:latin typeface="Sylfaen"/>
                <a:cs typeface="Sylfaen"/>
              </a:rPr>
              <a:t>უ</a:t>
            </a:r>
            <a:r>
              <a:rPr dirty="0" smtClean="0" sz="1100" spc="-13">
                <a:latin typeface="Sylfaen"/>
                <a:cs typeface="Sylfaen"/>
              </a:rPr>
              <a:t>ტ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იშვ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ლ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დ</a:t>
            </a:r>
            <a:r>
              <a:rPr dirty="0" smtClean="0" sz="1100" spc="-13">
                <a:latin typeface="Sylfaen"/>
                <a:cs typeface="Sylfaen"/>
              </a:rPr>
              <a:t>.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გ</a:t>
            </a:r>
            <a:r>
              <a:rPr dirty="0" smtClean="0" sz="1100" spc="-13">
                <a:latin typeface="Sylfaen"/>
                <a:cs typeface="Sylfaen"/>
              </a:rPr>
              <a:t>ო</a:t>
            </a:r>
            <a:r>
              <a:rPr dirty="0" smtClean="0" sz="1100" spc="-13">
                <a:latin typeface="Sylfaen"/>
                <a:cs typeface="Sylfaen"/>
              </a:rPr>
              <a:t>ნ</a:t>
            </a:r>
            <a:r>
              <a:rPr dirty="0" smtClean="0" sz="1100" spc="-13">
                <a:latin typeface="Sylfaen"/>
                <a:cs typeface="Sylfaen"/>
              </a:rPr>
              <a:t>იო</a:t>
            </a:r>
            <a:r>
              <a:rPr dirty="0" smtClean="0" sz="1100" spc="-13">
                <a:latin typeface="Sylfaen"/>
                <a:cs typeface="Sylfaen"/>
              </a:rPr>
              <a:t>ს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გ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ნ</a:t>
            </a:r>
            <a:r>
              <a:rPr dirty="0" smtClean="0" sz="1100" spc="-13">
                <a:latin typeface="Sylfaen"/>
                <a:cs typeface="Sylfaen"/>
              </a:rPr>
              <a:t>ძ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,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თ</a:t>
            </a:r>
            <a:r>
              <a:rPr dirty="0" smtClean="0" sz="1100" spc="-13">
                <a:latin typeface="Sylfaen"/>
                <a:cs typeface="Sylfaen"/>
              </a:rPr>
              <a:t>ბ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ლ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ს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,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1</a:t>
            </a:r>
            <a:r>
              <a:rPr dirty="0" smtClean="0" sz="1100" spc="-13">
                <a:latin typeface="Sylfaen"/>
                <a:cs typeface="Sylfaen"/>
              </a:rPr>
              <a:t>980.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endParaRPr sz="1100">
              <a:latin typeface="Sylfaen"/>
              <a:cs typeface="Sylfaen"/>
            </a:endParaRPr>
          </a:p>
          <a:p>
            <a:pPr marL="12700" marR="2967" algn="just">
              <a:lnSpc>
                <a:spcPts val="1448"/>
              </a:lnSpc>
              <a:spcBef>
                <a:spcPts val="327"/>
              </a:spcBef>
            </a:pPr>
            <a:r>
              <a:rPr dirty="0" smtClean="0" sz="1100" spc="-15">
                <a:latin typeface="Sylfaen"/>
                <a:cs typeface="Sylfaen"/>
              </a:rPr>
              <a:t>შა</a:t>
            </a:r>
            <a:r>
              <a:rPr dirty="0" smtClean="0" sz="1100" spc="-15">
                <a:latin typeface="Sylfaen"/>
                <a:cs typeface="Sylfaen"/>
              </a:rPr>
              <a:t>ლ</a:t>
            </a:r>
            <a:r>
              <a:rPr dirty="0" smtClean="0" sz="1100" spc="-15">
                <a:latin typeface="Sylfaen"/>
                <a:cs typeface="Sylfaen"/>
              </a:rPr>
              <a:t>ი</a:t>
            </a:r>
            <a:r>
              <a:rPr dirty="0" smtClean="0" sz="1100" spc="-15">
                <a:latin typeface="Sylfaen"/>
                <a:cs typeface="Sylfaen"/>
              </a:rPr>
              <a:t>კ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ძ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,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გ</a:t>
            </a:r>
            <a:r>
              <a:rPr dirty="0" smtClean="0" sz="1100" spc="-15">
                <a:latin typeface="Sylfaen"/>
                <a:cs typeface="Sylfaen"/>
              </a:rPr>
              <a:t>ვი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ნ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ნ</a:t>
            </a:r>
            <a:r>
              <a:rPr dirty="0" smtClean="0" sz="1100" spc="-15">
                <a:latin typeface="Sylfaen"/>
                <a:cs typeface="Sylfaen"/>
              </a:rPr>
              <a:t>ტ</a:t>
            </a:r>
            <a:r>
              <a:rPr dirty="0" smtClean="0" sz="1100" spc="-15">
                <a:latin typeface="Sylfaen"/>
                <a:cs typeface="Sylfaen"/>
              </a:rPr>
              <a:t>ი</a:t>
            </a:r>
            <a:r>
              <a:rPr dirty="0" smtClean="0" sz="1100" spc="-15">
                <a:latin typeface="Sylfaen"/>
                <a:cs typeface="Sylfaen"/>
              </a:rPr>
              <a:t>კ</a:t>
            </a:r>
            <a:r>
              <a:rPr dirty="0" smtClean="0" sz="1100" spc="-15">
                <a:latin typeface="Sylfaen"/>
                <a:cs typeface="Sylfaen"/>
              </a:rPr>
              <a:t>უ</a:t>
            </a:r>
            <a:r>
              <a:rPr dirty="0" smtClean="0" sz="1100" spc="-15">
                <a:latin typeface="Sylfaen"/>
                <a:cs typeface="Sylfaen"/>
              </a:rPr>
              <a:t>რი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დ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დ</a:t>
            </a:r>
            <a:r>
              <a:rPr dirty="0" smtClean="0" sz="1100" spc="-15">
                <a:latin typeface="Sylfaen"/>
                <a:cs typeface="Sylfaen"/>
              </a:rPr>
              <a:t>რ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შ</a:t>
            </a:r>
            <a:r>
              <a:rPr dirty="0" smtClean="0" sz="1100" spc="-15">
                <a:latin typeface="Sylfaen"/>
                <a:cs typeface="Sylfaen"/>
              </a:rPr>
              <a:t>უ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ს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უ</a:t>
            </a:r>
            <a:r>
              <a:rPr dirty="0" smtClean="0" sz="1100" spc="-15">
                <a:latin typeface="Sylfaen"/>
                <a:cs typeface="Sylfaen"/>
              </a:rPr>
              <a:t>კ</a:t>
            </a:r>
            <a:r>
              <a:rPr dirty="0" smtClean="0" sz="1100" spc="-15">
                <a:latin typeface="Sylfaen"/>
                <a:cs typeface="Sylfaen"/>
              </a:rPr>
              <a:t>უ</a:t>
            </a:r>
            <a:r>
              <a:rPr dirty="0" smtClean="0" sz="1100" spc="-15">
                <a:latin typeface="Sylfaen"/>
                <a:cs typeface="Sylfaen"/>
              </a:rPr>
              <a:t>ნ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ბის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მ</a:t>
            </a:r>
            <a:r>
              <a:rPr dirty="0" smtClean="0" sz="1100" spc="-15">
                <a:latin typeface="Sylfaen"/>
                <a:cs typeface="Sylfaen"/>
              </a:rPr>
              <a:t>ი</a:t>
            </a:r>
            <a:r>
              <a:rPr dirty="0" smtClean="0" sz="1100" spc="-15">
                <a:latin typeface="Sylfaen"/>
                <a:cs typeface="Sylfaen"/>
              </a:rPr>
              <a:t>ნ</a:t>
            </a:r>
            <a:r>
              <a:rPr dirty="0" smtClean="0" sz="1100" spc="-15">
                <a:latin typeface="Sylfaen"/>
                <a:cs typeface="Sylfaen"/>
              </a:rPr>
              <a:t>ის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ნ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წ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რ</a:t>
            </a:r>
            <a:r>
              <a:rPr dirty="0" smtClean="0" sz="1100" spc="-15">
                <a:latin typeface="Sylfaen"/>
                <a:cs typeface="Sylfaen"/>
              </a:rPr>
              <a:t>მ</a:t>
            </a:r>
            <a:r>
              <a:rPr dirty="0" smtClean="0" sz="1100" spc="-15">
                <a:latin typeface="Sylfaen"/>
                <a:cs typeface="Sylfaen"/>
              </a:rPr>
              <a:t>ი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ს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მ</a:t>
            </a:r>
            <a:r>
              <a:rPr dirty="0" smtClean="0" sz="1100" spc="-15">
                <a:latin typeface="Sylfaen"/>
                <a:cs typeface="Sylfaen"/>
              </a:rPr>
              <a:t>ხ</a:t>
            </a:r>
            <a:r>
              <a:rPr dirty="0" smtClean="0" sz="1100" spc="-15">
                <a:latin typeface="Sylfaen"/>
                <a:cs typeface="Sylfaen"/>
              </a:rPr>
              <a:t>რ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თ</a:t>
            </a:r>
            <a:r>
              <a:rPr dirty="0" smtClean="0" sz="1100" spc="-15">
                <a:latin typeface="Sylfaen"/>
                <a:cs typeface="Sylfaen"/>
              </a:rPr>
              <a:t>-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endParaRPr sz="1100">
              <a:latin typeface="Sylfaen"/>
              <a:cs typeface="Sylfaen"/>
            </a:endParaRPr>
          </a:p>
          <a:p>
            <a:pPr marL="12700" marR="2967" algn="just">
              <a:lnSpc>
                <a:spcPts val="1448"/>
              </a:lnSpc>
              <a:spcBef>
                <a:spcPts val="327"/>
              </a:spcBef>
            </a:pPr>
            <a:r>
              <a:rPr dirty="0" smtClean="0" sz="1100" spc="-21">
                <a:latin typeface="Sylfaen"/>
                <a:cs typeface="Sylfaen"/>
              </a:rPr>
              <a:t>დ</a:t>
            </a:r>
            <a:r>
              <a:rPr dirty="0" smtClean="0" sz="1100" spc="-21">
                <a:latin typeface="Sylfaen"/>
                <a:cs typeface="Sylfaen"/>
              </a:rPr>
              <a:t>ა</a:t>
            </a:r>
            <a:r>
              <a:rPr dirty="0" smtClean="0" sz="1100" spc="-21">
                <a:latin typeface="Sylfaen"/>
                <a:cs typeface="Sylfaen"/>
              </a:rPr>
              <a:t>ს</a:t>
            </a:r>
            <a:r>
              <a:rPr dirty="0" smtClean="0" sz="1100" spc="-21">
                <a:latin typeface="Sylfaen"/>
                <a:cs typeface="Sylfaen"/>
              </a:rPr>
              <a:t>ა</a:t>
            </a:r>
            <a:r>
              <a:rPr dirty="0" smtClean="0" sz="1100" spc="-21">
                <a:latin typeface="Sylfaen"/>
                <a:cs typeface="Sylfaen"/>
              </a:rPr>
              <a:t>ვ</a:t>
            </a:r>
            <a:r>
              <a:rPr dirty="0" smtClean="0" sz="1100" spc="-21">
                <a:latin typeface="Sylfaen"/>
                <a:cs typeface="Sylfaen"/>
              </a:rPr>
              <a:t>ლ</a:t>
            </a:r>
            <a:r>
              <a:rPr dirty="0" smtClean="0" sz="1100" spc="-21">
                <a:latin typeface="Sylfaen"/>
                <a:cs typeface="Sylfaen"/>
              </a:rPr>
              <a:t>ე</a:t>
            </a:r>
            <a:r>
              <a:rPr dirty="0" smtClean="0" sz="1100" spc="-21">
                <a:latin typeface="Sylfaen"/>
                <a:cs typeface="Sylfaen"/>
              </a:rPr>
              <a:t>თ</a:t>
            </a:r>
            <a:r>
              <a:rPr dirty="0" smtClean="0" sz="1100" spc="-21">
                <a:latin typeface="Sylfaen"/>
                <a:cs typeface="Sylfaen"/>
              </a:rPr>
              <a:t> </a:t>
            </a:r>
            <a:r>
              <a:rPr dirty="0" smtClean="0" sz="1100" spc="-21">
                <a:latin typeface="Sylfaen"/>
                <a:cs typeface="Sylfaen"/>
              </a:rPr>
              <a:t>ს</a:t>
            </a:r>
            <a:r>
              <a:rPr dirty="0" smtClean="0" sz="1100" spc="-21">
                <a:latin typeface="Sylfaen"/>
                <a:cs typeface="Sylfaen"/>
              </a:rPr>
              <a:t>ა</a:t>
            </a:r>
            <a:r>
              <a:rPr dirty="0" smtClean="0" sz="1100" spc="-21">
                <a:latin typeface="Sylfaen"/>
                <a:cs typeface="Sylfaen"/>
              </a:rPr>
              <a:t>ქ</a:t>
            </a:r>
            <a:r>
              <a:rPr dirty="0" smtClean="0" sz="1100" spc="-21">
                <a:latin typeface="Sylfaen"/>
                <a:cs typeface="Sylfaen"/>
              </a:rPr>
              <a:t>ა</a:t>
            </a:r>
            <a:r>
              <a:rPr dirty="0" smtClean="0" sz="1100" spc="-21">
                <a:latin typeface="Sylfaen"/>
                <a:cs typeface="Sylfaen"/>
              </a:rPr>
              <a:t>რთ</a:t>
            </a:r>
            <a:r>
              <a:rPr dirty="0" smtClean="0" sz="1100" spc="-21">
                <a:latin typeface="Sylfaen"/>
                <a:cs typeface="Sylfaen"/>
              </a:rPr>
              <a:t>ვ</a:t>
            </a:r>
            <a:r>
              <a:rPr dirty="0" smtClean="0" sz="1100" spc="-21">
                <a:latin typeface="Sylfaen"/>
                <a:cs typeface="Sylfaen"/>
              </a:rPr>
              <a:t>ე</a:t>
            </a:r>
            <a:r>
              <a:rPr dirty="0" smtClean="0" sz="1100" spc="-21">
                <a:latin typeface="Sylfaen"/>
                <a:cs typeface="Sylfaen"/>
              </a:rPr>
              <a:t>ლ</a:t>
            </a:r>
            <a:r>
              <a:rPr dirty="0" smtClean="0" sz="1100" spc="-21">
                <a:latin typeface="Sylfaen"/>
                <a:cs typeface="Sylfaen"/>
              </a:rPr>
              <a:t>ოს</a:t>
            </a:r>
            <a:r>
              <a:rPr dirty="0" smtClean="0" sz="1100" spc="-21">
                <a:latin typeface="Sylfaen"/>
                <a:cs typeface="Sylfaen"/>
              </a:rPr>
              <a:t> </a:t>
            </a:r>
            <a:r>
              <a:rPr dirty="0" smtClean="0" sz="1100" spc="-21">
                <a:latin typeface="Sylfaen"/>
                <a:cs typeface="Sylfaen"/>
              </a:rPr>
              <a:t> </a:t>
            </a:r>
            <a:r>
              <a:rPr dirty="0" smtClean="0" sz="1100" spc="-21">
                <a:latin typeface="Sylfaen"/>
                <a:cs typeface="Sylfaen"/>
              </a:rPr>
              <a:t>შავი</a:t>
            </a:r>
            <a:r>
              <a:rPr dirty="0" smtClean="0" sz="1100" spc="-21">
                <a:latin typeface="Sylfaen"/>
                <a:cs typeface="Sylfaen"/>
              </a:rPr>
              <a:t>ზ</a:t>
            </a:r>
            <a:r>
              <a:rPr dirty="0" smtClean="0" sz="1100" spc="-21">
                <a:latin typeface="Sylfaen"/>
                <a:cs typeface="Sylfaen"/>
              </a:rPr>
              <a:t>ღვი</a:t>
            </a:r>
            <a:r>
              <a:rPr dirty="0" smtClean="0" sz="1100" spc="-21">
                <a:latin typeface="Sylfaen"/>
                <a:cs typeface="Sylfaen"/>
              </a:rPr>
              <a:t>ს</a:t>
            </a:r>
            <a:r>
              <a:rPr dirty="0" smtClean="0" sz="1100" spc="-21">
                <a:latin typeface="Sylfaen"/>
                <a:cs typeface="Sylfaen"/>
              </a:rPr>
              <a:t>პი</a:t>
            </a:r>
            <a:r>
              <a:rPr dirty="0" smtClean="0" sz="1100" spc="-21">
                <a:latin typeface="Sylfaen"/>
                <a:cs typeface="Sylfaen"/>
              </a:rPr>
              <a:t>რ</a:t>
            </a:r>
            <a:r>
              <a:rPr dirty="0" smtClean="0" sz="1100" spc="-21">
                <a:latin typeface="Sylfaen"/>
                <a:cs typeface="Sylfaen"/>
              </a:rPr>
              <a:t>ე</a:t>
            </a:r>
            <a:r>
              <a:rPr dirty="0" smtClean="0" sz="1100" spc="-21">
                <a:latin typeface="Sylfaen"/>
                <a:cs typeface="Sylfaen"/>
              </a:rPr>
              <a:t>თ</a:t>
            </a:r>
            <a:r>
              <a:rPr dirty="0" smtClean="0" sz="1100" spc="-21">
                <a:latin typeface="Sylfaen"/>
                <a:cs typeface="Sylfaen"/>
              </a:rPr>
              <a:t>ი</a:t>
            </a:r>
            <a:r>
              <a:rPr dirty="0" smtClean="0" sz="1100" spc="-21">
                <a:latin typeface="Sylfaen"/>
                <a:cs typeface="Sylfaen"/>
              </a:rPr>
              <a:t>დ</a:t>
            </a:r>
            <a:r>
              <a:rPr dirty="0" smtClean="0" sz="1100" spc="-21">
                <a:latin typeface="Sylfaen"/>
                <a:cs typeface="Sylfaen"/>
              </a:rPr>
              <a:t>ა</a:t>
            </a:r>
            <a:r>
              <a:rPr dirty="0" smtClean="0" sz="1100" spc="-21">
                <a:latin typeface="Sylfaen"/>
                <a:cs typeface="Sylfaen"/>
              </a:rPr>
              <a:t>ნ</a:t>
            </a:r>
            <a:r>
              <a:rPr dirty="0" smtClean="0" sz="1100" spc="-21">
                <a:latin typeface="Sylfaen"/>
                <a:cs typeface="Sylfaen"/>
              </a:rPr>
              <a:t>,</a:t>
            </a:r>
            <a:r>
              <a:rPr dirty="0" smtClean="0" sz="1100" spc="-21">
                <a:latin typeface="Sylfaen"/>
                <a:cs typeface="Sylfaen"/>
              </a:rPr>
              <a:t> </a:t>
            </a:r>
            <a:r>
              <a:rPr dirty="0" smtClean="0" sz="1100" spc="-21">
                <a:latin typeface="Sylfaen"/>
                <a:cs typeface="Sylfaen"/>
              </a:rPr>
              <a:t>ბ</a:t>
            </a:r>
            <a:r>
              <a:rPr dirty="0" smtClean="0" sz="1100" spc="-21">
                <a:latin typeface="Sylfaen"/>
                <a:cs typeface="Sylfaen"/>
              </a:rPr>
              <a:t>ა</a:t>
            </a:r>
            <a:r>
              <a:rPr dirty="0" smtClean="0" sz="1100" spc="-21">
                <a:latin typeface="Sylfaen"/>
                <a:cs typeface="Sylfaen"/>
              </a:rPr>
              <a:t>თუ</a:t>
            </a:r>
            <a:r>
              <a:rPr dirty="0" smtClean="0" sz="1100" spc="-21">
                <a:latin typeface="Sylfaen"/>
                <a:cs typeface="Sylfaen"/>
              </a:rPr>
              <a:t>მ</a:t>
            </a:r>
            <a:r>
              <a:rPr dirty="0" smtClean="0" sz="1100" spc="-21">
                <a:latin typeface="Sylfaen"/>
                <a:cs typeface="Sylfaen"/>
              </a:rPr>
              <a:t>ი</a:t>
            </a:r>
            <a:r>
              <a:rPr dirty="0" smtClean="0" sz="1100" spc="-21">
                <a:latin typeface="Sylfaen"/>
                <a:cs typeface="Sylfaen"/>
              </a:rPr>
              <a:t> </a:t>
            </a:r>
            <a:r>
              <a:rPr dirty="0" smtClean="0" sz="1100" spc="-21">
                <a:latin typeface="Sylfaen"/>
                <a:cs typeface="Sylfaen"/>
              </a:rPr>
              <a:t>2009.</a:t>
            </a:r>
            <a:endParaRPr sz="1100">
              <a:latin typeface="Sylfaen"/>
              <a:cs typeface="Sylfaen"/>
            </a:endParaRPr>
          </a:p>
          <a:p>
            <a:pPr marL="12700" marR="2749632" algn="just">
              <a:lnSpc>
                <a:spcPct val="109741"/>
              </a:lnSpc>
              <a:spcBef>
                <a:spcPts val="402"/>
              </a:spcBef>
            </a:pPr>
            <a:r>
              <a:rPr dirty="0" smtClean="0" sz="1100" spc="-1">
                <a:latin typeface="Sylfaen"/>
                <a:cs typeface="Sylfaen"/>
              </a:rPr>
              <a:t>B</a:t>
            </a:r>
            <a:r>
              <a:rPr dirty="0" smtClean="0" sz="1100" spc="-1">
                <a:latin typeface="Sylfaen"/>
                <a:cs typeface="Sylfaen"/>
              </a:rPr>
              <a:t>raun</a:t>
            </a:r>
            <a:r>
              <a:rPr dirty="0" smtClean="0" sz="1100" spc="-1">
                <a:latin typeface="Sylfaen"/>
                <a:cs typeface="Sylfaen"/>
              </a:rPr>
              <a:t>d</a:t>
            </a:r>
            <a:r>
              <a:rPr dirty="0" smtClean="0" sz="1100" spc="-1">
                <a:latin typeface="Sylfaen"/>
                <a:cs typeface="Sylfaen"/>
              </a:rPr>
              <a:t>,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G</a:t>
            </a:r>
            <a:r>
              <a:rPr dirty="0" smtClean="0" sz="1100" spc="-1">
                <a:latin typeface="Sylfaen"/>
                <a:cs typeface="Sylfaen"/>
              </a:rPr>
              <a:t>e</a:t>
            </a:r>
            <a:r>
              <a:rPr dirty="0" smtClean="0" sz="1100" spc="-1">
                <a:latin typeface="Sylfaen"/>
                <a:cs typeface="Sylfaen"/>
              </a:rPr>
              <a:t>orgia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in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A</a:t>
            </a:r>
            <a:r>
              <a:rPr dirty="0" smtClean="0" sz="1100" spc="-1">
                <a:latin typeface="Sylfaen"/>
                <a:cs typeface="Sylfaen"/>
              </a:rPr>
              <a:t>n</a:t>
            </a:r>
            <a:r>
              <a:rPr dirty="0" smtClean="0" sz="1100" spc="-1">
                <a:latin typeface="Sylfaen"/>
                <a:cs typeface="Sylfaen"/>
              </a:rPr>
              <a:t>t</a:t>
            </a:r>
            <a:r>
              <a:rPr dirty="0" smtClean="0" sz="1100" spc="-1">
                <a:latin typeface="Sylfaen"/>
                <a:cs typeface="Sylfaen"/>
              </a:rPr>
              <a:t>i</a:t>
            </a:r>
            <a:r>
              <a:rPr dirty="0" smtClean="0" sz="1100" spc="-1">
                <a:latin typeface="Sylfaen"/>
                <a:cs typeface="Sylfaen"/>
              </a:rPr>
              <a:t>q</a:t>
            </a:r>
            <a:r>
              <a:rPr dirty="0" smtClean="0" sz="1100" spc="-1">
                <a:latin typeface="Sylfaen"/>
                <a:cs typeface="Sylfaen"/>
              </a:rPr>
              <a:t>ui</a:t>
            </a:r>
            <a:r>
              <a:rPr dirty="0" smtClean="0" sz="1100" spc="-1">
                <a:latin typeface="Sylfaen"/>
                <a:cs typeface="Sylfaen"/>
              </a:rPr>
              <a:t>t</a:t>
            </a:r>
            <a:r>
              <a:rPr dirty="0" smtClean="0" sz="1100" spc="-1">
                <a:latin typeface="Sylfaen"/>
                <a:cs typeface="Sylfaen"/>
              </a:rPr>
              <a:t>y</a:t>
            </a:r>
            <a:r>
              <a:rPr dirty="0" smtClean="0" sz="1100" spc="-1">
                <a:latin typeface="Sylfaen"/>
                <a:cs typeface="Sylfaen"/>
              </a:rPr>
              <a:t>,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O</a:t>
            </a:r>
            <a:r>
              <a:rPr dirty="0" smtClean="0" sz="1100" spc="-1">
                <a:latin typeface="Sylfaen"/>
                <a:cs typeface="Sylfaen"/>
              </a:rPr>
              <a:t>x</a:t>
            </a:r>
            <a:r>
              <a:rPr dirty="0" smtClean="0" sz="1100" spc="-1">
                <a:latin typeface="Sylfaen"/>
                <a:cs typeface="Sylfaen"/>
              </a:rPr>
              <a:t>f</a:t>
            </a:r>
            <a:r>
              <a:rPr dirty="0" smtClean="0" sz="1100" spc="-1">
                <a:latin typeface="Sylfaen"/>
                <a:cs typeface="Sylfaen"/>
              </a:rPr>
              <a:t>or</a:t>
            </a:r>
            <a:r>
              <a:rPr dirty="0" smtClean="0" sz="1100" spc="-1">
                <a:latin typeface="Sylfaen"/>
                <a:cs typeface="Sylfaen"/>
              </a:rPr>
              <a:t>d</a:t>
            </a:r>
            <a:r>
              <a:rPr dirty="0" smtClean="0" sz="1100" spc="-1">
                <a:latin typeface="Sylfaen"/>
                <a:cs typeface="Sylfaen"/>
              </a:rPr>
              <a:t>,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1</a:t>
            </a:r>
            <a:r>
              <a:rPr dirty="0" smtClean="0" sz="1100" spc="-1">
                <a:latin typeface="Sylfaen"/>
                <a:cs typeface="Sylfaen"/>
              </a:rPr>
              <a:t>994.</a:t>
            </a:r>
            <a:endParaRPr sz="1100">
              <a:latin typeface="Sylfaen"/>
              <a:cs typeface="Sylfaen"/>
            </a:endParaRPr>
          </a:p>
          <a:p>
            <a:pPr marL="12700" algn="just">
              <a:lnSpc>
                <a:spcPts val="1448"/>
              </a:lnSpc>
              <a:spcBef>
                <a:spcPts val="325"/>
              </a:spcBef>
            </a:pPr>
            <a:r>
              <a:rPr dirty="0" smtClean="0" sz="1100" spc="0">
                <a:latin typeface="Sylfaen"/>
                <a:cs typeface="Sylfaen"/>
              </a:rPr>
              <a:t>Ma</a:t>
            </a:r>
            <a:r>
              <a:rPr dirty="0" smtClean="0" sz="1100" spc="0">
                <a:latin typeface="Sylfaen"/>
                <a:cs typeface="Sylfaen"/>
              </a:rPr>
              <a:t>m</a:t>
            </a:r>
            <a:r>
              <a:rPr dirty="0" smtClean="0" sz="1100" spc="0">
                <a:latin typeface="Sylfaen"/>
                <a:cs typeface="Sylfaen"/>
              </a:rPr>
              <a:t>ul</a:t>
            </a:r>
            <a:r>
              <a:rPr dirty="0" smtClean="0" sz="1100" spc="0">
                <a:latin typeface="Sylfaen"/>
                <a:cs typeface="Sylfaen"/>
              </a:rPr>
              <a:t>a</a:t>
            </a:r>
            <a:r>
              <a:rPr dirty="0" smtClean="0" sz="1100" spc="0">
                <a:latin typeface="Sylfaen"/>
                <a:cs typeface="Sylfaen"/>
              </a:rPr>
              <a:t>d</a:t>
            </a:r>
            <a:r>
              <a:rPr dirty="0" smtClean="0" sz="1100" spc="0">
                <a:latin typeface="Sylfaen"/>
                <a:cs typeface="Sylfaen"/>
              </a:rPr>
              <a:t>z</a:t>
            </a:r>
            <a:r>
              <a:rPr dirty="0" smtClean="0" sz="1100" spc="0">
                <a:latin typeface="Sylfaen"/>
                <a:cs typeface="Sylfaen"/>
              </a:rPr>
              <a:t>e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S.,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Ebra</a:t>
            </a:r>
            <a:r>
              <a:rPr dirty="0" smtClean="0" sz="1100" spc="0">
                <a:latin typeface="Sylfaen"/>
                <a:cs typeface="Sylfaen"/>
              </a:rPr>
              <a:t>l</a:t>
            </a:r>
            <a:r>
              <a:rPr dirty="0" smtClean="0" sz="1100" spc="0">
                <a:latin typeface="Sylfaen"/>
                <a:cs typeface="Sylfaen"/>
              </a:rPr>
              <a:t>idze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T</a:t>
            </a:r>
            <a:r>
              <a:rPr dirty="0" smtClean="0" sz="1100" spc="0">
                <a:latin typeface="Sylfaen"/>
                <a:cs typeface="Sylfaen"/>
              </a:rPr>
              <a:t>.,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T</a:t>
            </a:r>
            <a:r>
              <a:rPr dirty="0" smtClean="0" sz="1100" spc="0">
                <a:latin typeface="Sylfaen"/>
                <a:cs typeface="Sylfaen"/>
              </a:rPr>
              <a:t>ur</a:t>
            </a:r>
            <a:r>
              <a:rPr dirty="0" smtClean="0" sz="1100" spc="0">
                <a:latin typeface="Sylfaen"/>
                <a:cs typeface="Sylfaen"/>
              </a:rPr>
              <a:t>m</a:t>
            </a:r>
            <a:r>
              <a:rPr dirty="0" smtClean="0" sz="1100" spc="0">
                <a:latin typeface="Sylfaen"/>
                <a:cs typeface="Sylfaen"/>
              </a:rPr>
              <a:t>ani</a:t>
            </a:r>
            <a:r>
              <a:rPr dirty="0" smtClean="0" sz="1100" spc="0">
                <a:latin typeface="Sylfaen"/>
                <a:cs typeface="Sylfaen"/>
              </a:rPr>
              <a:t>d</a:t>
            </a:r>
            <a:r>
              <a:rPr dirty="0" smtClean="0" sz="1100" spc="0">
                <a:latin typeface="Sylfaen"/>
                <a:cs typeface="Sylfaen"/>
              </a:rPr>
              <a:t>z</a:t>
            </a:r>
            <a:r>
              <a:rPr dirty="0" smtClean="0" sz="1100" spc="0">
                <a:latin typeface="Sylfaen"/>
                <a:cs typeface="Sylfaen"/>
              </a:rPr>
              <a:t>e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M.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G</a:t>
            </a:r>
            <a:r>
              <a:rPr dirty="0" smtClean="0" sz="1100" spc="0">
                <a:latin typeface="Sylfaen"/>
                <a:cs typeface="Sylfaen"/>
              </a:rPr>
              <a:t>r</a:t>
            </a:r>
            <a:r>
              <a:rPr dirty="0" smtClean="0" sz="1100" spc="0">
                <a:latin typeface="Sylfaen"/>
                <a:cs typeface="Sylfaen"/>
              </a:rPr>
              <a:t>a</a:t>
            </a:r>
            <a:r>
              <a:rPr dirty="0" smtClean="0" sz="1100" spc="0">
                <a:latin typeface="Sylfaen"/>
                <a:cs typeface="Sylfaen"/>
              </a:rPr>
              <a:t>ves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d</a:t>
            </a:r>
            <a:r>
              <a:rPr dirty="0" smtClean="0" sz="1100" spc="0">
                <a:latin typeface="Sylfaen"/>
                <a:cs typeface="Sylfaen"/>
              </a:rPr>
              <a:t>at</a:t>
            </a:r>
            <a:r>
              <a:rPr dirty="0" smtClean="0" sz="1100" spc="0">
                <a:latin typeface="Sylfaen"/>
                <a:cs typeface="Sylfaen"/>
              </a:rPr>
              <a:t>e</a:t>
            </a:r>
            <a:r>
              <a:rPr dirty="0" smtClean="0" sz="1100" spc="0">
                <a:latin typeface="Sylfaen"/>
                <a:cs typeface="Sylfaen"/>
              </a:rPr>
              <a:t>d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b</a:t>
            </a:r>
            <a:r>
              <a:rPr dirty="0" smtClean="0" sz="1100" spc="0">
                <a:latin typeface="Sylfaen"/>
                <a:cs typeface="Sylfaen"/>
              </a:rPr>
              <a:t>a</a:t>
            </a:r>
            <a:r>
              <a:rPr dirty="0" smtClean="0" sz="1100" spc="0">
                <a:latin typeface="Sylfaen"/>
                <a:cs typeface="Sylfaen"/>
              </a:rPr>
              <a:t>c</a:t>
            </a:r>
            <a:r>
              <a:rPr dirty="0" smtClean="0" sz="1100" spc="0">
                <a:latin typeface="Sylfaen"/>
                <a:cs typeface="Sylfaen"/>
              </a:rPr>
              <a:t>k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t</a:t>
            </a:r>
            <a:r>
              <a:rPr dirty="0" smtClean="0" sz="1100" spc="0">
                <a:latin typeface="Sylfaen"/>
                <a:cs typeface="Sylfaen"/>
              </a:rPr>
              <a:t>o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R</a:t>
            </a:r>
            <a:r>
              <a:rPr dirty="0" smtClean="0" sz="1100" spc="0">
                <a:latin typeface="Sylfaen"/>
                <a:cs typeface="Sylfaen"/>
              </a:rPr>
              <a:t>o</a:t>
            </a:r>
            <a:r>
              <a:rPr dirty="0" smtClean="0" sz="1100" spc="0">
                <a:latin typeface="Sylfaen"/>
                <a:cs typeface="Sylfaen"/>
              </a:rPr>
              <a:t>m</a:t>
            </a:r>
            <a:r>
              <a:rPr dirty="0" smtClean="0" sz="1100" spc="0">
                <a:latin typeface="Sylfaen"/>
                <a:cs typeface="Sylfaen"/>
              </a:rPr>
              <a:t>an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A</a:t>
            </a:r>
            <a:r>
              <a:rPr dirty="0" smtClean="0" sz="1100" spc="0">
                <a:latin typeface="Sylfaen"/>
                <a:cs typeface="Sylfaen"/>
              </a:rPr>
              <a:t>ge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along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l</a:t>
            </a:r>
            <a:r>
              <a:rPr dirty="0" smtClean="0" sz="1100" spc="0">
                <a:latin typeface="Sylfaen"/>
                <a:cs typeface="Sylfaen"/>
              </a:rPr>
              <a:t>o</a:t>
            </a:r>
            <a:r>
              <a:rPr dirty="0" smtClean="0" sz="1100" spc="0">
                <a:latin typeface="Sylfaen"/>
                <a:cs typeface="Sylfaen"/>
              </a:rPr>
              <a:t>w</a:t>
            </a:r>
            <a:r>
              <a:rPr dirty="0" smtClean="0" sz="1100" spc="0">
                <a:latin typeface="Sylfaen"/>
                <a:cs typeface="Sylfaen"/>
              </a:rPr>
              <a:t>er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endParaRPr sz="1100">
              <a:latin typeface="Sylfaen"/>
              <a:cs typeface="Sylfaen"/>
            </a:endParaRPr>
          </a:p>
          <a:p>
            <a:pPr marL="12700" algn="just">
              <a:lnSpc>
                <a:spcPts val="1509"/>
              </a:lnSpc>
              <a:spcBef>
                <a:spcPts val="315"/>
              </a:spcBef>
            </a:pPr>
            <a:r>
              <a:rPr dirty="0" smtClean="0" sz="1100" spc="16">
                <a:latin typeface="Sylfaen"/>
                <a:cs typeface="Sylfaen"/>
              </a:rPr>
              <a:t>s</a:t>
            </a:r>
            <a:r>
              <a:rPr dirty="0" smtClean="0" sz="1100" spc="16">
                <a:latin typeface="Sylfaen"/>
                <a:cs typeface="Sylfaen"/>
              </a:rPr>
              <a:t>t</a:t>
            </a:r>
            <a:r>
              <a:rPr dirty="0" smtClean="0" sz="1100" spc="16">
                <a:latin typeface="Sylfaen"/>
                <a:cs typeface="Sylfaen"/>
              </a:rPr>
              <a:t>r</a:t>
            </a:r>
            <a:r>
              <a:rPr dirty="0" smtClean="0" sz="1100" spc="16">
                <a:latin typeface="Sylfaen"/>
                <a:cs typeface="Sylfaen"/>
              </a:rPr>
              <a:t>e</a:t>
            </a:r>
            <a:r>
              <a:rPr dirty="0" smtClean="0" sz="1100" spc="16">
                <a:latin typeface="Sylfaen"/>
                <a:cs typeface="Sylfaen"/>
              </a:rPr>
              <a:t>am</a:t>
            </a:r>
            <a:r>
              <a:rPr dirty="0" smtClean="0" sz="1100" spc="16">
                <a:latin typeface="Sylfaen"/>
                <a:cs typeface="Sylfaen"/>
              </a:rPr>
              <a:t> </a:t>
            </a:r>
            <a:r>
              <a:rPr dirty="0" smtClean="0" sz="1100" spc="16">
                <a:latin typeface="Sylfaen"/>
                <a:cs typeface="Sylfaen"/>
              </a:rPr>
              <a:t>of</a:t>
            </a:r>
            <a:r>
              <a:rPr dirty="0" smtClean="0" sz="1100" spc="16">
                <a:latin typeface="Sylfaen"/>
                <a:cs typeface="Sylfaen"/>
              </a:rPr>
              <a:t> </a:t>
            </a:r>
            <a:r>
              <a:rPr dirty="0" smtClean="0" sz="1100" spc="16">
                <a:latin typeface="Sylfaen"/>
                <a:cs typeface="Sylfaen"/>
              </a:rPr>
              <a:t>r</a:t>
            </a:r>
            <a:r>
              <a:rPr dirty="0" smtClean="0" sz="1100" spc="16">
                <a:latin typeface="Sylfaen"/>
                <a:cs typeface="Sylfaen"/>
              </a:rPr>
              <a:t>i</a:t>
            </a:r>
            <a:r>
              <a:rPr dirty="0" smtClean="0" sz="1100" spc="16">
                <a:latin typeface="Sylfaen"/>
                <a:cs typeface="Sylfaen"/>
              </a:rPr>
              <a:t>ver</a:t>
            </a:r>
            <a:r>
              <a:rPr dirty="0" smtClean="0" sz="1100" spc="16">
                <a:latin typeface="Sylfaen"/>
                <a:cs typeface="Sylfaen"/>
              </a:rPr>
              <a:t> </a:t>
            </a:r>
            <a:r>
              <a:rPr dirty="0" smtClean="0" sz="1100" spc="16">
                <a:latin typeface="Sylfaen"/>
                <a:cs typeface="Sylfaen"/>
              </a:rPr>
              <a:t>of</a:t>
            </a:r>
            <a:r>
              <a:rPr dirty="0" smtClean="0" sz="1100" spc="16">
                <a:latin typeface="Sylfaen"/>
                <a:cs typeface="Sylfaen"/>
              </a:rPr>
              <a:t> </a:t>
            </a:r>
            <a:r>
              <a:rPr dirty="0" smtClean="0" sz="1100" spc="16">
                <a:latin typeface="Sylfaen"/>
                <a:cs typeface="Sylfaen"/>
              </a:rPr>
              <a:t>C</a:t>
            </a:r>
            <a:r>
              <a:rPr dirty="0" smtClean="0" sz="1100" spc="16">
                <a:latin typeface="Sylfaen"/>
                <a:cs typeface="Sylfaen"/>
              </a:rPr>
              <a:t>h</a:t>
            </a:r>
            <a:r>
              <a:rPr dirty="0" smtClean="0" sz="1100" spc="16">
                <a:latin typeface="Sylfaen"/>
                <a:cs typeface="Sylfaen"/>
              </a:rPr>
              <a:t>or</a:t>
            </a:r>
            <a:r>
              <a:rPr dirty="0" smtClean="0" sz="1100" spc="16">
                <a:latin typeface="Sylfaen"/>
                <a:cs typeface="Sylfaen"/>
              </a:rPr>
              <a:t>o</a:t>
            </a:r>
            <a:r>
              <a:rPr dirty="0" smtClean="0" sz="1100" spc="16">
                <a:latin typeface="Sylfaen"/>
                <a:cs typeface="Sylfaen"/>
              </a:rPr>
              <a:t>k</a:t>
            </a:r>
            <a:r>
              <a:rPr dirty="0" smtClean="0" sz="1100" spc="16">
                <a:latin typeface="Sylfaen"/>
                <a:cs typeface="Sylfaen"/>
              </a:rPr>
              <a:t>h</a:t>
            </a:r>
            <a:r>
              <a:rPr dirty="0" smtClean="0" sz="1100" spc="16">
                <a:latin typeface="Sylfaen"/>
                <a:cs typeface="Sylfaen"/>
              </a:rPr>
              <a:t>i</a:t>
            </a:r>
            <a:r>
              <a:rPr dirty="0" smtClean="0" sz="1100" spc="16">
                <a:latin typeface="Sylfaen"/>
                <a:cs typeface="Sylfaen"/>
              </a:rPr>
              <a:t> </a:t>
            </a:r>
            <a:r>
              <a:rPr dirty="0" smtClean="0" sz="1100" spc="16">
                <a:latin typeface="Sylfaen"/>
                <a:cs typeface="Sylfaen"/>
              </a:rPr>
              <a:t>(</a:t>
            </a:r>
            <a:r>
              <a:rPr dirty="0" smtClean="0" sz="1100" spc="16">
                <a:latin typeface="Sylfaen"/>
                <a:cs typeface="Sylfaen"/>
              </a:rPr>
              <a:t>K</a:t>
            </a:r>
            <a:r>
              <a:rPr dirty="0" smtClean="0" sz="1100" spc="16">
                <a:latin typeface="Sylfaen"/>
                <a:cs typeface="Sylfaen"/>
              </a:rPr>
              <a:t>ap</a:t>
            </a:r>
            <a:r>
              <a:rPr dirty="0" smtClean="0" sz="1100" spc="16">
                <a:latin typeface="Sylfaen"/>
                <a:cs typeface="Sylfaen"/>
              </a:rPr>
              <a:t>a</a:t>
            </a:r>
            <a:r>
              <a:rPr dirty="0" smtClean="0" sz="1100" spc="16">
                <a:latin typeface="Sylfaen"/>
                <a:cs typeface="Sylfaen"/>
              </a:rPr>
              <a:t>n</a:t>
            </a:r>
            <a:r>
              <a:rPr dirty="0" smtClean="0" sz="1100" spc="16">
                <a:latin typeface="Sylfaen"/>
                <a:cs typeface="Sylfaen"/>
              </a:rPr>
              <a:t>d</a:t>
            </a:r>
            <a:r>
              <a:rPr dirty="0" smtClean="0" sz="1100" spc="16">
                <a:latin typeface="Sylfaen"/>
                <a:cs typeface="Sylfaen"/>
              </a:rPr>
              <a:t>i</a:t>
            </a:r>
            <a:r>
              <a:rPr dirty="0" smtClean="0" sz="1100" spc="16">
                <a:latin typeface="Sylfaen"/>
                <a:cs typeface="Sylfaen"/>
              </a:rPr>
              <a:t>b</a:t>
            </a:r>
            <a:r>
              <a:rPr dirty="0" smtClean="0" sz="1100" spc="16">
                <a:latin typeface="Sylfaen"/>
                <a:cs typeface="Sylfaen"/>
              </a:rPr>
              <a:t>i</a:t>
            </a:r>
            <a:r>
              <a:rPr dirty="0" smtClean="0" sz="1100" spc="16">
                <a:latin typeface="Sylfaen"/>
                <a:cs typeface="Sylfaen"/>
              </a:rPr>
              <a:t>)</a:t>
            </a:r>
            <a:r>
              <a:rPr dirty="0" smtClean="0" sz="1100" spc="16">
                <a:latin typeface="Sylfaen"/>
                <a:cs typeface="Sylfaen"/>
              </a:rPr>
              <a:t>,</a:t>
            </a:r>
            <a:r>
              <a:rPr dirty="0" smtClean="0" sz="1100" spc="16">
                <a:latin typeface="Sylfaen"/>
                <a:cs typeface="Sylfaen"/>
              </a:rPr>
              <a:t> </a:t>
            </a:r>
            <a:r>
              <a:rPr dirty="0" smtClean="0" sz="1100" spc="16">
                <a:latin typeface="Times New Roman"/>
                <a:cs typeface="Times New Roman"/>
              </a:rPr>
              <a:t>C</a:t>
            </a:r>
            <a:r>
              <a:rPr dirty="0" smtClean="0" sz="1100" spc="16">
                <a:latin typeface="Times New Roman"/>
                <a:cs typeface="Times New Roman"/>
              </a:rPr>
              <a:t>auca</a:t>
            </a:r>
            <a:r>
              <a:rPr dirty="0" smtClean="0" sz="1100" spc="16">
                <a:latin typeface="Times New Roman"/>
                <a:cs typeface="Times New Roman"/>
              </a:rPr>
              <a:t>s</a:t>
            </a:r>
            <a:r>
              <a:rPr dirty="0" smtClean="0" sz="1100" spc="16">
                <a:latin typeface="Times New Roman"/>
                <a:cs typeface="Times New Roman"/>
              </a:rPr>
              <a:t>u</a:t>
            </a:r>
            <a:r>
              <a:rPr dirty="0" smtClean="0" sz="1100" spc="16">
                <a:latin typeface="Times New Roman"/>
                <a:cs typeface="Times New Roman"/>
              </a:rPr>
              <a:t>s</a:t>
            </a:r>
            <a:r>
              <a:rPr dirty="0" smtClean="0" sz="1100" spc="16">
                <a:latin typeface="Times New Roman"/>
                <a:cs typeface="Times New Roman"/>
              </a:rPr>
              <a:t> </a:t>
            </a:r>
            <a:r>
              <a:rPr dirty="0" smtClean="0" sz="1100" spc="16">
                <a:latin typeface="Times New Roman"/>
                <a:cs typeface="Times New Roman"/>
              </a:rPr>
              <a:t>J</a:t>
            </a:r>
            <a:r>
              <a:rPr dirty="0" smtClean="0" sz="1100" spc="16">
                <a:latin typeface="Times New Roman"/>
                <a:cs typeface="Times New Roman"/>
              </a:rPr>
              <a:t>o</a:t>
            </a:r>
            <a:r>
              <a:rPr dirty="0" smtClean="0" sz="1100" spc="16">
                <a:latin typeface="Times New Roman"/>
                <a:cs typeface="Times New Roman"/>
              </a:rPr>
              <a:t>u</a:t>
            </a:r>
            <a:r>
              <a:rPr dirty="0" smtClean="0" sz="1100" spc="16">
                <a:latin typeface="Times New Roman"/>
                <a:cs typeface="Times New Roman"/>
              </a:rPr>
              <a:t>r</a:t>
            </a:r>
            <a:r>
              <a:rPr dirty="0" smtClean="0" sz="1100" spc="16">
                <a:latin typeface="Times New Roman"/>
                <a:cs typeface="Times New Roman"/>
              </a:rPr>
              <a:t>n</a:t>
            </a:r>
            <a:r>
              <a:rPr dirty="0" smtClean="0" sz="1100" spc="16">
                <a:latin typeface="Times New Roman"/>
                <a:cs typeface="Times New Roman"/>
              </a:rPr>
              <a:t>al</a:t>
            </a:r>
            <a:r>
              <a:rPr dirty="0" smtClean="0" sz="1100" spc="16">
                <a:latin typeface="Times New Roman"/>
                <a:cs typeface="Times New Roman"/>
              </a:rPr>
              <a:t> </a:t>
            </a:r>
            <a:r>
              <a:rPr dirty="0" smtClean="0" sz="1100" spc="16">
                <a:latin typeface="Times New Roman"/>
                <a:cs typeface="Times New Roman"/>
              </a:rPr>
              <a:t>of</a:t>
            </a:r>
            <a:r>
              <a:rPr dirty="0" smtClean="0" sz="1100" spc="16">
                <a:latin typeface="Times New Roman"/>
                <a:cs typeface="Times New Roman"/>
              </a:rPr>
              <a:t> </a:t>
            </a:r>
            <a:r>
              <a:rPr dirty="0" smtClean="0" sz="1100" spc="16">
                <a:latin typeface="Times New Roman"/>
                <a:cs typeface="Times New Roman"/>
              </a:rPr>
              <a:t>C</a:t>
            </a:r>
            <a:r>
              <a:rPr dirty="0" smtClean="0" sz="1100" spc="16">
                <a:latin typeface="Times New Roman"/>
                <a:cs typeface="Times New Roman"/>
              </a:rPr>
              <a:t>o</a:t>
            </a:r>
            <a:r>
              <a:rPr dirty="0" smtClean="0" sz="1100" spc="16">
                <a:latin typeface="Times New Roman"/>
                <a:cs typeface="Times New Roman"/>
              </a:rPr>
              <a:t>c</a:t>
            </a:r>
            <a:r>
              <a:rPr dirty="0" smtClean="0" sz="1100" spc="16">
                <a:latin typeface="Times New Roman"/>
                <a:cs typeface="Times New Roman"/>
              </a:rPr>
              <a:t>i</a:t>
            </a:r>
            <a:r>
              <a:rPr dirty="0" smtClean="0" sz="1100" spc="16">
                <a:latin typeface="Times New Roman"/>
                <a:cs typeface="Times New Roman"/>
              </a:rPr>
              <a:t>a</a:t>
            </a:r>
            <a:r>
              <a:rPr dirty="0" smtClean="0" sz="1100" spc="16">
                <a:latin typeface="Times New Roman"/>
                <a:cs typeface="Times New Roman"/>
              </a:rPr>
              <a:t>l</a:t>
            </a:r>
            <a:r>
              <a:rPr dirty="0" smtClean="0" sz="1100" spc="16">
                <a:latin typeface="Times New Roman"/>
                <a:cs typeface="Times New Roman"/>
              </a:rPr>
              <a:t> </a:t>
            </a:r>
            <a:r>
              <a:rPr dirty="0" smtClean="0" sz="1100" spc="16">
                <a:latin typeface="Times New Roman"/>
                <a:cs typeface="Times New Roman"/>
              </a:rPr>
              <a:t>Sc</a:t>
            </a:r>
            <a:r>
              <a:rPr dirty="0" smtClean="0" sz="1100" spc="16">
                <a:latin typeface="Times New Roman"/>
                <a:cs typeface="Times New Roman"/>
              </a:rPr>
              <a:t>i</a:t>
            </a:r>
            <a:r>
              <a:rPr dirty="0" smtClean="0" sz="1100" spc="16">
                <a:latin typeface="Times New Roman"/>
                <a:cs typeface="Times New Roman"/>
              </a:rPr>
              <a:t>en</a:t>
            </a:r>
            <a:r>
              <a:rPr dirty="0" smtClean="0" sz="1100" spc="16">
                <a:latin typeface="Times New Roman"/>
                <a:cs typeface="Times New Roman"/>
              </a:rPr>
              <a:t>s</a:t>
            </a:r>
            <a:r>
              <a:rPr dirty="0" smtClean="0" sz="1100" spc="16">
                <a:latin typeface="Times New Roman"/>
                <a:cs typeface="Times New Roman"/>
              </a:rPr>
              <a:t>e</a:t>
            </a:r>
            <a:r>
              <a:rPr dirty="0" smtClean="0" sz="1100" spc="16">
                <a:latin typeface="Times New Roman"/>
                <a:cs typeface="Times New Roman"/>
              </a:rPr>
              <a:t>s</a:t>
            </a:r>
            <a:r>
              <a:rPr dirty="0" smtClean="0" sz="1100" spc="16">
                <a:latin typeface="Times New Roman"/>
                <a:cs typeface="Times New Roman"/>
              </a:rPr>
              <a:t>,</a:t>
            </a:r>
            <a:r>
              <a:rPr dirty="0" smtClean="0" sz="1100" spc="16">
                <a:latin typeface="Times New Roman"/>
                <a:cs typeface="Times New Roman"/>
              </a:rPr>
              <a:t> </a:t>
            </a:r>
            <a:r>
              <a:rPr dirty="0" smtClean="0" sz="1100" spc="16">
                <a:latin typeface="Times New Roman"/>
                <a:cs typeface="Times New Roman"/>
              </a:rPr>
              <a:t> </a:t>
            </a:r>
            <a:r>
              <a:rPr dirty="0" smtClean="0" sz="1100" spc="26">
                <a:latin typeface="AcadNusx"/>
                <a:cs typeface="AcadNusx"/>
              </a:rPr>
              <a:t>3</a:t>
            </a:r>
            <a:r>
              <a:rPr dirty="0" smtClean="0" sz="1100" spc="26">
                <a:latin typeface="AcadNusx"/>
                <a:cs typeface="AcadNusx"/>
              </a:rPr>
              <a:t>/</a:t>
            </a:r>
            <a:r>
              <a:rPr dirty="0" smtClean="0" sz="1100" spc="26">
                <a:latin typeface="AcadNusx"/>
                <a:cs typeface="AcadNusx"/>
              </a:rPr>
              <a:t>1</a:t>
            </a:r>
            <a:r>
              <a:rPr dirty="0" smtClean="0" sz="1100" spc="26">
                <a:latin typeface="AcadNusx"/>
                <a:cs typeface="AcadNusx"/>
              </a:rPr>
              <a:t>,</a:t>
            </a:r>
            <a:r>
              <a:rPr dirty="0" smtClean="0" sz="1100" spc="26">
                <a:latin typeface="AcadNusx"/>
                <a:cs typeface="AcadNusx"/>
              </a:rPr>
              <a:t> </a:t>
            </a:r>
            <a:r>
              <a:rPr dirty="0" smtClean="0" sz="1100" spc="16">
                <a:latin typeface="Sylfaen"/>
                <a:cs typeface="Sylfaen"/>
              </a:rPr>
              <a:t>2010:</a:t>
            </a:r>
            <a:endParaRPr sz="1100">
              <a:latin typeface="Sylfaen"/>
              <a:cs typeface="Sylfaen"/>
            </a:endParaRPr>
          </a:p>
          <a:p>
            <a:pPr marL="12700" marR="4964858" algn="just">
              <a:lnSpc>
                <a:spcPct val="109741"/>
              </a:lnSpc>
              <a:spcBef>
                <a:spcPts val="339"/>
              </a:spcBef>
            </a:pPr>
            <a:r>
              <a:rPr dirty="0" smtClean="0" sz="1100">
                <a:latin typeface="Sylfaen"/>
                <a:cs typeface="Sylfaen"/>
              </a:rPr>
              <a:t>56-68.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1836" y="8791812"/>
            <a:ext cx="151587" cy="391159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>
                <a:latin typeface="Sylfaen"/>
                <a:cs typeface="Sylfaen"/>
              </a:rPr>
              <a:t>6.</a:t>
            </a:r>
            <a:endParaRPr sz="1100">
              <a:latin typeface="Sylfaen"/>
              <a:cs typeface="Sylfaen"/>
            </a:endParaRPr>
          </a:p>
          <a:p>
            <a:pPr marL="12700">
              <a:lnSpc>
                <a:spcPct val="109741"/>
              </a:lnSpc>
              <a:spcBef>
                <a:spcPts val="267"/>
              </a:spcBef>
            </a:pPr>
            <a:r>
              <a:rPr dirty="0" smtClean="0" sz="1100">
                <a:latin typeface="Sylfaen"/>
                <a:cs typeface="Sylfaen"/>
              </a:rPr>
              <a:t>7.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493002" y="9916160"/>
            <a:ext cx="189640" cy="165608"/>
          </a:xfrm>
          <a:prstGeom prst="rect">
            <a:avLst/>
          </a:prstGeom>
        </p:spPr>
        <p:txBody>
          <a:bodyPr wrap="square" lIns="0" tIns="7651" rIns="0" bIns="0" rtlCol="0">
            <a:noAutofit/>
          </a:bodyPr>
          <a:lstStyle/>
          <a:p>
            <a:pPr marL="12700">
              <a:lnSpc>
                <a:spcPts val="1205"/>
              </a:lnSpc>
            </a:pPr>
            <a:r>
              <a:rPr dirty="0" smtClean="0" sz="1100" spc="4">
                <a:latin typeface="Calibri"/>
                <a:cs typeface="Calibri"/>
              </a:rPr>
              <a:t>37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bject 59"/>
          <p:cNvSpPr/>
          <p:nvPr/>
        </p:nvSpPr>
        <p:spPr>
          <a:xfrm>
            <a:off x="3969385" y="5148580"/>
            <a:ext cx="2600324" cy="1724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885825" y="7315200"/>
            <a:ext cx="2981325" cy="19742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 txBox="1"/>
          <p:nvPr/>
        </p:nvSpPr>
        <p:spPr>
          <a:xfrm>
            <a:off x="5274945" y="946181"/>
            <a:ext cx="1408247" cy="173190"/>
          </a:xfrm>
          <a:prstGeom prst="rect">
            <a:avLst/>
          </a:prstGeom>
        </p:spPr>
        <p:txBody>
          <a:bodyPr wrap="square" lIns="0" tIns="7715" rIns="0" bIns="0" rtlCol="0">
            <a:noAutofit/>
          </a:bodyPr>
          <a:lstStyle/>
          <a:p>
            <a:pPr marL="12700">
              <a:lnSpc>
                <a:spcPts val="1215"/>
              </a:lnSpc>
            </a:pPr>
            <a:r>
              <a:rPr dirty="0" smtClean="0" sz="1150" spc="-42">
                <a:latin typeface="Sylfaen"/>
                <a:cs typeface="Sylfaen"/>
              </a:rPr>
              <a:t>გ</a:t>
            </a:r>
            <a:r>
              <a:rPr dirty="0" smtClean="0" sz="1150" spc="-42">
                <a:latin typeface="Sylfaen"/>
                <a:cs typeface="Sylfaen"/>
              </a:rPr>
              <a:t>უ</a:t>
            </a:r>
            <a:r>
              <a:rPr dirty="0" smtClean="0" sz="1150" spc="-42">
                <a:latin typeface="Sylfaen"/>
                <a:cs typeface="Sylfaen"/>
              </a:rPr>
              <a:t>რ</a:t>
            </a:r>
            <a:r>
              <a:rPr dirty="0" smtClean="0" sz="1150" spc="-42">
                <a:latin typeface="Sylfaen"/>
                <a:cs typeface="Sylfaen"/>
              </a:rPr>
              <a:t>ა</a:t>
            </a:r>
            <a:r>
              <a:rPr dirty="0" smtClean="0" sz="1150" spc="-42">
                <a:latin typeface="Sylfaen"/>
                <a:cs typeface="Sylfaen"/>
              </a:rPr>
              <a:t>მ</a:t>
            </a:r>
            <a:r>
              <a:rPr dirty="0" smtClean="0" sz="1150" spc="-42">
                <a:latin typeface="Sylfaen"/>
                <a:cs typeface="Sylfaen"/>
              </a:rPr>
              <a:t> </a:t>
            </a:r>
            <a:r>
              <a:rPr dirty="0" smtClean="0" sz="1150" spc="-42">
                <a:latin typeface="Sylfaen"/>
                <a:cs typeface="Sylfaen"/>
              </a:rPr>
              <a:t>ჩ</a:t>
            </a:r>
            <a:r>
              <a:rPr dirty="0" smtClean="0" sz="1150" spc="-42">
                <a:latin typeface="Sylfaen"/>
                <a:cs typeface="Sylfaen"/>
              </a:rPr>
              <a:t>ხ</a:t>
            </a:r>
            <a:r>
              <a:rPr dirty="0" smtClean="0" sz="1150" spc="-42">
                <a:latin typeface="Sylfaen"/>
                <a:cs typeface="Sylfaen"/>
              </a:rPr>
              <a:t>ა</a:t>
            </a:r>
            <a:r>
              <a:rPr dirty="0" smtClean="0" sz="1150" spc="-42">
                <a:latin typeface="Sylfaen"/>
                <a:cs typeface="Sylfaen"/>
              </a:rPr>
              <a:t>ტ</a:t>
            </a:r>
            <a:r>
              <a:rPr dirty="0" smtClean="0" sz="1150" spc="-42">
                <a:latin typeface="Sylfaen"/>
                <a:cs typeface="Sylfaen"/>
              </a:rPr>
              <a:t>ა</a:t>
            </a:r>
            <a:r>
              <a:rPr dirty="0" smtClean="0" sz="1150" spc="-42">
                <a:latin typeface="Sylfaen"/>
                <a:cs typeface="Sylfaen"/>
              </a:rPr>
              <a:t>რა</a:t>
            </a:r>
            <a:r>
              <a:rPr dirty="0" smtClean="0" sz="1150" spc="-42">
                <a:latin typeface="Sylfaen"/>
                <a:cs typeface="Sylfaen"/>
              </a:rPr>
              <a:t>შვ</a:t>
            </a:r>
            <a:r>
              <a:rPr dirty="0" smtClean="0" sz="1150" spc="-42">
                <a:latin typeface="Sylfaen"/>
                <a:cs typeface="Sylfaen"/>
              </a:rPr>
              <a:t>ი</a:t>
            </a:r>
            <a:r>
              <a:rPr dirty="0" smtClean="0" sz="1150" spc="-42">
                <a:latin typeface="Sylfaen"/>
                <a:cs typeface="Sylfaen"/>
              </a:rPr>
              <a:t>ლ</a:t>
            </a:r>
            <a:r>
              <a:rPr dirty="0" smtClean="0" sz="1150" spc="-42">
                <a:latin typeface="Sylfaen"/>
                <a:cs typeface="Sylfaen"/>
              </a:rPr>
              <a:t>ი</a:t>
            </a:r>
            <a:endParaRPr sz="1150">
              <a:latin typeface="Sylfaen"/>
              <a:cs typeface="Sylfae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110486" y="1245472"/>
            <a:ext cx="335960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2">
                <a:latin typeface="Sylfaen"/>
                <a:cs typeface="Sylfaen"/>
              </a:rPr>
              <a:t>ა</a:t>
            </a:r>
            <a:r>
              <a:rPr dirty="0" smtClean="0" sz="1100" spc="-22">
                <a:latin typeface="Sylfaen"/>
                <a:cs typeface="Sylfaen"/>
              </a:rPr>
              <a:t>ჭ</a:t>
            </a:r>
            <a:r>
              <a:rPr dirty="0" smtClean="0" sz="1100" spc="-22">
                <a:latin typeface="Sylfaen"/>
                <a:cs typeface="Sylfaen"/>
              </a:rPr>
              <a:t>ა</a:t>
            </a:r>
            <a:r>
              <a:rPr dirty="0" smtClean="0" sz="1100" spc="-22">
                <a:latin typeface="Sylfaen"/>
                <a:cs typeface="Sylfaen"/>
              </a:rPr>
              <a:t>რის</a:t>
            </a:r>
            <a:r>
              <a:rPr dirty="0" smtClean="0" sz="1100" spc="-22">
                <a:latin typeface="Sylfaen"/>
                <a:cs typeface="Sylfaen"/>
              </a:rPr>
              <a:t> </a:t>
            </a:r>
            <a:r>
              <a:rPr dirty="0" smtClean="0" sz="1100" spc="-22">
                <a:latin typeface="Sylfaen"/>
                <a:cs typeface="Sylfaen"/>
              </a:rPr>
              <a:t>ტ</a:t>
            </a:r>
            <a:r>
              <a:rPr dirty="0" smtClean="0" sz="1100" spc="-22">
                <a:latin typeface="Sylfaen"/>
                <a:cs typeface="Sylfaen"/>
              </a:rPr>
              <a:t>ე</a:t>
            </a:r>
            <a:r>
              <a:rPr dirty="0" smtClean="0" sz="1100" spc="-22">
                <a:latin typeface="Sylfaen"/>
                <a:cs typeface="Sylfaen"/>
              </a:rPr>
              <a:t>რ</a:t>
            </a:r>
            <a:r>
              <a:rPr dirty="0" smtClean="0" sz="1100" spc="-22">
                <a:latin typeface="Sylfaen"/>
                <a:cs typeface="Sylfaen"/>
              </a:rPr>
              <a:t>ი</a:t>
            </a:r>
            <a:r>
              <a:rPr dirty="0" smtClean="0" sz="1100" spc="-22">
                <a:latin typeface="Sylfaen"/>
                <a:cs typeface="Sylfaen"/>
              </a:rPr>
              <a:t>ტ</a:t>
            </a:r>
            <a:r>
              <a:rPr dirty="0" smtClean="0" sz="1100" spc="-22">
                <a:latin typeface="Sylfaen"/>
                <a:cs typeface="Sylfaen"/>
              </a:rPr>
              <a:t>ო</a:t>
            </a:r>
            <a:r>
              <a:rPr dirty="0" smtClean="0" sz="1100" spc="-22">
                <a:latin typeface="Sylfaen"/>
                <a:cs typeface="Sylfaen"/>
              </a:rPr>
              <a:t>რი</a:t>
            </a:r>
            <a:r>
              <a:rPr dirty="0" smtClean="0" sz="1100" spc="-22">
                <a:latin typeface="Sylfaen"/>
                <a:cs typeface="Sylfaen"/>
              </a:rPr>
              <a:t>ა</a:t>
            </a:r>
            <a:r>
              <a:rPr dirty="0" smtClean="0" sz="1100" spc="-22">
                <a:latin typeface="Sylfaen"/>
                <a:cs typeface="Sylfaen"/>
              </a:rPr>
              <a:t>ზე</a:t>
            </a:r>
            <a:r>
              <a:rPr dirty="0" smtClean="0" sz="1100" spc="-22">
                <a:latin typeface="Sylfaen"/>
                <a:cs typeface="Sylfaen"/>
              </a:rPr>
              <a:t> </a:t>
            </a:r>
            <a:r>
              <a:rPr dirty="0" smtClean="0" sz="1100" spc="-22">
                <a:latin typeface="Sylfaen"/>
                <a:cs typeface="Sylfaen"/>
              </a:rPr>
              <a:t>წ</a:t>
            </a:r>
            <a:r>
              <a:rPr dirty="0" smtClean="0" sz="1100" spc="-22">
                <a:latin typeface="Sylfaen"/>
                <a:cs typeface="Sylfaen"/>
              </a:rPr>
              <a:t>ა</a:t>
            </a:r>
            <a:r>
              <a:rPr dirty="0" smtClean="0" sz="1100" spc="-22">
                <a:latin typeface="Sylfaen"/>
                <a:cs typeface="Sylfaen"/>
              </a:rPr>
              <a:t>რ</a:t>
            </a:r>
            <a:r>
              <a:rPr dirty="0" smtClean="0" sz="1100" spc="-22">
                <a:latin typeface="Sylfaen"/>
                <a:cs typeface="Sylfaen"/>
              </a:rPr>
              <a:t>მ</a:t>
            </a:r>
            <a:r>
              <a:rPr dirty="0" smtClean="0" sz="1100" spc="-22">
                <a:latin typeface="Sylfaen"/>
                <a:cs typeface="Sylfaen"/>
              </a:rPr>
              <a:t>ო</a:t>
            </a:r>
            <a:r>
              <a:rPr dirty="0" smtClean="0" sz="1100" spc="-22">
                <a:latin typeface="Sylfaen"/>
                <a:cs typeface="Sylfaen"/>
              </a:rPr>
              <a:t>ე</a:t>
            </a:r>
            <a:r>
              <a:rPr dirty="0" smtClean="0" sz="1100" spc="-22">
                <a:latin typeface="Sylfaen"/>
                <a:cs typeface="Sylfaen"/>
              </a:rPr>
              <a:t>ბუ</a:t>
            </a:r>
            <a:r>
              <a:rPr dirty="0" smtClean="0" sz="1100" spc="-22">
                <a:latin typeface="Sylfaen"/>
                <a:cs typeface="Sylfaen"/>
              </a:rPr>
              <a:t>ლ</a:t>
            </a:r>
            <a:r>
              <a:rPr dirty="0" smtClean="0" sz="1100" spc="-22">
                <a:latin typeface="Sylfaen"/>
                <a:cs typeface="Sylfaen"/>
              </a:rPr>
              <a:t>ი</a:t>
            </a:r>
            <a:r>
              <a:rPr dirty="0" smtClean="0" sz="1100" spc="-22">
                <a:latin typeface="Sylfaen"/>
                <a:cs typeface="Sylfaen"/>
              </a:rPr>
              <a:t> </a:t>
            </a:r>
            <a:r>
              <a:rPr dirty="0" smtClean="0" sz="1100" spc="-22">
                <a:latin typeface="Sylfaen"/>
                <a:cs typeface="Sylfaen"/>
              </a:rPr>
              <a:t>პ</a:t>
            </a:r>
            <a:r>
              <a:rPr dirty="0" smtClean="0" sz="1100" spc="-22">
                <a:latin typeface="Sylfaen"/>
                <a:cs typeface="Sylfaen"/>
              </a:rPr>
              <a:t>რ</a:t>
            </a:r>
            <a:r>
              <a:rPr dirty="0" smtClean="0" sz="1100" spc="-22">
                <a:latin typeface="Sylfaen"/>
                <a:cs typeface="Sylfaen"/>
              </a:rPr>
              <a:t>ე</a:t>
            </a:r>
            <a:r>
              <a:rPr dirty="0" smtClean="0" sz="1100" spc="-22">
                <a:latin typeface="Sylfaen"/>
                <a:cs typeface="Sylfaen"/>
              </a:rPr>
              <a:t>ი</a:t>
            </a:r>
            <a:r>
              <a:rPr dirty="0" smtClean="0" sz="1100" spc="-22">
                <a:latin typeface="Sylfaen"/>
                <a:cs typeface="Sylfaen"/>
              </a:rPr>
              <a:t>ს</a:t>
            </a:r>
            <a:r>
              <a:rPr dirty="0" smtClean="0" sz="1100" spc="-22">
                <a:latin typeface="Sylfaen"/>
                <a:cs typeface="Sylfaen"/>
              </a:rPr>
              <a:t>ტ</a:t>
            </a:r>
            <a:r>
              <a:rPr dirty="0" smtClean="0" sz="1100" spc="-22">
                <a:latin typeface="Sylfaen"/>
                <a:cs typeface="Sylfaen"/>
              </a:rPr>
              <a:t>ო</a:t>
            </a:r>
            <a:r>
              <a:rPr dirty="0" smtClean="0" sz="1100" spc="-22">
                <a:latin typeface="Sylfaen"/>
                <a:cs typeface="Sylfaen"/>
              </a:rPr>
              <a:t>რ</a:t>
            </a:r>
            <a:r>
              <a:rPr dirty="0" smtClean="0" sz="1100" spc="-22">
                <a:latin typeface="Sylfaen"/>
                <a:cs typeface="Sylfaen"/>
              </a:rPr>
              <a:t>ი</a:t>
            </a:r>
            <a:r>
              <a:rPr dirty="0" smtClean="0" sz="1100" spc="-22">
                <a:latin typeface="Sylfaen"/>
                <a:cs typeface="Sylfaen"/>
              </a:rPr>
              <a:t>უ</a:t>
            </a:r>
            <a:r>
              <a:rPr dirty="0" smtClean="0" sz="1100" spc="-22">
                <a:latin typeface="Sylfaen"/>
                <a:cs typeface="Sylfaen"/>
              </a:rPr>
              <a:t>ლ</a:t>
            </a:r>
            <a:r>
              <a:rPr dirty="0" smtClean="0" sz="1100" spc="-22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667127" y="1539604"/>
            <a:ext cx="224848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6">
                <a:latin typeface="Sylfaen"/>
                <a:cs typeface="Sylfaen"/>
              </a:rPr>
              <a:t>ძ</a:t>
            </a:r>
            <a:r>
              <a:rPr dirty="0" smtClean="0" sz="1100" spc="-6">
                <a:latin typeface="Sylfaen"/>
                <a:cs typeface="Sylfaen"/>
              </a:rPr>
              <a:t>ე</a:t>
            </a:r>
            <a:r>
              <a:rPr dirty="0" smtClean="0" sz="1100" spc="-6">
                <a:latin typeface="Sylfaen"/>
                <a:cs typeface="Sylfaen"/>
              </a:rPr>
              <a:t>გ</a:t>
            </a:r>
            <a:r>
              <a:rPr dirty="0" smtClean="0" sz="1100" spc="-6">
                <a:latin typeface="Sylfaen"/>
                <a:cs typeface="Sylfaen"/>
              </a:rPr>
              <a:t>ლ</a:t>
            </a:r>
            <a:r>
              <a:rPr dirty="0" smtClean="0" sz="1100" spc="-6">
                <a:latin typeface="Sylfaen"/>
                <a:cs typeface="Sylfaen"/>
              </a:rPr>
              <a:t>ე</a:t>
            </a:r>
            <a:r>
              <a:rPr dirty="0" smtClean="0" sz="1100" spc="-6">
                <a:latin typeface="Sylfaen"/>
                <a:cs typeface="Sylfaen"/>
              </a:rPr>
              <a:t>ბის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კ</a:t>
            </a:r>
            <a:r>
              <a:rPr dirty="0" smtClean="0" sz="1100" spc="-6">
                <a:latin typeface="Sylfaen"/>
                <a:cs typeface="Sylfaen"/>
              </a:rPr>
              <a:t>ო</a:t>
            </a:r>
            <a:r>
              <a:rPr dirty="0" smtClean="0" sz="1100" spc="-6">
                <a:latin typeface="Sylfaen"/>
                <a:cs typeface="Sylfaen"/>
              </a:rPr>
              <a:t>მ</a:t>
            </a:r>
            <a:r>
              <a:rPr dirty="0" smtClean="0" sz="1100" spc="-6">
                <a:latin typeface="Sylfaen"/>
                <a:cs typeface="Sylfaen"/>
              </a:rPr>
              <a:t>პ</a:t>
            </a:r>
            <a:r>
              <a:rPr dirty="0" smtClean="0" sz="1100" spc="-6">
                <a:latin typeface="Sylfaen"/>
                <a:cs typeface="Sylfaen"/>
              </a:rPr>
              <a:t>ლ</a:t>
            </a:r>
            <a:r>
              <a:rPr dirty="0" smtClean="0" sz="1100" spc="-6">
                <a:latin typeface="Sylfaen"/>
                <a:cs typeface="Sylfaen"/>
              </a:rPr>
              <a:t>ე</a:t>
            </a:r>
            <a:r>
              <a:rPr dirty="0" smtClean="0" sz="1100" spc="-6">
                <a:latin typeface="Sylfaen"/>
                <a:cs typeface="Sylfaen"/>
              </a:rPr>
              <a:t>ქ</a:t>
            </a:r>
            <a:r>
              <a:rPr dirty="0" smtClean="0" sz="1100" spc="-6">
                <a:latin typeface="Sylfaen"/>
                <a:cs typeface="Sylfaen"/>
              </a:rPr>
              <a:t>ს</a:t>
            </a:r>
            <a:r>
              <a:rPr dirty="0" smtClean="0" sz="1100" spc="-6">
                <a:latin typeface="Sylfaen"/>
                <a:cs typeface="Sylfaen"/>
              </a:rPr>
              <a:t>უ</a:t>
            </a:r>
            <a:r>
              <a:rPr dirty="0" smtClean="0" sz="1100" spc="-6">
                <a:latin typeface="Sylfaen"/>
                <a:cs typeface="Sylfaen"/>
              </a:rPr>
              <a:t>რი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კ</a:t>
            </a:r>
            <a:r>
              <a:rPr dirty="0" smtClean="0" sz="1100" spc="-6">
                <a:latin typeface="Sylfaen"/>
                <a:cs typeface="Sylfaen"/>
              </a:rPr>
              <a:t>ვლ</a:t>
            </a:r>
            <a:r>
              <a:rPr dirty="0" smtClean="0" sz="1100" spc="-6">
                <a:latin typeface="Sylfaen"/>
                <a:cs typeface="Sylfaen"/>
              </a:rPr>
              <a:t>ე</a:t>
            </a:r>
            <a:r>
              <a:rPr dirty="0" smtClean="0" sz="1100" spc="-6">
                <a:latin typeface="Sylfaen"/>
                <a:cs typeface="Sylfaen"/>
              </a:rPr>
              <a:t>ვ</a:t>
            </a:r>
            <a:r>
              <a:rPr dirty="0" smtClean="0" sz="1100" spc="-6">
                <a:latin typeface="Sylfaen"/>
                <a:cs typeface="Sylfaen"/>
              </a:rPr>
              <a:t>ე</a:t>
            </a:r>
            <a:r>
              <a:rPr dirty="0" smtClean="0" sz="1100" spc="-6">
                <a:latin typeface="Sylfaen"/>
                <a:cs typeface="Sylfaen"/>
              </a:rPr>
              <a:t>ბი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130604" y="1833736"/>
            <a:ext cx="555184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5">
                <a:latin typeface="Sylfaen"/>
                <a:cs typeface="Sylfaen"/>
              </a:rPr>
              <a:t>უ</a:t>
            </a:r>
            <a:r>
              <a:rPr dirty="0" smtClean="0" sz="1100" spc="-15">
                <a:latin typeface="Sylfaen"/>
                <a:cs typeface="Sylfaen"/>
              </a:rPr>
              <a:t>კ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ნ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ს</a:t>
            </a:r>
            <a:r>
              <a:rPr dirty="0" smtClean="0" sz="1100" spc="-15">
                <a:latin typeface="Sylfaen"/>
                <a:cs typeface="Sylfaen"/>
              </a:rPr>
              <a:t>კ</a:t>
            </a:r>
            <a:r>
              <a:rPr dirty="0" smtClean="0" sz="1100" spc="-15">
                <a:latin typeface="Sylfaen"/>
                <a:cs typeface="Sylfaen"/>
              </a:rPr>
              <a:t>ნ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ლ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ხ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ნ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ბშ</a:t>
            </a:r>
            <a:r>
              <a:rPr dirty="0" smtClean="0" sz="1100" spc="-15">
                <a:latin typeface="Sylfaen"/>
                <a:cs typeface="Sylfaen"/>
              </a:rPr>
              <a:t>ი</a:t>
            </a:r>
            <a:r>
              <a:rPr dirty="0" smtClean="0" sz="1100" spc="-15">
                <a:latin typeface="Sylfaen"/>
                <a:cs typeface="Sylfaen"/>
              </a:rPr>
              <a:t>,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ს</a:t>
            </a:r>
            <a:r>
              <a:rPr dirty="0" smtClean="0" sz="1100" spc="-15">
                <a:latin typeface="Sylfaen"/>
                <a:cs typeface="Sylfaen"/>
              </a:rPr>
              <a:t>უ</a:t>
            </a:r>
            <a:r>
              <a:rPr dirty="0" smtClean="0" sz="1100" spc="-15">
                <a:latin typeface="Sylfaen"/>
                <a:cs typeface="Sylfaen"/>
              </a:rPr>
              <a:t>ლ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უ</a:t>
            </a:r>
            <a:r>
              <a:rPr dirty="0" smtClean="0" sz="1100" spc="-15">
                <a:latin typeface="Sylfaen"/>
                <a:cs typeface="Sylfaen"/>
              </a:rPr>
              <a:t>ფ</a:t>
            </a:r>
            <a:r>
              <a:rPr dirty="0" smtClean="0" sz="1100" spc="-15">
                <a:latin typeface="Sylfaen"/>
                <a:cs typeface="Sylfaen"/>
              </a:rPr>
              <a:t>რ</a:t>
            </a:r>
            <a:r>
              <a:rPr dirty="0" smtClean="0" sz="1100" spc="-15">
                <a:latin typeface="Sylfaen"/>
                <a:cs typeface="Sylfaen"/>
              </a:rPr>
              <a:t>ო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იზ</a:t>
            </a:r>
            <a:r>
              <a:rPr dirty="0" smtClean="0" sz="1100" spc="-15">
                <a:latin typeface="Sylfaen"/>
                <a:cs typeface="Sylfaen"/>
              </a:rPr>
              <a:t>რ</a:t>
            </a:r>
            <a:r>
              <a:rPr dirty="0" smtClean="0" sz="1100" spc="-15">
                <a:latin typeface="Sylfaen"/>
                <a:cs typeface="Sylfaen"/>
              </a:rPr>
              <a:t>დ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ბა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ი</a:t>
            </a:r>
            <a:r>
              <a:rPr dirty="0" smtClean="0" sz="1100" spc="-15">
                <a:latin typeface="Sylfaen"/>
                <a:cs typeface="Sylfaen"/>
              </a:rPr>
              <a:t>ნ</a:t>
            </a:r>
            <a:r>
              <a:rPr dirty="0" smtClean="0" sz="1100" spc="-15">
                <a:latin typeface="Sylfaen"/>
                <a:cs typeface="Sylfaen"/>
              </a:rPr>
              <a:t>ტ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რ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ს</a:t>
            </a:r>
            <a:r>
              <a:rPr dirty="0" smtClean="0" sz="1100" spc="-15">
                <a:latin typeface="Sylfaen"/>
                <a:cs typeface="Sylfaen"/>
              </a:rPr>
              <a:t>ი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ს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ქ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რ</a:t>
            </a:r>
            <a:r>
              <a:rPr dirty="0" smtClean="0" sz="1100" spc="-15">
                <a:latin typeface="Sylfaen"/>
                <a:cs typeface="Sylfaen"/>
              </a:rPr>
              <a:t>თვ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ლ</a:t>
            </a:r>
            <a:r>
              <a:rPr dirty="0" smtClean="0" sz="1100" spc="-15">
                <a:latin typeface="Sylfaen"/>
                <a:cs typeface="Sylfaen"/>
              </a:rPr>
              <a:t>ოს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პ</a:t>
            </a:r>
            <a:r>
              <a:rPr dirty="0" smtClean="0" sz="1100" spc="-15">
                <a:latin typeface="Sylfaen"/>
                <a:cs typeface="Sylfaen"/>
              </a:rPr>
              <a:t>რ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ი</a:t>
            </a:r>
            <a:r>
              <a:rPr dirty="0" smtClean="0" sz="1100" spc="-15">
                <a:latin typeface="Sylfaen"/>
                <a:cs typeface="Sylfaen"/>
              </a:rPr>
              <a:t>ს</a:t>
            </a:r>
            <a:r>
              <a:rPr dirty="0" smtClean="0" sz="1100" spc="-15">
                <a:latin typeface="Sylfaen"/>
                <a:cs typeface="Sylfaen"/>
              </a:rPr>
              <a:t>ტ</a:t>
            </a:r>
            <a:r>
              <a:rPr dirty="0" smtClean="0" sz="1100" spc="-15">
                <a:latin typeface="Sylfaen"/>
                <a:cs typeface="Sylfaen"/>
              </a:rPr>
              <a:t>ორი</a:t>
            </a:r>
            <a:r>
              <a:rPr dirty="0" smtClean="0" sz="1100" spc="-15">
                <a:latin typeface="Sylfaen"/>
                <a:cs typeface="Sylfaen"/>
              </a:rPr>
              <a:t>უ</a:t>
            </a:r>
            <a:r>
              <a:rPr dirty="0" smtClean="0" sz="1100" spc="-15">
                <a:latin typeface="Sylfaen"/>
                <a:cs typeface="Sylfaen"/>
              </a:rPr>
              <a:t>ლ</a:t>
            </a:r>
            <a:r>
              <a:rPr dirty="0" smtClean="0" sz="1100" spc="-15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902004" y="2127868"/>
            <a:ext cx="578022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პ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68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4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42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27">
                <a:latin typeface="Sylfaen"/>
                <a:cs typeface="Sylfaen"/>
              </a:rPr>
              <a:t>თ</a:t>
            </a:r>
            <a:r>
              <a:rPr dirty="0" smtClean="0" sz="1100" spc="-20">
                <a:latin typeface="Sylfaen"/>
                <a:cs typeface="Sylfaen"/>
              </a:rPr>
              <a:t>ე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00">
                <a:latin typeface="Sylfaen"/>
                <a:cs typeface="Sylfaen"/>
              </a:rPr>
              <a:t> </a:t>
            </a:r>
            <a:r>
              <a:rPr dirty="0" smtClean="0" sz="1100" spc="-70">
                <a:latin typeface="Sylfaen"/>
                <a:cs typeface="Sylfaen"/>
              </a:rPr>
              <a:t>დ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41">
                <a:latin typeface="Sylfaen"/>
                <a:cs typeface="Sylfaen"/>
              </a:rPr>
              <a:t>ს</a:t>
            </a:r>
            <a:r>
              <a:rPr dirty="0" smtClean="0" sz="1100" spc="-114">
                <a:latin typeface="Sylfaen"/>
                <a:cs typeface="Sylfaen"/>
              </a:rPr>
              <a:t>ტ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11">
                <a:latin typeface="Sylfaen"/>
                <a:cs typeface="Sylfaen"/>
              </a:rPr>
              <a:t>რია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09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ფ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72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ზ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50">
                <a:latin typeface="Sylfaen"/>
                <a:cs typeface="Sylfaen"/>
              </a:rPr>
              <a:t> </a:t>
            </a:r>
            <a:r>
              <a:rPr dirty="0" smtClean="0" sz="1100" spc="-23">
                <a:latin typeface="Sylfaen"/>
                <a:cs typeface="Sylfaen"/>
              </a:rPr>
              <a:t>მ</a:t>
            </a:r>
            <a:r>
              <a:rPr dirty="0" smtClean="0" sz="1100" spc="-40">
                <a:latin typeface="Sylfaen"/>
                <a:cs typeface="Sylfaen"/>
              </a:rPr>
              <a:t>ი</a:t>
            </a:r>
            <a:r>
              <a:rPr dirty="0" smtClean="0" sz="1100" spc="-51">
                <a:latin typeface="Sylfaen"/>
                <a:cs typeface="Sylfaen"/>
              </a:rPr>
              <a:t>დ</a:t>
            </a:r>
            <a:r>
              <a:rPr dirty="0" smtClean="0" sz="1100" spc="-23">
                <a:latin typeface="Sylfaen"/>
                <a:cs typeface="Sylfaen"/>
              </a:rPr>
              <a:t>ა</a:t>
            </a:r>
            <a:r>
              <a:rPr dirty="0" smtClean="0" sz="1100" spc="-23">
                <a:latin typeface="Sylfaen"/>
                <a:cs typeface="Sylfaen"/>
              </a:rPr>
              <a:t>მ</a:t>
            </a:r>
            <a:r>
              <a:rPr dirty="0" smtClean="0" sz="1100" spc="-48">
                <a:latin typeface="Sylfaen"/>
                <a:cs typeface="Sylfaen"/>
              </a:rPr>
              <a:t>ო</a:t>
            </a:r>
            <a:r>
              <a:rPr dirty="0" smtClean="0" sz="1100" spc="-22">
                <a:latin typeface="Sylfaen"/>
                <a:cs typeface="Sylfaen"/>
              </a:rPr>
              <a:t>ე</a:t>
            </a:r>
            <a:r>
              <a:rPr dirty="0" smtClean="0" sz="1100" spc="-28">
                <a:latin typeface="Sylfaen"/>
                <a:cs typeface="Sylfaen"/>
              </a:rPr>
              <a:t>ბ</a:t>
            </a:r>
            <a:r>
              <a:rPr dirty="0" smtClean="0" sz="1100" spc="-37">
                <a:latin typeface="Sylfaen"/>
                <a:cs typeface="Sylfaen"/>
              </a:rPr>
              <a:t>შ</a:t>
            </a:r>
            <a:r>
              <a:rPr dirty="0" smtClean="0" sz="1100" spc="-30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  </a:t>
            </a:r>
            <a:r>
              <a:rPr dirty="0" smtClean="0" sz="1100" spc="155">
                <a:latin typeface="Sylfaen"/>
                <a:cs typeface="Sylfaen"/>
              </a:rPr>
              <a:t> 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21">
                <a:latin typeface="Sylfaen"/>
                <a:cs typeface="Sylfaen"/>
              </a:rPr>
              <a:t>ძ</a:t>
            </a:r>
            <a:r>
              <a:rPr dirty="0" smtClean="0" sz="1100" spc="-42">
                <a:latin typeface="Sylfaen"/>
                <a:cs typeface="Sylfaen"/>
              </a:rPr>
              <a:t>ვ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41">
                <a:latin typeface="Sylfaen"/>
                <a:cs typeface="Sylfaen"/>
              </a:rPr>
              <a:t>ს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902004" y="2420476"/>
            <a:ext cx="578068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5">
                <a:latin typeface="Sylfaen"/>
                <a:cs typeface="Sylfaen"/>
              </a:rPr>
              <a:t>ჰო</a:t>
            </a:r>
            <a:r>
              <a:rPr dirty="0" smtClean="0" sz="1100" spc="-34">
                <a:latin typeface="Sylfaen"/>
                <a:cs typeface="Sylfaen"/>
              </a:rPr>
              <a:t>მ</a:t>
            </a:r>
            <a:r>
              <a:rPr dirty="0" smtClean="0" sz="1100" spc="-52">
                <a:latin typeface="Sylfaen"/>
                <a:cs typeface="Sylfaen"/>
              </a:rPr>
              <a:t>ი</a:t>
            </a:r>
            <a:r>
              <a:rPr dirty="0" smtClean="0" sz="1100" spc="-34">
                <a:latin typeface="Sylfaen"/>
                <a:cs typeface="Sylfaen"/>
              </a:rPr>
              <a:t>ნ</a:t>
            </a:r>
            <a:r>
              <a:rPr dirty="0" smtClean="0" sz="1100" spc="-52">
                <a:latin typeface="Sylfaen"/>
                <a:cs typeface="Sylfaen"/>
              </a:rPr>
              <a:t>ი</a:t>
            </a:r>
            <a:r>
              <a:rPr dirty="0" smtClean="0" sz="1100" spc="-60">
                <a:latin typeface="Sylfaen"/>
                <a:cs typeface="Sylfaen"/>
              </a:rPr>
              <a:t>დ</a:t>
            </a:r>
            <a:r>
              <a:rPr dirty="0" smtClean="0" sz="1100" spc="-40">
                <a:latin typeface="Sylfaen"/>
                <a:cs typeface="Sylfaen"/>
              </a:rPr>
              <a:t>ის</a:t>
            </a:r>
            <a:r>
              <a:rPr dirty="0" smtClean="0" sz="1100" spc="-19">
                <a:latin typeface="Sylfaen"/>
                <a:cs typeface="Sylfaen"/>
              </a:rPr>
              <a:t>   </a:t>
            </a:r>
            <a:r>
              <a:rPr dirty="0" smtClean="0" sz="1100" spc="21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შ</a:t>
            </a:r>
            <a:r>
              <a:rPr dirty="0" smtClean="0" sz="1100" spc="-9">
                <a:latin typeface="Sylfaen"/>
                <a:cs typeface="Sylfaen"/>
              </a:rPr>
              <a:t>თ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ბისა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50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07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13">
                <a:latin typeface="Sylfaen"/>
                <a:cs typeface="Sylfaen"/>
              </a:rPr>
              <a:t> </a:t>
            </a:r>
            <a:r>
              <a:rPr dirty="0" smtClean="0" sz="1100" spc="-70">
                <a:latin typeface="Sylfaen"/>
                <a:cs typeface="Sylfaen"/>
              </a:rPr>
              <a:t>დ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7">
                <a:latin typeface="Sylfaen"/>
                <a:cs typeface="Sylfaen"/>
              </a:rPr>
              <a:t>ვ</a:t>
            </a:r>
            <a:r>
              <a:rPr dirty="0" smtClean="0" sz="1100" spc="-42">
                <a:latin typeface="Sylfaen"/>
                <a:cs typeface="Sylfaen"/>
              </a:rPr>
              <a:t>შ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59">
                <a:latin typeface="Sylfaen"/>
                <a:cs typeface="Sylfaen"/>
              </a:rPr>
              <a:t>რ</a:t>
            </a:r>
            <a:r>
              <a:rPr dirty="0" smtClean="0" sz="1100" spc="45">
                <a:latin typeface="Sylfaen"/>
                <a:cs typeface="Sylfaen"/>
              </a:rPr>
              <a:t>ე</a:t>
            </a:r>
            <a:r>
              <a:rPr dirty="0" smtClean="0" sz="1100" spc="-130">
                <a:latin typeface="Sylfaen"/>
                <a:cs typeface="Sylfaen"/>
              </a:rPr>
              <a:t>ბ</a:t>
            </a:r>
            <a:r>
              <a:rPr dirty="0" smtClean="0" sz="1100" spc="-204">
                <a:latin typeface="Sylfaen"/>
                <a:cs typeface="Sylfaen"/>
              </a:rPr>
              <a:t>უ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-25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29">
                <a:latin typeface="Sylfaen"/>
                <a:cs typeface="Sylfaen"/>
              </a:rPr>
              <a:t>შაო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-25">
                <a:latin typeface="Sylfaen"/>
                <a:cs typeface="Sylfaen"/>
              </a:rPr>
              <a:t> 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87">
                <a:latin typeface="Sylfaen"/>
                <a:cs typeface="Sylfaen"/>
              </a:rPr>
              <a:t>რ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95">
                <a:latin typeface="Sylfaen"/>
                <a:cs typeface="Sylfaen"/>
              </a:rPr>
              <a:t>ღ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57">
                <a:latin typeface="Sylfaen"/>
                <a:cs typeface="Sylfaen"/>
              </a:rPr>
              <a:t>ბის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-29">
                <a:latin typeface="Sylfaen"/>
                <a:cs typeface="Sylfaen"/>
              </a:rPr>
              <a:t> 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44">
                <a:latin typeface="Sylfaen"/>
                <a:cs typeface="Sylfaen"/>
              </a:rPr>
              <a:t>ღ</a:t>
            </a:r>
            <a:r>
              <a:rPr dirty="0" smtClean="0" sz="1100" spc="26">
                <a:latin typeface="Sylfaen"/>
                <a:cs typeface="Sylfaen"/>
              </a:rPr>
              <a:t>მ</a:t>
            </a:r>
            <a:r>
              <a:rPr dirty="0" smtClean="0" sz="1100" spc="45">
                <a:latin typeface="Sylfaen"/>
                <a:cs typeface="Sylfaen"/>
              </a:rPr>
              <a:t>ო</a:t>
            </a:r>
            <a:r>
              <a:rPr dirty="0" smtClean="0" sz="1100" spc="25">
                <a:latin typeface="Sylfaen"/>
                <a:cs typeface="Sylfaen"/>
              </a:rPr>
              <a:t>ჩ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31">
                <a:latin typeface="Sylfaen"/>
                <a:cs typeface="Sylfaen"/>
              </a:rPr>
              <a:t>ნ</a:t>
            </a:r>
            <a:r>
              <a:rPr dirty="0" smtClean="0" sz="1100" spc="46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902004" y="2714608"/>
            <a:ext cx="577899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8">
                <a:latin typeface="Sylfaen"/>
                <a:cs typeface="Sylfaen"/>
              </a:rPr>
              <a:t>არ</a:t>
            </a:r>
            <a:r>
              <a:rPr dirty="0" smtClean="0" sz="1100" spc="-8">
                <a:latin typeface="Sylfaen"/>
                <a:cs typeface="Sylfaen"/>
              </a:rPr>
              <a:t>ქ</a:t>
            </a:r>
            <a:r>
              <a:rPr dirty="0" smtClean="0" sz="1100" spc="-8">
                <a:latin typeface="Sylfaen"/>
                <a:cs typeface="Sylfaen"/>
              </a:rPr>
              <a:t>ე</a:t>
            </a:r>
            <a:r>
              <a:rPr dirty="0" smtClean="0" sz="1100" spc="-8">
                <a:latin typeface="Sylfaen"/>
                <a:cs typeface="Sylfaen"/>
              </a:rPr>
              <a:t>ო</a:t>
            </a:r>
            <a:r>
              <a:rPr dirty="0" smtClean="0" sz="1100" spc="-8">
                <a:latin typeface="Sylfaen"/>
                <a:cs typeface="Sylfaen"/>
              </a:rPr>
              <a:t>ლ</a:t>
            </a:r>
            <a:r>
              <a:rPr dirty="0" smtClean="0" sz="1100" spc="-8">
                <a:latin typeface="Sylfaen"/>
                <a:cs typeface="Sylfaen"/>
              </a:rPr>
              <a:t>ო</a:t>
            </a:r>
            <a:r>
              <a:rPr dirty="0" smtClean="0" sz="1100" spc="-8">
                <a:latin typeface="Sylfaen"/>
                <a:cs typeface="Sylfaen"/>
              </a:rPr>
              <a:t>გ</a:t>
            </a:r>
            <a:r>
              <a:rPr dirty="0" smtClean="0" sz="1100" spc="-8">
                <a:latin typeface="Sylfaen"/>
                <a:cs typeface="Sylfaen"/>
              </a:rPr>
              <a:t>ი</a:t>
            </a:r>
            <a:r>
              <a:rPr dirty="0" smtClean="0" sz="1100" spc="-8">
                <a:latin typeface="Sylfaen"/>
                <a:cs typeface="Sylfaen"/>
              </a:rPr>
              <a:t>უ</a:t>
            </a:r>
            <a:r>
              <a:rPr dirty="0" smtClean="0" sz="1100" spc="-8">
                <a:latin typeface="Sylfaen"/>
                <a:cs typeface="Sylfaen"/>
              </a:rPr>
              <a:t>რ</a:t>
            </a:r>
            <a:r>
              <a:rPr dirty="0" smtClean="0" sz="1100" spc="-8">
                <a:latin typeface="Sylfaen"/>
                <a:cs typeface="Sylfaen"/>
              </a:rPr>
              <a:t>ი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კ</a:t>
            </a:r>
            <a:r>
              <a:rPr dirty="0" smtClean="0" sz="1100" spc="-8">
                <a:latin typeface="Sylfaen"/>
                <a:cs typeface="Sylfaen"/>
              </a:rPr>
              <a:t>ვ</a:t>
            </a:r>
            <a:r>
              <a:rPr dirty="0" smtClean="0" sz="1100" spc="-8">
                <a:latin typeface="Sylfaen"/>
                <a:cs typeface="Sylfaen"/>
              </a:rPr>
              <a:t>ლ</a:t>
            </a:r>
            <a:r>
              <a:rPr dirty="0" smtClean="0" sz="1100" spc="-8">
                <a:latin typeface="Sylfaen"/>
                <a:cs typeface="Sylfaen"/>
              </a:rPr>
              <a:t>ე</a:t>
            </a:r>
            <a:r>
              <a:rPr dirty="0" smtClean="0" sz="1100" spc="-8">
                <a:latin typeface="Sylfaen"/>
                <a:cs typeface="Sylfaen"/>
              </a:rPr>
              <a:t>ვ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-</a:t>
            </a:r>
            <a:r>
              <a:rPr dirty="0" smtClean="0" sz="1100" spc="-8">
                <a:latin typeface="Sylfaen"/>
                <a:cs typeface="Sylfaen"/>
              </a:rPr>
              <a:t>ძ</a:t>
            </a:r>
            <a:r>
              <a:rPr dirty="0" smtClean="0" sz="1100" spc="-8">
                <a:latin typeface="Sylfaen"/>
                <a:cs typeface="Sylfaen"/>
              </a:rPr>
              <a:t>ი</a:t>
            </a:r>
            <a:r>
              <a:rPr dirty="0" smtClean="0" sz="1100" spc="-8">
                <a:latin typeface="Sylfaen"/>
                <a:cs typeface="Sylfaen"/>
              </a:rPr>
              <a:t>ე</a:t>
            </a:r>
            <a:r>
              <a:rPr dirty="0" smtClean="0" sz="1100" spc="-8">
                <a:latin typeface="Sylfaen"/>
                <a:cs typeface="Sylfaen"/>
              </a:rPr>
              <a:t>ბ</a:t>
            </a:r>
            <a:r>
              <a:rPr dirty="0" smtClean="0" sz="1100" spc="-8">
                <a:latin typeface="Sylfaen"/>
                <a:cs typeface="Sylfaen"/>
              </a:rPr>
              <a:t>ე</a:t>
            </a:r>
            <a:r>
              <a:rPr dirty="0" smtClean="0" sz="1100" spc="-8">
                <a:latin typeface="Sylfaen"/>
                <a:cs typeface="Sylfaen"/>
              </a:rPr>
              <a:t>ბ</a:t>
            </a:r>
            <a:r>
              <a:rPr dirty="0" smtClean="0" sz="1100" spc="-8">
                <a:latin typeface="Sylfaen"/>
                <a:cs typeface="Sylfaen"/>
              </a:rPr>
              <a:t>ი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დ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ლ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ბ</a:t>
            </a:r>
            <a:r>
              <a:rPr dirty="0" smtClean="0" sz="1100" spc="-8">
                <a:latin typeface="Sylfaen"/>
                <a:cs typeface="Sylfaen"/>
              </a:rPr>
              <a:t>ო</a:t>
            </a:r>
            <a:r>
              <a:rPr dirty="0" smtClean="0" sz="1100" spc="-8">
                <a:latin typeface="Sylfaen"/>
                <a:cs typeface="Sylfaen"/>
              </a:rPr>
              <a:t>რ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ტ</a:t>
            </a:r>
            <a:r>
              <a:rPr dirty="0" smtClean="0" sz="1100" spc="-8">
                <a:latin typeface="Sylfaen"/>
                <a:cs typeface="Sylfaen"/>
              </a:rPr>
              <a:t>ორიუ</a:t>
            </a:r>
            <a:r>
              <a:rPr dirty="0" smtClean="0" sz="1100" spc="-8">
                <a:latin typeface="Sylfaen"/>
                <a:cs typeface="Sylfaen"/>
              </a:rPr>
              <a:t>ლ</a:t>
            </a:r>
            <a:r>
              <a:rPr dirty="0" smtClean="0" sz="1100" spc="-8">
                <a:latin typeface="Sylfaen"/>
                <a:cs typeface="Sylfaen"/>
              </a:rPr>
              <a:t>ი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ს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მ</a:t>
            </a:r>
            <a:r>
              <a:rPr dirty="0" smtClean="0" sz="1100" spc="-8">
                <a:latin typeface="Sylfaen"/>
                <a:cs typeface="Sylfaen"/>
              </a:rPr>
              <a:t>უ</a:t>
            </a:r>
            <a:r>
              <a:rPr dirty="0" smtClean="0" sz="1100" spc="-8">
                <a:latin typeface="Sylfaen"/>
                <a:cs typeface="Sylfaen"/>
              </a:rPr>
              <a:t>შა</a:t>
            </a:r>
            <a:r>
              <a:rPr dirty="0" smtClean="0" sz="1100" spc="-8">
                <a:latin typeface="Sylfaen"/>
                <a:cs typeface="Sylfaen"/>
              </a:rPr>
              <a:t>ო</a:t>
            </a:r>
            <a:r>
              <a:rPr dirty="0" smtClean="0" sz="1100" spc="-8">
                <a:latin typeface="Sylfaen"/>
                <a:cs typeface="Sylfaen"/>
              </a:rPr>
              <a:t>ე</a:t>
            </a:r>
            <a:r>
              <a:rPr dirty="0" smtClean="0" sz="1100" spc="-8">
                <a:latin typeface="Sylfaen"/>
                <a:cs typeface="Sylfaen"/>
              </a:rPr>
              <a:t>ბ</a:t>
            </a:r>
            <a:r>
              <a:rPr dirty="0" smtClean="0" sz="1100" spc="-8">
                <a:latin typeface="Sylfaen"/>
                <a:cs typeface="Sylfaen"/>
              </a:rPr>
              <a:t>ი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გ</a:t>
            </a:r>
            <a:r>
              <a:rPr dirty="0" smtClean="0" sz="1100" spc="-8">
                <a:latin typeface="Sylfaen"/>
                <a:cs typeface="Sylfaen"/>
              </a:rPr>
              <a:t>რ</a:t>
            </a:r>
            <a:r>
              <a:rPr dirty="0" smtClean="0" sz="1100" spc="-8">
                <a:latin typeface="Sylfaen"/>
                <a:cs typeface="Sylfaen"/>
              </a:rPr>
              <a:t>ძ</a:t>
            </a:r>
            <a:r>
              <a:rPr dirty="0" smtClean="0" sz="1100" spc="-8">
                <a:latin typeface="Sylfaen"/>
                <a:cs typeface="Sylfaen"/>
              </a:rPr>
              <a:t>ე</a:t>
            </a:r>
            <a:r>
              <a:rPr dirty="0" smtClean="0" sz="1100" spc="-8">
                <a:latin typeface="Sylfaen"/>
                <a:cs typeface="Sylfaen"/>
              </a:rPr>
              <a:t>ლ</a:t>
            </a:r>
            <a:r>
              <a:rPr dirty="0" smtClean="0" sz="1100" spc="-8">
                <a:latin typeface="Sylfaen"/>
                <a:cs typeface="Sylfaen"/>
              </a:rPr>
              <a:t>დ</a:t>
            </a:r>
            <a:r>
              <a:rPr dirty="0" smtClean="0" sz="1100" spc="-8">
                <a:latin typeface="Sylfaen"/>
                <a:cs typeface="Sylfaen"/>
              </a:rPr>
              <a:t>ე</a:t>
            </a:r>
            <a:r>
              <a:rPr dirty="0" smtClean="0" sz="1100" spc="-8">
                <a:latin typeface="Sylfaen"/>
                <a:cs typeface="Sylfaen"/>
              </a:rPr>
              <a:t>ბ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დ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ი</a:t>
            </a:r>
            <a:r>
              <a:rPr dirty="0" smtClean="0" sz="1100" spc="-8">
                <a:latin typeface="Sylfaen"/>
                <a:cs typeface="Sylfaen"/>
              </a:rPr>
              <a:t>მ</a:t>
            </a:r>
            <a:r>
              <a:rPr dirty="0" smtClean="0" sz="1100" spc="-8">
                <a:latin typeface="Sylfaen"/>
                <a:cs typeface="Sylfaen"/>
              </a:rPr>
              <a:t>ე</a:t>
            </a:r>
            <a:r>
              <a:rPr dirty="0" smtClean="0" sz="1100" spc="-8">
                <a:latin typeface="Sylfaen"/>
                <a:cs typeface="Sylfaen"/>
              </a:rPr>
              <a:t>დ</a:t>
            </a:r>
            <a:r>
              <a:rPr dirty="0" smtClean="0" sz="1100" spc="-8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02004" y="3008740"/>
            <a:ext cx="578111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51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რომ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56">
                <a:latin typeface="Sylfaen"/>
                <a:cs typeface="Sylfaen"/>
              </a:rPr>
              <a:t> </a:t>
            </a:r>
            <a:r>
              <a:rPr dirty="0" smtClean="0" sz="1100" spc="-22">
                <a:latin typeface="Sylfaen"/>
                <a:cs typeface="Sylfaen"/>
              </a:rPr>
              <a:t>ჩ</a:t>
            </a:r>
            <a:r>
              <a:rPr dirty="0" smtClean="0" sz="1100" spc="-42">
                <a:latin typeface="Sylfaen"/>
                <a:cs typeface="Sylfaen"/>
              </a:rPr>
              <a:t>ვ</a:t>
            </a:r>
            <a:r>
              <a:rPr dirty="0" smtClean="0" sz="1100" spc="-36">
                <a:latin typeface="Sylfaen"/>
                <a:cs typeface="Sylfaen"/>
              </a:rPr>
              <a:t>ე</a:t>
            </a:r>
            <a:r>
              <a:rPr dirty="0" smtClean="0" sz="1100" spc="-23">
                <a:latin typeface="Sylfaen"/>
                <a:cs typeface="Sylfaen"/>
              </a:rPr>
              <a:t>ნ</a:t>
            </a:r>
            <a:r>
              <a:rPr dirty="0" smtClean="0" sz="1100" spc="-30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151">
                <a:latin typeface="Sylfaen"/>
                <a:cs typeface="Sylfaen"/>
              </a:rPr>
              <a:t> </a:t>
            </a:r>
            <a:r>
              <a:rPr dirty="0" smtClean="0" sz="1100" spc="-45">
                <a:latin typeface="Sylfaen"/>
                <a:cs typeface="Sylfaen"/>
              </a:rPr>
              <a:t>თ</a:t>
            </a:r>
            <a:r>
              <a:rPr dirty="0" smtClean="0" sz="1100" spc="-33">
                <a:latin typeface="Sylfaen"/>
                <a:cs typeface="Sylfaen"/>
              </a:rPr>
              <a:t>ბ</a:t>
            </a:r>
            <a:r>
              <a:rPr dirty="0" smtClean="0" sz="1100" spc="-30">
                <a:latin typeface="Sylfaen"/>
                <a:cs typeface="Sylfaen"/>
              </a:rPr>
              <a:t>ი</a:t>
            </a:r>
            <a:r>
              <a:rPr dirty="0" smtClean="0" sz="1100" spc="-48">
                <a:latin typeface="Sylfaen"/>
                <a:cs typeface="Sylfaen"/>
              </a:rPr>
              <a:t>ლ</a:t>
            </a:r>
            <a:r>
              <a:rPr dirty="0" smtClean="0" sz="1100" spc="-30">
                <a:latin typeface="Sylfaen"/>
                <a:cs typeface="Sylfaen"/>
              </a:rPr>
              <a:t>ი</a:t>
            </a:r>
            <a:r>
              <a:rPr dirty="0" smtClean="0" sz="1100" spc="-32">
                <a:latin typeface="Sylfaen"/>
                <a:cs typeface="Sylfaen"/>
              </a:rPr>
              <a:t>ს</a:t>
            </a:r>
            <a:r>
              <a:rPr dirty="0" smtClean="0" sz="1100" spc="-36">
                <a:latin typeface="Sylfaen"/>
                <a:cs typeface="Sylfaen"/>
              </a:rPr>
              <a:t>ე</a:t>
            </a:r>
            <a:r>
              <a:rPr dirty="0" smtClean="0" sz="1100" spc="-48">
                <a:latin typeface="Sylfaen"/>
                <a:cs typeface="Sylfaen"/>
              </a:rPr>
              <a:t>ლ</a:t>
            </a:r>
            <a:r>
              <a:rPr dirty="0" smtClean="0" sz="1100" spc="-30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  </a:t>
            </a:r>
            <a:r>
              <a:rPr dirty="0" smtClean="0" sz="1100" spc="76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გ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31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223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33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იშ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9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60">
                <a:latin typeface="Sylfaen"/>
                <a:cs typeface="Sylfaen"/>
              </a:rPr>
              <a:t> 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44">
                <a:latin typeface="Sylfaen"/>
                <a:cs typeface="Sylfaen"/>
              </a:rPr>
              <a:t>ღ</a:t>
            </a:r>
            <a:r>
              <a:rPr dirty="0" smtClean="0" sz="1100" spc="26">
                <a:latin typeface="Sylfaen"/>
                <a:cs typeface="Sylfaen"/>
              </a:rPr>
              <a:t>მ</a:t>
            </a:r>
            <a:r>
              <a:rPr dirty="0" smtClean="0" sz="1100" spc="45">
                <a:latin typeface="Sylfaen"/>
                <a:cs typeface="Sylfaen"/>
              </a:rPr>
              <a:t>ო</a:t>
            </a:r>
            <a:r>
              <a:rPr dirty="0" smtClean="0" sz="1100" spc="25">
                <a:latin typeface="Sylfaen"/>
                <a:cs typeface="Sylfaen"/>
              </a:rPr>
              <a:t>ჩ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1">
                <a:latin typeface="Sylfaen"/>
                <a:cs typeface="Sylfaen"/>
              </a:rPr>
              <a:t>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902004" y="3303253"/>
            <a:ext cx="577975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თ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9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06">
                <a:latin typeface="Sylfaen"/>
                <a:cs typeface="Sylfaen"/>
              </a:rPr>
              <a:t> </a:t>
            </a:r>
            <a:r>
              <a:rPr dirty="0" smtClean="0" sz="1100" spc="-286">
                <a:latin typeface="Sylfaen"/>
                <a:cs typeface="Sylfaen"/>
              </a:rPr>
              <a:t>უ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79">
                <a:latin typeface="Sylfaen"/>
                <a:cs typeface="Sylfaen"/>
              </a:rPr>
              <a:t>დ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2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ღ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იშ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ოს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58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ომ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11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ც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45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ჩ</a:t>
            </a:r>
            <a:r>
              <a:rPr dirty="0" smtClean="0" sz="1100" spc="-36">
                <a:latin typeface="Sylfaen"/>
                <a:cs typeface="Sylfaen"/>
              </a:rPr>
              <a:t>ვ</a:t>
            </a:r>
            <a:r>
              <a:rPr dirty="0" smtClean="0" sz="1100" spc="-30">
                <a:latin typeface="Sylfaen"/>
                <a:cs typeface="Sylfaen"/>
              </a:rPr>
              <a:t>ე</a:t>
            </a:r>
            <a:r>
              <a:rPr dirty="0" smtClean="0" sz="1100" spc="-31">
                <a:latin typeface="Sylfaen"/>
                <a:cs typeface="Sylfaen"/>
              </a:rPr>
              <a:t>ნ</a:t>
            </a:r>
            <a:r>
              <a:rPr dirty="0" smtClean="0" sz="1100" spc="-25">
                <a:latin typeface="Sylfaen"/>
                <a:cs typeface="Sylfaen"/>
              </a:rPr>
              <a:t>ი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206">
                <a:latin typeface="Sylfaen"/>
                <a:cs typeface="Sylfaen"/>
              </a:rPr>
              <a:t> </a:t>
            </a:r>
            <a:r>
              <a:rPr dirty="0" smtClean="0" sz="1100" spc="-30">
                <a:latin typeface="Sylfaen"/>
                <a:cs typeface="Sylfaen"/>
              </a:rPr>
              <a:t>რ</a:t>
            </a:r>
            <a:r>
              <a:rPr dirty="0" smtClean="0" sz="1100" spc="-30">
                <a:latin typeface="Sylfaen"/>
                <a:cs typeface="Sylfaen"/>
              </a:rPr>
              <a:t>ე</a:t>
            </a:r>
            <a:r>
              <a:rPr dirty="0" smtClean="0" sz="1100" spc="-19">
                <a:latin typeface="Sylfaen"/>
                <a:cs typeface="Sylfaen"/>
              </a:rPr>
              <a:t>გ</a:t>
            </a:r>
            <a:r>
              <a:rPr dirty="0" smtClean="0" sz="1100" spc="-25">
                <a:latin typeface="Sylfaen"/>
                <a:cs typeface="Sylfaen"/>
              </a:rPr>
              <a:t>ი</a:t>
            </a:r>
            <a:r>
              <a:rPr dirty="0" smtClean="0" sz="1100" spc="-41">
                <a:latin typeface="Sylfaen"/>
                <a:cs typeface="Sylfaen"/>
              </a:rPr>
              <a:t>ო</a:t>
            </a:r>
            <a:r>
              <a:rPr dirty="0" smtClean="0" sz="1100" spc="-17">
                <a:latin typeface="Sylfaen"/>
                <a:cs typeface="Sylfaen"/>
              </a:rPr>
              <a:t>ნ</a:t>
            </a:r>
            <a:r>
              <a:rPr dirty="0" smtClean="0" sz="1100" spc="-25">
                <a:latin typeface="Sylfaen"/>
                <a:cs typeface="Sylfaen"/>
              </a:rPr>
              <a:t>ი</a:t>
            </a:r>
            <a:r>
              <a:rPr dirty="0" smtClean="0" sz="1100" spc="-10">
                <a:latin typeface="Sylfaen"/>
                <a:cs typeface="Sylfaen"/>
              </a:rPr>
              <a:t>  </a:t>
            </a:r>
            <a:r>
              <a:rPr dirty="0" smtClean="0" sz="1100" spc="126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4">
                <a:latin typeface="Sylfaen"/>
                <a:cs typeface="Sylfaen"/>
              </a:rPr>
              <a:t>ჩ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86">
                <a:latin typeface="Sylfaen"/>
                <a:cs typeface="Sylfaen"/>
              </a:rPr>
              <a:t> 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45">
                <a:latin typeface="Sylfaen"/>
                <a:cs typeface="Sylfaen"/>
              </a:rPr>
              <a:t>იშვ</a:t>
            </a:r>
            <a:r>
              <a:rPr dirty="0" smtClean="0" sz="1100" spc="-53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30">
                <a:latin typeface="Sylfaen"/>
                <a:cs typeface="Sylfaen"/>
              </a:rPr>
              <a:t>ო</a:t>
            </a:r>
            <a:r>
              <a:rPr dirty="0" smtClean="0" sz="1100" spc="11">
                <a:latin typeface="Sylfaen"/>
                <a:cs typeface="Sylfaen"/>
              </a:rPr>
              <a:t>ვ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902004" y="3597385"/>
            <a:ext cx="577928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ღ</a:t>
            </a:r>
            <a:r>
              <a:rPr dirty="0" smtClean="0" sz="1100" spc="-11">
                <a:latin typeface="Sylfaen"/>
                <a:cs typeface="Sylfaen"/>
              </a:rPr>
              <a:t>მ</a:t>
            </a:r>
            <a:r>
              <a:rPr dirty="0" smtClean="0" sz="1100" spc="-11">
                <a:latin typeface="Sylfaen"/>
                <a:cs typeface="Sylfaen"/>
              </a:rPr>
              <a:t>ო</a:t>
            </a:r>
            <a:r>
              <a:rPr dirty="0" smtClean="0" sz="1100" spc="-11">
                <a:latin typeface="Sylfaen"/>
                <a:cs typeface="Sylfaen"/>
              </a:rPr>
              <a:t>ჩ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11">
                <a:latin typeface="Sylfaen"/>
                <a:cs typeface="Sylfaen"/>
              </a:rPr>
              <a:t>ნ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11">
                <a:latin typeface="Sylfaen"/>
                <a:cs typeface="Sylfaen"/>
              </a:rPr>
              <a:t>ბის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მ</a:t>
            </a:r>
            <a:r>
              <a:rPr dirty="0" smtClean="0" sz="1100" spc="-11">
                <a:latin typeface="Sylfaen"/>
                <a:cs typeface="Sylfaen"/>
              </a:rPr>
              <a:t>ი</a:t>
            </a:r>
            <a:r>
              <a:rPr dirty="0" smtClean="0" sz="1100" spc="-11">
                <a:latin typeface="Sylfaen"/>
                <a:cs typeface="Sylfaen"/>
              </a:rPr>
              <a:t>ღ</a:t>
            </a:r>
            <a:r>
              <a:rPr dirty="0" smtClean="0" sz="1100" spc="-11">
                <a:latin typeface="Sylfaen"/>
                <a:cs typeface="Sylfaen"/>
              </a:rPr>
              <a:t>მ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.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უ</a:t>
            </a:r>
            <a:r>
              <a:rPr dirty="0" smtClean="0" sz="1100" spc="-11">
                <a:latin typeface="Sylfaen"/>
                <a:cs typeface="Sylfaen"/>
              </a:rPr>
              <a:t>ფ</a:t>
            </a:r>
            <a:r>
              <a:rPr dirty="0" smtClean="0" sz="1100" spc="-11">
                <a:latin typeface="Sylfaen"/>
                <a:cs typeface="Sylfaen"/>
              </a:rPr>
              <a:t>რო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მ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11">
                <a:latin typeface="Sylfaen"/>
                <a:cs typeface="Sylfaen"/>
              </a:rPr>
              <a:t>ტი</a:t>
            </a:r>
            <a:r>
              <a:rPr dirty="0" smtClean="0" sz="1100" spc="-11">
                <a:latin typeface="Sylfaen"/>
                <a:cs typeface="Sylfaen"/>
              </a:rPr>
              <a:t>ც</a:t>
            </a:r>
            <a:r>
              <a:rPr dirty="0" smtClean="0" sz="1100" spc="-11">
                <a:latin typeface="Sylfaen"/>
                <a:cs typeface="Sylfaen"/>
              </a:rPr>
              <a:t>,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ბ</a:t>
            </a:r>
            <a:r>
              <a:rPr dirty="0" smtClean="0" sz="1100" spc="-11">
                <a:latin typeface="Sylfaen"/>
                <a:cs typeface="Sylfaen"/>
              </a:rPr>
              <a:t>ო</a:t>
            </a:r>
            <a:r>
              <a:rPr dirty="0" smtClean="0" sz="1100" spc="-11">
                <a:latin typeface="Sylfaen"/>
                <a:cs typeface="Sylfaen"/>
              </a:rPr>
              <a:t>ლ</a:t>
            </a:r>
            <a:r>
              <a:rPr dirty="0" smtClean="0" sz="1100" spc="-11">
                <a:latin typeface="Sylfaen"/>
                <a:cs typeface="Sylfaen"/>
              </a:rPr>
              <a:t>ო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წ</a:t>
            </a:r>
            <a:r>
              <a:rPr dirty="0" smtClean="0" sz="1100" spc="-11">
                <a:latin typeface="Sylfaen"/>
                <a:cs typeface="Sylfaen"/>
              </a:rPr>
              <a:t>ლ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11">
                <a:latin typeface="Sylfaen"/>
                <a:cs typeface="Sylfaen"/>
              </a:rPr>
              <a:t>ბ</a:t>
            </a:r>
            <a:r>
              <a:rPr dirty="0" smtClean="0" sz="1100" spc="-11">
                <a:latin typeface="Sylfaen"/>
                <a:cs typeface="Sylfaen"/>
              </a:rPr>
              <a:t>შ</a:t>
            </a:r>
            <a:r>
              <a:rPr dirty="0" smtClean="0" sz="1100" spc="-11">
                <a:latin typeface="Sylfaen"/>
                <a:cs typeface="Sylfaen"/>
              </a:rPr>
              <a:t>ი</a:t>
            </a:r>
            <a:r>
              <a:rPr dirty="0" smtClean="0" sz="1100" spc="-11">
                <a:latin typeface="Sylfaen"/>
                <a:cs typeface="Sylfaen"/>
              </a:rPr>
              <a:t>,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ჰ</a:t>
            </a:r>
            <a:r>
              <a:rPr dirty="0" smtClean="0" sz="1100" spc="-11">
                <a:latin typeface="Sylfaen"/>
                <a:cs typeface="Sylfaen"/>
              </a:rPr>
              <a:t>უ</a:t>
            </a:r>
            <a:r>
              <a:rPr dirty="0" smtClean="0" sz="1100" spc="-11">
                <a:latin typeface="Sylfaen"/>
                <a:cs typeface="Sylfaen"/>
              </a:rPr>
              <a:t>მ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ნ</a:t>
            </a:r>
            <a:r>
              <a:rPr dirty="0" smtClean="0" sz="1100" spc="-11">
                <a:latin typeface="Sylfaen"/>
                <a:cs typeface="Sylfaen"/>
              </a:rPr>
              <a:t>ი</a:t>
            </a:r>
            <a:r>
              <a:rPr dirty="0" smtClean="0" sz="1100" spc="-11">
                <a:latin typeface="Sylfaen"/>
                <a:cs typeface="Sylfaen"/>
              </a:rPr>
              <a:t>ტ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რ</a:t>
            </a:r>
            <a:r>
              <a:rPr dirty="0" smtClean="0" sz="1100" spc="-11">
                <a:latin typeface="Sylfaen"/>
                <a:cs typeface="Sylfaen"/>
              </a:rPr>
              <a:t>უ</a:t>
            </a:r>
            <a:r>
              <a:rPr dirty="0" smtClean="0" sz="1100" spc="-11">
                <a:latin typeface="Sylfaen"/>
                <a:cs typeface="Sylfaen"/>
              </a:rPr>
              <a:t>ლ</a:t>
            </a:r>
            <a:r>
              <a:rPr dirty="0" smtClean="0" sz="1100" spc="-11">
                <a:latin typeface="Sylfaen"/>
                <a:cs typeface="Sylfaen"/>
              </a:rPr>
              <a:t>ი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დ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ს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ბუ</a:t>
            </a:r>
            <a:r>
              <a:rPr dirty="0" smtClean="0" sz="1100" spc="-11">
                <a:latin typeface="Sylfaen"/>
                <a:cs typeface="Sylfaen"/>
              </a:rPr>
              <a:t>ნ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11">
                <a:latin typeface="Sylfaen"/>
                <a:cs typeface="Sylfaen"/>
              </a:rPr>
              <a:t>ბი</a:t>
            </a:r>
            <a:r>
              <a:rPr dirty="0" smtClean="0" sz="1100" spc="-11">
                <a:latin typeface="Sylfaen"/>
                <a:cs typeface="Sylfaen"/>
              </a:rPr>
              <a:t>ს</a:t>
            </a:r>
            <a:r>
              <a:rPr dirty="0" smtClean="0" sz="1100" spc="-11">
                <a:latin typeface="Sylfaen"/>
                <a:cs typeface="Sylfaen"/>
              </a:rPr>
              <a:t>მ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11">
                <a:latin typeface="Sylfaen"/>
                <a:cs typeface="Sylfaen"/>
              </a:rPr>
              <a:t>ტ</a:t>
            </a:r>
            <a:r>
              <a:rPr dirty="0" smtClean="0" sz="1100" spc="-11">
                <a:latin typeface="Sylfaen"/>
                <a:cs typeface="Sylfaen"/>
              </a:rPr>
              <a:t>ყ</a:t>
            </a:r>
            <a:r>
              <a:rPr dirty="0" smtClean="0" sz="1100" spc="-11">
                <a:latin typeface="Sylfaen"/>
                <a:cs typeface="Sylfaen"/>
              </a:rPr>
              <a:t>ვ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11">
                <a:latin typeface="Sylfaen"/>
                <a:cs typeface="Sylfaen"/>
              </a:rPr>
              <a:t>ლ</a:t>
            </a:r>
            <a:r>
              <a:rPr dirty="0" smtClean="0" sz="1100" spc="-11">
                <a:latin typeface="Sylfaen"/>
                <a:cs typeface="Sylfaen"/>
              </a:rPr>
              <a:t>ო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02004" y="3891517"/>
            <a:ext cx="95273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7">
                <a:latin typeface="Sylfaen"/>
                <a:cs typeface="Sylfaen"/>
              </a:rPr>
              <a:t>მ</a:t>
            </a:r>
            <a:r>
              <a:rPr dirty="0" smtClean="0" sz="1100" spc="-27">
                <a:latin typeface="Sylfaen"/>
                <a:cs typeface="Sylfaen"/>
              </a:rPr>
              <a:t>ე</a:t>
            </a:r>
            <a:r>
              <a:rPr dirty="0" smtClean="0" sz="1100" spc="-27">
                <a:latin typeface="Sylfaen"/>
                <a:cs typeface="Sylfaen"/>
              </a:rPr>
              <a:t>ც</a:t>
            </a:r>
            <a:r>
              <a:rPr dirty="0" smtClean="0" sz="1100" spc="-27">
                <a:latin typeface="Sylfaen"/>
                <a:cs typeface="Sylfaen"/>
              </a:rPr>
              <a:t>ნ</a:t>
            </a:r>
            <a:r>
              <a:rPr dirty="0" smtClean="0" sz="1100" spc="-27">
                <a:latin typeface="Sylfaen"/>
                <a:cs typeface="Sylfaen"/>
              </a:rPr>
              <a:t>ი</a:t>
            </a:r>
            <a:r>
              <a:rPr dirty="0" smtClean="0" sz="1100" spc="-27">
                <a:latin typeface="Sylfaen"/>
                <a:cs typeface="Sylfaen"/>
              </a:rPr>
              <a:t>ე</a:t>
            </a:r>
            <a:r>
              <a:rPr dirty="0" smtClean="0" sz="1100" spc="-27">
                <a:latin typeface="Sylfaen"/>
                <a:cs typeface="Sylfaen"/>
              </a:rPr>
              <a:t>რ</a:t>
            </a:r>
            <a:r>
              <a:rPr dirty="0" smtClean="0" sz="1100" spc="-27">
                <a:latin typeface="Sylfaen"/>
                <a:cs typeface="Sylfaen"/>
              </a:rPr>
              <a:t>ე</a:t>
            </a:r>
            <a:r>
              <a:rPr dirty="0" smtClean="0" sz="1100" spc="-27">
                <a:latin typeface="Sylfaen"/>
                <a:cs typeface="Sylfaen"/>
              </a:rPr>
              <a:t>ბ</a:t>
            </a:r>
            <a:r>
              <a:rPr dirty="0" smtClean="0" sz="1100" spc="-27">
                <a:latin typeface="Sylfaen"/>
                <a:cs typeface="Sylfaen"/>
              </a:rPr>
              <a:t>ე</a:t>
            </a:r>
            <a:r>
              <a:rPr dirty="0" smtClean="0" sz="1100" spc="-27">
                <a:latin typeface="Sylfaen"/>
                <a:cs typeface="Sylfaen"/>
              </a:rPr>
              <a:t>ბის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023618" y="3891517"/>
            <a:ext cx="263864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66">
                <a:latin typeface="Sylfaen"/>
                <a:cs typeface="Sylfaen"/>
              </a:rPr>
              <a:t>ო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10">
                <a:latin typeface="Sylfaen"/>
                <a:cs typeface="Sylfaen"/>
              </a:rPr>
              <a:t>ბ</a:t>
            </a:r>
            <a:r>
              <a:rPr dirty="0" smtClean="0" sz="1100" spc="19">
                <a:latin typeface="Sylfaen"/>
                <a:cs typeface="Sylfaen"/>
              </a:rPr>
              <a:t>ო</a:t>
            </a:r>
            <a:r>
              <a:rPr dirty="0" smtClean="0" sz="1100" spc="87">
                <a:latin typeface="Sylfaen"/>
                <a:cs typeface="Sylfaen"/>
              </a:rPr>
              <a:t>რ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66">
                <a:latin typeface="Sylfaen"/>
                <a:cs typeface="Sylfaen"/>
              </a:rPr>
              <a:t>ც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-63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    </a:t>
            </a:r>
            <a:r>
              <a:rPr dirty="0" smtClean="0" sz="1100" spc="39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შ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  </a:t>
            </a:r>
            <a:r>
              <a:rPr dirty="0" smtClean="0" sz="1100" spc="171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ჩ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114">
                <a:latin typeface="Sylfaen"/>
                <a:cs typeface="Sylfaen"/>
              </a:rPr>
              <a:t>ტ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6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დ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831461" y="3891517"/>
            <a:ext cx="76696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7">
                <a:latin typeface="Sylfaen"/>
                <a:cs typeface="Sylfaen"/>
              </a:rPr>
              <a:t>ნ</a:t>
            </a:r>
            <a:r>
              <a:rPr dirty="0" smtClean="0" sz="1100" spc="7">
                <a:latin typeface="Sylfaen"/>
                <a:cs typeface="Sylfaen"/>
              </a:rPr>
              <a:t>ა</a:t>
            </a:r>
            <a:r>
              <a:rPr dirty="0" smtClean="0" sz="1100" spc="7">
                <a:latin typeface="Sylfaen"/>
                <a:cs typeface="Sylfaen"/>
              </a:rPr>
              <a:t>ყ</a:t>
            </a:r>
            <a:r>
              <a:rPr dirty="0" smtClean="0" sz="1100" spc="7">
                <a:latin typeface="Sylfaen"/>
                <a:cs typeface="Sylfaen"/>
              </a:rPr>
              <a:t>ოფ</a:t>
            </a:r>
            <a:r>
              <a:rPr dirty="0" smtClean="0" sz="1100" spc="7">
                <a:latin typeface="Sylfaen"/>
                <a:cs typeface="Sylfaen"/>
              </a:rPr>
              <a:t>ი</a:t>
            </a:r>
            <a:r>
              <a:rPr dirty="0" smtClean="0" sz="1100" spc="7">
                <a:latin typeface="Sylfaen"/>
                <a:cs typeface="Sylfaen"/>
              </a:rPr>
              <a:t>ე</a:t>
            </a:r>
            <a:r>
              <a:rPr dirty="0" smtClean="0" sz="1100" spc="7">
                <a:latin typeface="Sylfaen"/>
                <a:cs typeface="Sylfaen"/>
              </a:rPr>
              <a:t>რი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767578" y="3891517"/>
            <a:ext cx="52566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8">
                <a:latin typeface="Sylfaen"/>
                <a:cs typeface="Sylfaen"/>
              </a:rPr>
              <a:t>ს</a:t>
            </a:r>
            <a:r>
              <a:rPr dirty="0" smtClean="0" sz="1100" spc="18">
                <a:latin typeface="Sylfaen"/>
                <a:cs typeface="Sylfaen"/>
              </a:rPr>
              <a:t>ა</a:t>
            </a:r>
            <a:r>
              <a:rPr dirty="0" smtClean="0" sz="1100" spc="18">
                <a:latin typeface="Sylfaen"/>
                <a:cs typeface="Sylfaen"/>
              </a:rPr>
              <a:t>ვ</a:t>
            </a:r>
            <a:r>
              <a:rPr dirty="0" smtClean="0" sz="1100" spc="18">
                <a:latin typeface="Sylfaen"/>
                <a:cs typeface="Sylfaen"/>
              </a:rPr>
              <a:t>ე</a:t>
            </a:r>
            <a:r>
              <a:rPr dirty="0" smtClean="0" sz="1100" spc="18">
                <a:latin typeface="Sylfaen"/>
                <a:cs typeface="Sylfaen"/>
              </a:rPr>
              <a:t>ლ</a:t>
            </a:r>
            <a:r>
              <a:rPr dirty="0" smtClean="0" sz="1100" spc="18">
                <a:latin typeface="Sylfaen"/>
                <a:cs typeface="Sylfaen"/>
              </a:rPr>
              <a:t>ე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460998" y="3891517"/>
            <a:ext cx="22186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და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02004" y="4185649"/>
            <a:ext cx="5779958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10">
                <a:latin typeface="Sylfaen"/>
                <a:cs typeface="Sylfaen"/>
              </a:rPr>
              <a:t>ბ</a:t>
            </a:r>
            <a:r>
              <a:rPr dirty="0" smtClean="0" sz="1100" spc="19">
                <a:latin typeface="Sylfaen"/>
                <a:cs typeface="Sylfaen"/>
              </a:rPr>
              <a:t>ო</a:t>
            </a:r>
            <a:r>
              <a:rPr dirty="0" smtClean="0" sz="1100" spc="87">
                <a:latin typeface="Sylfaen"/>
                <a:cs typeface="Sylfaen"/>
              </a:rPr>
              <a:t>რ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124">
                <a:latin typeface="Sylfaen"/>
                <a:cs typeface="Sylfaen"/>
              </a:rPr>
              <a:t>ტ</a:t>
            </a:r>
            <a:r>
              <a:rPr dirty="0" smtClean="0" sz="1100" spc="-43">
                <a:latin typeface="Sylfaen"/>
                <a:cs typeface="Sylfaen"/>
              </a:rPr>
              <a:t>ორი</a:t>
            </a:r>
            <a:r>
              <a:rPr dirty="0" smtClean="0" sz="1100" spc="-64">
                <a:latin typeface="Sylfaen"/>
                <a:cs typeface="Sylfaen"/>
              </a:rPr>
              <a:t>უ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-100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25">
                <a:latin typeface="Sylfaen"/>
                <a:cs typeface="Sylfaen"/>
              </a:rPr>
              <a:t>შა</a:t>
            </a:r>
            <a:r>
              <a:rPr dirty="0" smtClean="0" sz="1100" spc="42">
                <a:latin typeface="Sylfaen"/>
                <a:cs typeface="Sylfaen"/>
              </a:rPr>
              <a:t>ო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73">
                <a:latin typeface="Sylfaen"/>
                <a:cs typeface="Sylfaen"/>
              </a:rPr>
              <a:t>ბ</a:t>
            </a:r>
            <a:r>
              <a:rPr dirty="0" smtClean="0" sz="1100" spc="-7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-104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ც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133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ც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84">
                <a:latin typeface="Sylfaen"/>
                <a:cs typeface="Sylfaen"/>
              </a:rPr>
              <a:t> 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45">
                <a:latin typeface="Sylfaen"/>
                <a:cs typeface="Sylfaen"/>
              </a:rPr>
              <a:t>იშვ</a:t>
            </a:r>
            <a:r>
              <a:rPr dirty="0" smtClean="0" sz="1100" spc="-53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30">
                <a:latin typeface="Sylfaen"/>
                <a:cs typeface="Sylfaen"/>
              </a:rPr>
              <a:t>ო</a:t>
            </a:r>
            <a:r>
              <a:rPr dirty="0" smtClean="0" sz="1100" spc="11">
                <a:latin typeface="Sylfaen"/>
                <a:cs typeface="Sylfaen"/>
              </a:rPr>
              <a:t>ვ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-94">
                <a:latin typeface="Sylfaen"/>
                <a:cs typeface="Sylfaen"/>
              </a:rPr>
              <a:t> 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88">
                <a:latin typeface="Sylfaen"/>
                <a:cs typeface="Sylfaen"/>
              </a:rPr>
              <a:t>ფ</a:t>
            </a:r>
            <a:r>
              <a:rPr dirty="0" smtClean="0" sz="1100" spc="60">
                <a:latin typeface="Sylfaen"/>
                <a:cs typeface="Sylfaen"/>
              </a:rPr>
              <a:t>ორ</a:t>
            </a:r>
            <a:r>
              <a:rPr dirty="0" smtClean="0" sz="1100" spc="37">
                <a:latin typeface="Sylfaen"/>
                <a:cs typeface="Sylfaen"/>
              </a:rPr>
              <a:t>მ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75">
                <a:latin typeface="Sylfaen"/>
                <a:cs typeface="Sylfaen"/>
              </a:rPr>
              <a:t>ც</a:t>
            </a:r>
            <a:r>
              <a:rPr dirty="0" smtClean="0" sz="1100" spc="-27">
                <a:latin typeface="Sylfaen"/>
                <a:cs typeface="Sylfaen"/>
              </a:rPr>
              <a:t>ია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02004" y="4479781"/>
            <a:ext cx="577948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ჭ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რ</a:t>
            </a:r>
            <a:r>
              <a:rPr dirty="0" smtClean="0" sz="1100" spc="-13">
                <a:latin typeface="Sylfaen"/>
                <a:cs typeface="Sylfaen"/>
              </a:rPr>
              <a:t>ის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ტ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რი</a:t>
            </a:r>
            <a:r>
              <a:rPr dirty="0" smtClean="0" sz="1100" spc="-13">
                <a:latin typeface="Sylfaen"/>
                <a:cs typeface="Sylfaen"/>
              </a:rPr>
              <a:t>ტ</a:t>
            </a:r>
            <a:r>
              <a:rPr dirty="0" smtClean="0" sz="1100" spc="-13">
                <a:latin typeface="Sylfaen"/>
                <a:cs typeface="Sylfaen"/>
              </a:rPr>
              <a:t>ორ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ზ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,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ქ</a:t>
            </a:r>
            <a:r>
              <a:rPr dirty="0" smtClean="0" sz="1100" spc="-13">
                <a:latin typeface="Sylfaen"/>
                <a:cs typeface="Sylfaen"/>
              </a:rPr>
              <a:t>ო</a:t>
            </a:r>
            <a:r>
              <a:rPr dirty="0" smtClean="0" sz="1100" spc="-13">
                <a:latin typeface="Sylfaen"/>
                <a:cs typeface="Sylfaen"/>
              </a:rPr>
              <a:t>ბ</a:t>
            </a:r>
            <a:r>
              <a:rPr dirty="0" smtClean="0" sz="1100" spc="-13">
                <a:latin typeface="Sylfaen"/>
                <a:cs typeface="Sylfaen"/>
              </a:rPr>
              <a:t>უ</a:t>
            </a:r>
            <a:r>
              <a:rPr dirty="0" smtClean="0" sz="1100" spc="-13">
                <a:latin typeface="Sylfaen"/>
                <a:cs typeface="Sylfaen"/>
              </a:rPr>
              <a:t>ლ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თი</a:t>
            </a:r>
            <a:r>
              <a:rPr dirty="0" smtClean="0" sz="1100" spc="-13">
                <a:latin typeface="Sylfaen"/>
                <a:cs typeface="Sylfaen"/>
              </a:rPr>
              <a:t>ს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მ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დ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მ</a:t>
            </a:r>
            <a:r>
              <a:rPr dirty="0" smtClean="0" sz="1100" spc="-13">
                <a:latin typeface="Sylfaen"/>
                <a:cs typeface="Sylfaen"/>
              </a:rPr>
              <a:t>ო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ბ</a:t>
            </a:r>
            <a:r>
              <a:rPr dirty="0" smtClean="0" sz="1100" spc="-13">
                <a:latin typeface="Sylfaen"/>
                <a:cs typeface="Sylfaen"/>
              </a:rPr>
              <a:t>შ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მ</a:t>
            </a:r>
            <a:r>
              <a:rPr dirty="0" smtClean="0" sz="1100" spc="-13">
                <a:latin typeface="Sylfaen"/>
                <a:cs typeface="Sylfaen"/>
              </a:rPr>
              <a:t>ც</a:t>
            </a:r>
            <a:r>
              <a:rPr dirty="0" smtClean="0" sz="1100" spc="-13">
                <a:latin typeface="Sylfaen"/>
                <a:cs typeface="Sylfaen"/>
              </a:rPr>
              <a:t>ხ</a:t>
            </a:r>
            <a:r>
              <a:rPr dirty="0" smtClean="0" sz="1100" spc="-13">
                <a:latin typeface="Sylfaen"/>
                <a:cs typeface="Sylfaen"/>
              </a:rPr>
              <a:t>ოვ</a:t>
            </a:r>
            <a:r>
              <a:rPr dirty="0" smtClean="0" sz="1100" spc="-13">
                <a:latin typeface="Sylfaen"/>
                <a:cs typeface="Sylfaen"/>
              </a:rPr>
              <a:t>რ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ბ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მ</a:t>
            </a:r>
            <a:r>
              <a:rPr dirty="0" smtClean="0" sz="1100" spc="-13">
                <a:latin typeface="Sylfaen"/>
                <a:cs typeface="Sylfaen"/>
              </a:rPr>
              <a:t>ო</a:t>
            </a:r>
            <a:r>
              <a:rPr dirty="0" smtClean="0" sz="1100" spc="-13">
                <a:latin typeface="Sylfaen"/>
                <a:cs typeface="Sylfaen"/>
              </a:rPr>
              <a:t>ნ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დ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რ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-</a:t>
            </a:r>
            <a:r>
              <a:rPr dirty="0" smtClean="0" sz="1100" spc="-13">
                <a:latin typeface="Sylfaen"/>
                <a:cs typeface="Sylfaen"/>
              </a:rPr>
              <a:t>შ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მ</a:t>
            </a:r>
            <a:r>
              <a:rPr dirty="0" smtClean="0" sz="1100" spc="-13">
                <a:latin typeface="Sylfaen"/>
                <a:cs typeface="Sylfaen"/>
              </a:rPr>
              <a:t>გ</a:t>
            </a:r>
            <a:r>
              <a:rPr dirty="0" smtClean="0" sz="1100" spc="-13">
                <a:latin typeface="Sylfaen"/>
                <a:cs typeface="Sylfaen"/>
              </a:rPr>
              <a:t>რ</a:t>
            </a:r>
            <a:r>
              <a:rPr dirty="0" smtClean="0" sz="1100" spc="-13">
                <a:latin typeface="Sylfaen"/>
                <a:cs typeface="Sylfaen"/>
              </a:rPr>
              <a:t>ოვ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ბ</a:t>
            </a:r>
            <a:r>
              <a:rPr dirty="0" smtClean="0" sz="1100" spc="-13">
                <a:latin typeface="Sylfaen"/>
                <a:cs typeface="Sylfaen"/>
              </a:rPr>
              <a:t>ლ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ბ</a:t>
            </a:r>
            <a:r>
              <a:rPr dirty="0" smtClean="0" sz="1100" spc="-13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02004" y="4773913"/>
            <a:ext cx="126405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9">
                <a:latin typeface="Sylfaen"/>
                <a:cs typeface="Sylfaen"/>
              </a:rPr>
              <a:t>ც</a:t>
            </a:r>
            <a:r>
              <a:rPr dirty="0" smtClean="0" sz="1100" spc="-9">
                <a:latin typeface="Sylfaen"/>
                <a:cs typeface="Sylfaen"/>
              </a:rPr>
              <a:t>ხ</a:t>
            </a:r>
            <a:r>
              <a:rPr dirty="0" smtClean="0" sz="1100" spc="-9">
                <a:latin typeface="Sylfaen"/>
                <a:cs typeface="Sylfaen"/>
              </a:rPr>
              <a:t>ოვრ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ბის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შ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ხ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-9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30604" y="5066521"/>
            <a:ext cx="37787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>
                <a:latin typeface="Sylfaen"/>
                <a:cs typeface="Sylfaen"/>
              </a:rPr>
              <a:t>ჩ</a:t>
            </a:r>
            <a:r>
              <a:rPr dirty="0" smtClean="0" sz="1100">
                <a:latin typeface="Sylfaen"/>
                <a:cs typeface="Sylfaen"/>
              </a:rPr>
              <a:t>ვ</a:t>
            </a:r>
            <a:r>
              <a:rPr dirty="0" smtClean="0" sz="1100">
                <a:latin typeface="Sylfaen"/>
                <a:cs typeface="Sylfaen"/>
              </a:rPr>
              <a:t>ე</a:t>
            </a:r>
            <a:r>
              <a:rPr dirty="0" smtClean="0" sz="1100">
                <a:latin typeface="Sylfaen"/>
                <a:cs typeface="Sylfaen"/>
              </a:rPr>
              <a:t>ნ</a:t>
            </a:r>
            <a:r>
              <a:rPr dirty="0" smtClean="0" sz="1100">
                <a:latin typeface="Sylfaen"/>
                <a:cs typeface="Sylfaen"/>
              </a:rPr>
              <a:t>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702054" y="5066521"/>
            <a:ext cx="63544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">
                <a:latin typeface="Sylfaen"/>
                <a:cs typeface="Sylfaen"/>
              </a:rPr>
              <a:t>ძ</a:t>
            </a:r>
            <a:r>
              <a:rPr dirty="0" smtClean="0" sz="1100" spc="-2">
                <a:latin typeface="Sylfaen"/>
                <a:cs typeface="Sylfaen"/>
              </a:rPr>
              <a:t>ირ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თ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დ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533015" y="5066521"/>
            <a:ext cx="59071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1">
                <a:latin typeface="Sylfaen"/>
                <a:cs typeface="Sylfaen"/>
              </a:rPr>
              <a:t>ს</a:t>
            </a:r>
            <a:r>
              <a:rPr dirty="0" smtClean="0" sz="1100" spc="11">
                <a:latin typeface="Sylfaen"/>
                <a:cs typeface="Sylfaen"/>
              </a:rPr>
              <a:t>ა</a:t>
            </a:r>
            <a:r>
              <a:rPr dirty="0" smtClean="0" sz="1100" spc="11">
                <a:latin typeface="Sylfaen"/>
                <a:cs typeface="Sylfaen"/>
              </a:rPr>
              <a:t>კ</a:t>
            </a:r>
            <a:r>
              <a:rPr dirty="0" smtClean="0" sz="1100" spc="11">
                <a:latin typeface="Sylfaen"/>
                <a:cs typeface="Sylfaen"/>
              </a:rPr>
              <a:t>ვლ</a:t>
            </a:r>
            <a:r>
              <a:rPr dirty="0" smtClean="0" sz="1100" spc="11">
                <a:latin typeface="Sylfaen"/>
                <a:cs typeface="Sylfaen"/>
              </a:rPr>
              <a:t>ე</a:t>
            </a:r>
            <a:r>
              <a:rPr dirty="0" smtClean="0" sz="1100" spc="11">
                <a:latin typeface="Sylfaen"/>
                <a:cs typeface="Sylfaen"/>
              </a:rPr>
              <a:t>ვ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317875" y="5066521"/>
            <a:ext cx="57277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">
                <a:latin typeface="Sylfaen"/>
                <a:cs typeface="Sylfaen"/>
              </a:rPr>
              <a:t>ო</a:t>
            </a:r>
            <a:r>
              <a:rPr dirty="0" smtClean="0" sz="1100" spc="-3">
                <a:latin typeface="Sylfaen"/>
                <a:cs typeface="Sylfaen"/>
              </a:rPr>
              <a:t>ბი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ქ</a:t>
            </a:r>
            <a:r>
              <a:rPr dirty="0" smtClean="0" sz="1100" spc="-3">
                <a:latin typeface="Sylfaen"/>
                <a:cs typeface="Sylfaen"/>
              </a:rPr>
              <a:t>ტ</a:t>
            </a:r>
            <a:r>
              <a:rPr dirty="0" smtClean="0" sz="1100" spc="-3">
                <a:latin typeface="Sylfaen"/>
                <a:cs typeface="Sylfaen"/>
              </a:rPr>
              <a:t>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02004" y="5360907"/>
            <a:ext cx="101653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5">
                <a:latin typeface="Sylfaen"/>
                <a:cs typeface="Sylfaen"/>
              </a:rPr>
              <a:t>წარ</a:t>
            </a:r>
            <a:r>
              <a:rPr dirty="0" smtClean="0" sz="1100" spc="5">
                <a:latin typeface="Sylfaen"/>
                <a:cs typeface="Sylfaen"/>
              </a:rPr>
              <a:t>მ</a:t>
            </a:r>
            <a:r>
              <a:rPr dirty="0" smtClean="0" sz="1100" spc="5">
                <a:latin typeface="Sylfaen"/>
                <a:cs typeface="Sylfaen"/>
              </a:rPr>
              <a:t>ო</a:t>
            </a:r>
            <a:r>
              <a:rPr dirty="0" smtClean="0" sz="1100" spc="5">
                <a:latin typeface="Sylfaen"/>
                <a:cs typeface="Sylfaen"/>
              </a:rPr>
              <a:t>ა</a:t>
            </a:r>
            <a:r>
              <a:rPr dirty="0" smtClean="0" sz="1100" spc="5">
                <a:latin typeface="Sylfaen"/>
                <a:cs typeface="Sylfaen"/>
              </a:rPr>
              <a:t>დ</a:t>
            </a:r>
            <a:r>
              <a:rPr dirty="0" smtClean="0" sz="1100" spc="5">
                <a:latin typeface="Sylfaen"/>
                <a:cs typeface="Sylfaen"/>
              </a:rPr>
              <a:t>გ</a:t>
            </a:r>
            <a:r>
              <a:rPr dirty="0" smtClean="0" sz="1100" spc="5">
                <a:latin typeface="Sylfaen"/>
                <a:cs typeface="Sylfaen"/>
              </a:rPr>
              <a:t>ე</a:t>
            </a:r>
            <a:r>
              <a:rPr dirty="0" smtClean="0" sz="1100" spc="5">
                <a:latin typeface="Sylfaen"/>
                <a:cs typeface="Sylfaen"/>
              </a:rPr>
              <a:t>ნ</a:t>
            </a:r>
            <a:r>
              <a:rPr dirty="0" smtClean="0" sz="1100" spc="5">
                <a:latin typeface="Sylfaen"/>
                <a:cs typeface="Sylfaen"/>
              </a:rPr>
              <a:t>დ</a:t>
            </a:r>
            <a:r>
              <a:rPr dirty="0" smtClean="0" sz="1100" spc="5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315083" y="5360907"/>
            <a:ext cx="36494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35">
                <a:latin typeface="Sylfaen"/>
                <a:cs typeface="Sylfaen"/>
              </a:rPr>
              <a:t>ს</a:t>
            </a:r>
            <a:r>
              <a:rPr dirty="0" smtClean="0" sz="1100" spc="35">
                <a:latin typeface="Sylfaen"/>
                <a:cs typeface="Sylfaen"/>
              </a:rPr>
              <a:t>ოფ</a:t>
            </a:r>
            <a:r>
              <a:rPr dirty="0" smtClean="0" sz="1100" spc="35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075559" y="5360907"/>
            <a:ext cx="81477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2">
                <a:latin typeface="Sylfaen"/>
                <a:cs typeface="Sylfaen"/>
              </a:rPr>
              <a:t>ქ</a:t>
            </a:r>
            <a:r>
              <a:rPr dirty="0" smtClean="0" sz="1100" spc="-32">
                <a:latin typeface="Sylfaen"/>
                <a:cs typeface="Sylfaen"/>
              </a:rPr>
              <a:t>ო</a:t>
            </a:r>
            <a:r>
              <a:rPr dirty="0" smtClean="0" sz="1100" spc="-32">
                <a:latin typeface="Sylfaen"/>
                <a:cs typeface="Sylfaen"/>
              </a:rPr>
              <a:t>ბ</a:t>
            </a:r>
            <a:r>
              <a:rPr dirty="0" smtClean="0" sz="1100" spc="-32">
                <a:latin typeface="Sylfaen"/>
                <a:cs typeface="Sylfaen"/>
              </a:rPr>
              <a:t>უ</a:t>
            </a:r>
            <a:r>
              <a:rPr dirty="0" smtClean="0" sz="1100" spc="-32">
                <a:latin typeface="Sylfaen"/>
                <a:cs typeface="Sylfaen"/>
              </a:rPr>
              <a:t>ლ</a:t>
            </a:r>
            <a:r>
              <a:rPr dirty="0" smtClean="0" sz="1100" spc="-32">
                <a:latin typeface="Sylfaen"/>
                <a:cs typeface="Sylfaen"/>
              </a:rPr>
              <a:t>ე</a:t>
            </a:r>
            <a:r>
              <a:rPr dirty="0" smtClean="0" sz="1100" spc="-32">
                <a:latin typeface="Sylfaen"/>
                <a:cs typeface="Sylfaen"/>
              </a:rPr>
              <a:t>თი</a:t>
            </a:r>
            <a:r>
              <a:rPr dirty="0" smtClean="0" sz="1100" spc="-32">
                <a:latin typeface="Sylfaen"/>
                <a:cs typeface="Sylfaen"/>
              </a:rPr>
              <a:t>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02004" y="5655039"/>
            <a:ext cx="97754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5">
                <a:latin typeface="Sylfaen"/>
                <a:cs typeface="Sylfaen"/>
              </a:rPr>
              <a:t>ნ</a:t>
            </a:r>
            <a:r>
              <a:rPr dirty="0" smtClean="0" sz="1100" spc="15">
                <a:latin typeface="Sylfaen"/>
                <a:cs typeface="Sylfaen"/>
              </a:rPr>
              <a:t>ა</a:t>
            </a:r>
            <a:r>
              <a:rPr dirty="0" smtClean="0" sz="1100" spc="15">
                <a:latin typeface="Sylfaen"/>
                <a:cs typeface="Sylfaen"/>
              </a:rPr>
              <a:t>მ</a:t>
            </a:r>
            <a:r>
              <a:rPr dirty="0" smtClean="0" sz="1100" spc="15">
                <a:latin typeface="Sylfaen"/>
                <a:cs typeface="Sylfaen"/>
              </a:rPr>
              <a:t>ო</a:t>
            </a:r>
            <a:r>
              <a:rPr dirty="0" smtClean="0" sz="1100" spc="15">
                <a:latin typeface="Sylfaen"/>
                <a:cs typeface="Sylfaen"/>
              </a:rPr>
              <a:t>ს</a:t>
            </a:r>
            <a:r>
              <a:rPr dirty="0" smtClean="0" sz="1100" spc="15">
                <a:latin typeface="Sylfaen"/>
                <a:cs typeface="Sylfaen"/>
              </a:rPr>
              <a:t>ა</a:t>
            </a:r>
            <a:r>
              <a:rPr dirty="0" smtClean="0" sz="1100" spc="15">
                <a:latin typeface="Sylfaen"/>
                <a:cs typeface="Sylfaen"/>
              </a:rPr>
              <a:t>ხ</a:t>
            </a:r>
            <a:r>
              <a:rPr dirty="0" smtClean="0" sz="1100" spc="15">
                <a:latin typeface="Sylfaen"/>
                <a:cs typeface="Sylfaen"/>
              </a:rPr>
              <a:t>ლ</a:t>
            </a:r>
            <a:r>
              <a:rPr dirty="0" smtClean="0" sz="1100" spc="15">
                <a:latin typeface="Sylfaen"/>
                <a:cs typeface="Sylfaen"/>
              </a:rPr>
              <a:t>ა</a:t>
            </a:r>
            <a:r>
              <a:rPr dirty="0" smtClean="0" sz="1100" spc="15">
                <a:latin typeface="Sylfaen"/>
                <a:cs typeface="Sylfaen"/>
              </a:rPr>
              <a:t>რ</a:t>
            </a:r>
            <a:r>
              <a:rPr dirty="0" smtClean="0" sz="1100" spc="15">
                <a:latin typeface="Sylfaen"/>
                <a:cs typeface="Sylfaen"/>
              </a:rPr>
              <a:t>ი</a:t>
            </a:r>
            <a:r>
              <a:rPr dirty="0" smtClean="0" sz="1100" spc="15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200402" y="5655039"/>
            <a:ext cx="68409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1">
                <a:latin typeface="Sylfaen"/>
                <a:cs typeface="Sylfaen"/>
              </a:rPr>
              <a:t>რ</a:t>
            </a:r>
            <a:r>
              <a:rPr dirty="0" smtClean="0" sz="1100" spc="11">
                <a:latin typeface="Sylfaen"/>
                <a:cs typeface="Sylfaen"/>
              </a:rPr>
              <a:t>ო</a:t>
            </a:r>
            <a:r>
              <a:rPr dirty="0" smtClean="0" sz="1100" spc="11">
                <a:latin typeface="Sylfaen"/>
                <a:cs typeface="Sylfaen"/>
              </a:rPr>
              <a:t>მ</a:t>
            </a:r>
            <a:r>
              <a:rPr dirty="0" smtClean="0" sz="1100" spc="11">
                <a:latin typeface="Sylfaen"/>
                <a:cs typeface="Sylfaen"/>
              </a:rPr>
              <a:t>ე</a:t>
            </a:r>
            <a:r>
              <a:rPr dirty="0" smtClean="0" sz="1100" spc="11">
                <a:latin typeface="Sylfaen"/>
                <a:cs typeface="Sylfaen"/>
              </a:rPr>
              <a:t>ლ</a:t>
            </a:r>
            <a:r>
              <a:rPr dirty="0" smtClean="0" sz="1100" spc="11">
                <a:latin typeface="Sylfaen"/>
                <a:cs typeface="Sylfaen"/>
              </a:rPr>
              <a:t>ი</a:t>
            </a:r>
            <a:r>
              <a:rPr dirty="0" smtClean="0" sz="1100" spc="11">
                <a:latin typeface="Sylfaen"/>
                <a:cs typeface="Sylfaen"/>
              </a:rPr>
              <a:t>ც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206623" y="5655039"/>
            <a:ext cx="68311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8">
                <a:latin typeface="Sylfaen"/>
                <a:cs typeface="Sylfaen"/>
              </a:rPr>
              <a:t>ქ</a:t>
            </a:r>
            <a:r>
              <a:rPr dirty="0" smtClean="0" sz="1100" spc="-18">
                <a:latin typeface="Sylfaen"/>
                <a:cs typeface="Sylfaen"/>
              </a:rPr>
              <a:t>ა</a:t>
            </a:r>
            <a:r>
              <a:rPr dirty="0" smtClean="0" sz="1100" spc="-18">
                <a:latin typeface="Sylfaen"/>
                <a:cs typeface="Sylfaen"/>
              </a:rPr>
              <a:t>რ</a:t>
            </a:r>
            <a:r>
              <a:rPr dirty="0" smtClean="0" sz="1100" spc="-18">
                <a:latin typeface="Sylfaen"/>
                <a:cs typeface="Sylfaen"/>
              </a:rPr>
              <a:t>თუ</a:t>
            </a:r>
            <a:r>
              <a:rPr dirty="0" smtClean="0" sz="1100" spc="-18">
                <a:latin typeface="Sylfaen"/>
                <a:cs typeface="Sylfaen"/>
              </a:rPr>
              <a:t>ლ</a:t>
            </a:r>
            <a:r>
              <a:rPr dirty="0" smtClean="0" sz="1100" spc="-18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02004" y="5949171"/>
            <a:ext cx="298842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3">
                <a:latin typeface="Sylfaen"/>
                <a:cs typeface="Sylfaen"/>
              </a:rPr>
              <a:t>ს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მ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ც</a:t>
            </a:r>
            <a:r>
              <a:rPr dirty="0" smtClean="0" sz="1100" spc="-13">
                <a:latin typeface="Sylfaen"/>
                <a:cs typeface="Sylfaen"/>
              </a:rPr>
              <a:t>ნ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რ</a:t>
            </a:r>
            <a:r>
              <a:rPr dirty="0" smtClean="0" sz="1100" spc="-13">
                <a:latin typeface="Sylfaen"/>
                <a:cs typeface="Sylfaen"/>
              </a:rPr>
              <a:t>ო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ს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ზ</a:t>
            </a:r>
            <a:r>
              <a:rPr dirty="0" smtClean="0" sz="1100" spc="-13">
                <a:latin typeface="Sylfaen"/>
                <a:cs typeface="Sylfaen"/>
              </a:rPr>
              <a:t>ო</a:t>
            </a:r>
            <a:r>
              <a:rPr dirty="0" smtClean="0" sz="1100" spc="-13">
                <a:latin typeface="Sylfaen"/>
                <a:cs typeface="Sylfaen"/>
              </a:rPr>
              <a:t>გ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დ</a:t>
            </a:r>
            <a:r>
              <a:rPr dirty="0" smtClean="0" sz="1100" spc="-13">
                <a:latin typeface="Sylfaen"/>
                <a:cs typeface="Sylfaen"/>
              </a:rPr>
              <a:t>ო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ბისთვის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უ</a:t>
            </a:r>
            <a:r>
              <a:rPr dirty="0" smtClean="0" sz="1100" spc="-13">
                <a:latin typeface="Sylfaen"/>
                <a:cs typeface="Sylfaen"/>
              </a:rPr>
              <a:t>კ</a:t>
            </a:r>
            <a:r>
              <a:rPr dirty="0" smtClean="0" sz="1100" spc="-13">
                <a:latin typeface="Sylfaen"/>
                <a:cs typeface="Sylfaen"/>
              </a:rPr>
              <a:t>ვე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ს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კ</a:t>
            </a:r>
            <a:r>
              <a:rPr dirty="0" smtClean="0" sz="1100" spc="-13">
                <a:latin typeface="Sylfaen"/>
                <a:cs typeface="Sylfaen"/>
              </a:rPr>
              <a:t>მ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ო</a:t>
            </a:r>
            <a:r>
              <a:rPr dirty="0" smtClean="0" sz="1100" spc="-13">
                <a:latin typeface="Sylfaen"/>
                <a:cs typeface="Sylfaen"/>
              </a:rPr>
              <a:t>დ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02004" y="6243303"/>
            <a:ext cx="129576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    </a:t>
            </a:r>
            <a:r>
              <a:rPr dirty="0" smtClean="0" sz="1100" spc="66">
                <a:latin typeface="Sylfaen"/>
                <a:cs typeface="Sylfaen"/>
              </a:rPr>
              <a:t> </a:t>
            </a:r>
            <a:r>
              <a:rPr dirty="0" smtClean="0" sz="1100" spc="-75">
                <a:latin typeface="Sylfaen"/>
                <a:cs typeface="Sylfaen"/>
              </a:rPr>
              <a:t>ც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66">
                <a:latin typeface="Sylfaen"/>
                <a:cs typeface="Sylfaen"/>
              </a:rPr>
              <a:t>ო</a:t>
            </a:r>
            <a:r>
              <a:rPr dirty="0" smtClean="0" sz="1100" spc="-73">
                <a:latin typeface="Sylfaen"/>
                <a:cs typeface="Sylfaen"/>
              </a:rPr>
              <a:t>ბ</a:t>
            </a:r>
            <a:r>
              <a:rPr dirty="0" smtClean="0" sz="1100" spc="-89">
                <a:latin typeface="Sylfaen"/>
                <a:cs typeface="Sylfaen"/>
              </a:rPr>
              <a:t>ი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319655" y="6243303"/>
            <a:ext cx="101865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1">
                <a:latin typeface="Sylfaen"/>
                <a:cs typeface="Sylfaen"/>
              </a:rPr>
              <a:t>ძ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9">
                <a:latin typeface="Sylfaen"/>
                <a:cs typeface="Sylfaen"/>
              </a:rPr>
              <a:t>გ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-100">
                <a:latin typeface="Sylfaen"/>
                <a:cs typeface="Sylfaen"/>
              </a:rPr>
              <a:t>ი</a:t>
            </a:r>
            <a:r>
              <a:rPr dirty="0" smtClean="0" sz="1100" spc="46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   </a:t>
            </a:r>
            <a:r>
              <a:rPr dirty="0" smtClean="0" sz="1100" spc="-54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2019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59607" y="6243303"/>
            <a:ext cx="43200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4">
                <a:latin typeface="Sylfaen"/>
                <a:cs typeface="Sylfaen"/>
              </a:rPr>
              <a:t>წ</a:t>
            </a:r>
            <a:r>
              <a:rPr dirty="0" smtClean="0" sz="1100" spc="14">
                <a:latin typeface="Sylfaen"/>
                <a:cs typeface="Sylfaen"/>
              </a:rPr>
              <a:t>ე</a:t>
            </a:r>
            <a:r>
              <a:rPr dirty="0" smtClean="0" sz="1100" spc="14">
                <a:latin typeface="Sylfaen"/>
                <a:cs typeface="Sylfaen"/>
              </a:rPr>
              <a:t>ლ</a:t>
            </a:r>
            <a:r>
              <a:rPr dirty="0" smtClean="0" sz="1100" spc="14">
                <a:latin typeface="Sylfaen"/>
                <a:cs typeface="Sylfaen"/>
              </a:rPr>
              <a:t>ს</a:t>
            </a:r>
            <a:r>
              <a:rPr dirty="0" smtClean="0" sz="1100" spc="14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02004" y="6537435"/>
            <a:ext cx="298865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62">
                <a:latin typeface="Sylfaen"/>
                <a:cs typeface="Sylfaen"/>
              </a:rPr>
              <a:t>ბ</a:t>
            </a:r>
            <a:r>
              <a:rPr dirty="0" smtClean="0" sz="1100" spc="-47">
                <a:latin typeface="Sylfaen"/>
                <a:cs typeface="Sylfaen"/>
              </a:rPr>
              <a:t>ა</a:t>
            </a:r>
            <a:r>
              <a:rPr dirty="0" smtClean="0" sz="1100" spc="-100">
                <a:latin typeface="Sylfaen"/>
                <a:cs typeface="Sylfaen"/>
              </a:rPr>
              <a:t>თ</a:t>
            </a:r>
            <a:r>
              <a:rPr dirty="0" smtClean="0" sz="1100" spc="-104">
                <a:latin typeface="Sylfaen"/>
                <a:cs typeface="Sylfaen"/>
              </a:rPr>
              <a:t>უ</a:t>
            </a:r>
            <a:r>
              <a:rPr dirty="0" smtClean="0" sz="1100" spc="-55">
                <a:latin typeface="Sylfaen"/>
                <a:cs typeface="Sylfaen"/>
              </a:rPr>
              <a:t>მ</a:t>
            </a:r>
            <a:r>
              <a:rPr dirty="0" smtClean="0" sz="1100" spc="-63">
                <a:latin typeface="Sylfaen"/>
                <a:cs typeface="Sylfaen"/>
              </a:rPr>
              <a:t>ის</a:t>
            </a:r>
            <a:r>
              <a:rPr dirty="0" smtClean="0" sz="1100" spc="-30">
                <a:latin typeface="Sylfaen"/>
                <a:cs typeface="Sylfaen"/>
              </a:rPr>
              <a:t>   </a:t>
            </a:r>
            <a:r>
              <a:rPr dirty="0" smtClean="0" sz="1100" spc="109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შ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თა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4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4">
                <a:latin typeface="Sylfaen"/>
                <a:cs typeface="Sylfaen"/>
              </a:rPr>
              <a:t>უ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ვე</a:t>
            </a:r>
            <a:r>
              <a:rPr dirty="0" smtClean="0" sz="1100" spc="-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57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74">
                <a:latin typeface="Sylfaen"/>
                <a:cs typeface="Sylfaen"/>
              </a:rPr>
              <a:t>ხ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60">
                <a:latin typeface="Sylfaen"/>
                <a:cs typeface="Sylfaen"/>
              </a:rPr>
              <a:t>წ</a:t>
            </a:r>
            <a:r>
              <a:rPr dirty="0" smtClean="0" sz="1100" spc="-77">
                <a:latin typeface="Sylfaen"/>
                <a:cs typeface="Sylfaen"/>
              </a:rPr>
              <a:t>ი</a:t>
            </a:r>
            <a:r>
              <a:rPr dirty="0" smtClean="0" sz="1100" spc="91">
                <a:latin typeface="Sylfaen"/>
                <a:cs typeface="Sylfaen"/>
              </a:rPr>
              <a:t>ფო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02004" y="6831567"/>
            <a:ext cx="99746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64">
                <a:latin typeface="Sylfaen"/>
                <a:cs typeface="Sylfaen"/>
              </a:rPr>
              <a:t>უ</a:t>
            </a:r>
            <a:r>
              <a:rPr dirty="0" smtClean="0" sz="1100" spc="-64">
                <a:latin typeface="Sylfaen"/>
                <a:cs typeface="Sylfaen"/>
              </a:rPr>
              <a:t>ნ</a:t>
            </a:r>
            <a:r>
              <a:rPr dirty="0" smtClean="0" sz="1100" spc="-64">
                <a:latin typeface="Sylfaen"/>
                <a:cs typeface="Sylfaen"/>
              </a:rPr>
              <a:t>ივე</a:t>
            </a:r>
            <a:r>
              <a:rPr dirty="0" smtClean="0" sz="1100" spc="-64">
                <a:latin typeface="Sylfaen"/>
                <a:cs typeface="Sylfaen"/>
              </a:rPr>
              <a:t>რ</a:t>
            </a:r>
            <a:r>
              <a:rPr dirty="0" smtClean="0" sz="1100" spc="-64">
                <a:latin typeface="Sylfaen"/>
                <a:cs typeface="Sylfaen"/>
              </a:rPr>
              <a:t>ს</a:t>
            </a:r>
            <a:r>
              <a:rPr dirty="0" smtClean="0" sz="1100" spc="-64">
                <a:latin typeface="Sylfaen"/>
                <a:cs typeface="Sylfaen"/>
              </a:rPr>
              <a:t>ი</a:t>
            </a:r>
            <a:r>
              <a:rPr dirty="0" smtClean="0" sz="1100" spc="-64">
                <a:latin typeface="Sylfaen"/>
                <a:cs typeface="Sylfaen"/>
              </a:rPr>
              <a:t>ტ</a:t>
            </a:r>
            <a:r>
              <a:rPr dirty="0" smtClean="0" sz="1100" spc="-64">
                <a:latin typeface="Sylfaen"/>
                <a:cs typeface="Sylfaen"/>
              </a:rPr>
              <a:t>ე</a:t>
            </a:r>
            <a:r>
              <a:rPr dirty="0" smtClean="0" sz="1100" spc="-64">
                <a:latin typeface="Sylfaen"/>
                <a:cs typeface="Sylfaen"/>
              </a:rPr>
              <a:t>ტ</a:t>
            </a:r>
            <a:r>
              <a:rPr dirty="0" smtClean="0" sz="1100" spc="-64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035810" y="6831567"/>
            <a:ext cx="99931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ფ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ბი</a:t>
            </a:r>
            <a:r>
              <a:rPr dirty="0" smtClean="0" sz="1100" spc="14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171571" y="6831567"/>
            <a:ext cx="18663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>
                <a:latin typeface="Sylfaen"/>
                <a:cs typeface="Sylfaen"/>
              </a:rPr>
              <a:t>33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494659" y="6831567"/>
            <a:ext cx="39596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">
                <a:latin typeface="Sylfaen"/>
                <a:cs typeface="Sylfaen"/>
              </a:rPr>
              <a:t>წ</a:t>
            </a:r>
            <a:r>
              <a:rPr dirty="0" smtClean="0" sz="1100" spc="-2">
                <a:latin typeface="Sylfaen"/>
                <a:cs typeface="Sylfaen"/>
              </a:rPr>
              <a:t>ლ</a:t>
            </a:r>
            <a:r>
              <a:rPr dirty="0" smtClean="0" sz="1100" spc="-2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79545" y="7125699"/>
            <a:ext cx="145537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შ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   </a:t>
            </a:r>
            <a:r>
              <a:rPr dirty="0" smtClean="0" sz="1100" spc="27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პირ</a:t>
            </a:r>
            <a:r>
              <a:rPr dirty="0" smtClean="0" sz="1100" spc="-25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75">
                <a:latin typeface="Sylfaen"/>
                <a:cs typeface="Sylfaen"/>
              </a:rPr>
              <a:t>დ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16702" y="7125699"/>
            <a:ext cx="106476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3">
                <a:latin typeface="Sylfaen"/>
                <a:cs typeface="Sylfaen"/>
              </a:rPr>
              <a:t>გ</a:t>
            </a:r>
            <a:r>
              <a:rPr dirty="0" smtClean="0" sz="1100" spc="3">
                <a:latin typeface="Sylfaen"/>
                <a:cs typeface="Sylfaen"/>
              </a:rPr>
              <a:t>ა</a:t>
            </a:r>
            <a:r>
              <a:rPr dirty="0" smtClean="0" sz="1100" spc="3">
                <a:latin typeface="Sylfaen"/>
                <a:cs typeface="Sylfaen"/>
              </a:rPr>
              <a:t>ნ</a:t>
            </a:r>
            <a:r>
              <a:rPr dirty="0" smtClean="0" sz="1100" spc="3">
                <a:latin typeface="Sylfaen"/>
                <a:cs typeface="Sylfaen"/>
              </a:rPr>
              <a:t>ხ</a:t>
            </a:r>
            <a:r>
              <a:rPr dirty="0" smtClean="0" sz="1100" spc="3">
                <a:latin typeface="Sylfaen"/>
                <a:cs typeface="Sylfaen"/>
              </a:rPr>
              <a:t>ო</a:t>
            </a:r>
            <a:r>
              <a:rPr dirty="0" smtClean="0" sz="1100" spc="3">
                <a:latin typeface="Sylfaen"/>
                <a:cs typeface="Sylfaen"/>
              </a:rPr>
              <a:t>რ</a:t>
            </a:r>
            <a:r>
              <a:rPr dirty="0" smtClean="0" sz="1100" spc="3">
                <a:latin typeface="Sylfaen"/>
                <a:cs typeface="Sylfaen"/>
              </a:rPr>
              <a:t>ც</a:t>
            </a:r>
            <a:r>
              <a:rPr dirty="0" smtClean="0" sz="1100" spc="3">
                <a:latin typeface="Sylfaen"/>
                <a:cs typeface="Sylfaen"/>
              </a:rPr>
              <a:t>ი</a:t>
            </a:r>
            <a:r>
              <a:rPr dirty="0" smtClean="0" sz="1100" spc="3">
                <a:latin typeface="Sylfaen"/>
                <a:cs typeface="Sylfaen"/>
              </a:rPr>
              <a:t>ე</a:t>
            </a:r>
            <a:r>
              <a:rPr dirty="0" smtClean="0" sz="1100" spc="3">
                <a:latin typeface="Sylfaen"/>
                <a:cs typeface="Sylfaen"/>
              </a:rPr>
              <a:t>ლ</a:t>
            </a:r>
            <a:r>
              <a:rPr dirty="0" smtClean="0" sz="1100" spc="3">
                <a:latin typeface="Sylfaen"/>
                <a:cs typeface="Sylfaen"/>
              </a:rPr>
              <a:t>დ</a:t>
            </a:r>
            <a:r>
              <a:rPr dirty="0" smtClean="0" sz="1100" spc="3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79545" y="7420212"/>
            <a:ext cx="270314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ვე</a:t>
            </a:r>
            <a:r>
              <a:rPr dirty="0" smtClean="0" sz="1100" spc="-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70">
                <a:latin typeface="Sylfaen"/>
                <a:cs typeface="Sylfaen"/>
              </a:rPr>
              <a:t> </a:t>
            </a:r>
            <a:r>
              <a:rPr dirty="0" smtClean="0" sz="1100" spc="54">
                <a:latin typeface="Sylfaen"/>
                <a:cs typeface="Sylfaen"/>
              </a:rPr>
              <a:t>არ</a:t>
            </a:r>
            <a:r>
              <a:rPr dirty="0" smtClean="0" sz="1100" spc="34">
                <a:latin typeface="Sylfaen"/>
                <a:cs typeface="Sylfaen"/>
              </a:rPr>
              <a:t>ქ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66">
                <a:latin typeface="Sylfaen"/>
                <a:cs typeface="Sylfaen"/>
              </a:rPr>
              <a:t>ო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45">
                <a:latin typeface="Sylfaen"/>
                <a:cs typeface="Sylfaen"/>
              </a:rPr>
              <a:t>ო</a:t>
            </a:r>
            <a:r>
              <a:rPr dirty="0" smtClean="0" sz="1100" spc="29">
                <a:latin typeface="Sylfaen"/>
                <a:cs typeface="Sylfaen"/>
              </a:rPr>
              <a:t>გ</a:t>
            </a:r>
            <a:r>
              <a:rPr dirty="0" smtClean="0" sz="1100" spc="-159">
                <a:latin typeface="Sylfaen"/>
                <a:cs typeface="Sylfaen"/>
              </a:rPr>
              <a:t>ი</a:t>
            </a:r>
            <a:r>
              <a:rPr dirty="0" smtClean="0" sz="1100" spc="-218">
                <a:latin typeface="Sylfaen"/>
                <a:cs typeface="Sylfaen"/>
              </a:rPr>
              <a:t>უ</a:t>
            </a:r>
            <a:r>
              <a:rPr dirty="0" smtClean="0" sz="1100" spc="0">
                <a:latin typeface="Sylfaen"/>
                <a:cs typeface="Sylfaen"/>
              </a:rPr>
              <a:t>რი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59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36">
                <a:latin typeface="Sylfaen"/>
                <a:cs typeface="Sylfaen"/>
              </a:rPr>
              <a:t>ვ</a:t>
            </a:r>
            <a:r>
              <a:rPr dirty="0" smtClean="0" sz="1100" spc="62">
                <a:latin typeface="Sylfaen"/>
                <a:cs typeface="Sylfaen"/>
              </a:rPr>
              <a:t>ლ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9">
                <a:latin typeface="Sylfaen"/>
                <a:cs typeface="Sylfaen"/>
              </a:rPr>
              <a:t>ვ</a:t>
            </a:r>
            <a:r>
              <a:rPr dirty="0" smtClean="0" sz="1100" spc="13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-</a:t>
            </a:r>
            <a:r>
              <a:rPr dirty="0" smtClean="0" sz="1100" spc="-21">
                <a:latin typeface="Sylfaen"/>
                <a:cs typeface="Sylfaen"/>
              </a:rPr>
              <a:t>ძ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ბ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79545" y="7712820"/>
            <a:ext cx="1524394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რო</a:t>
            </a:r>
            <a:r>
              <a:rPr dirty="0" smtClean="0" sz="1100" spc="-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იც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127">
                <a:latin typeface="Sylfaen"/>
                <a:cs typeface="Sylfaen"/>
              </a:rPr>
              <a:t> </a:t>
            </a:r>
            <a:r>
              <a:rPr dirty="0" smtClean="0" sz="1100" spc="24">
                <a:latin typeface="Sylfaen"/>
                <a:cs typeface="Sylfaen"/>
              </a:rPr>
              <a:t>ქ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7">
                <a:latin typeface="Sylfaen"/>
                <a:cs typeface="Sylfaen"/>
              </a:rPr>
              <a:t>რთ</a:t>
            </a:r>
            <a:r>
              <a:rPr dirty="0" smtClean="0" sz="1100" spc="-4">
                <a:latin typeface="Sylfaen"/>
                <a:cs typeface="Sylfaen"/>
              </a:rPr>
              <a:t>ვ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96890" y="7712820"/>
            <a:ext cx="1085372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57">
                <a:latin typeface="Sylfaen"/>
                <a:cs typeface="Sylfaen"/>
              </a:rPr>
              <a:t> 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72">
                <a:latin typeface="Sylfaen"/>
                <a:cs typeface="Sylfaen"/>
              </a:rPr>
              <a:t>რა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79545" y="8006952"/>
            <a:ext cx="898743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">
                <a:latin typeface="Sylfaen"/>
                <a:cs typeface="Sylfaen"/>
              </a:rPr>
              <a:t>მ</a:t>
            </a:r>
            <a:r>
              <a:rPr dirty="0" smtClean="0" sz="1100" spc="-1">
                <a:latin typeface="Sylfaen"/>
                <a:cs typeface="Sylfaen"/>
              </a:rPr>
              <a:t>კ</a:t>
            </a:r>
            <a:r>
              <a:rPr dirty="0" smtClean="0" sz="1100" spc="-1">
                <a:latin typeface="Sylfaen"/>
                <a:cs typeface="Sylfaen"/>
              </a:rPr>
              <a:t>ვ</a:t>
            </a:r>
            <a:r>
              <a:rPr dirty="0" smtClean="0" sz="1100" spc="-1">
                <a:latin typeface="Sylfaen"/>
                <a:cs typeface="Sylfaen"/>
              </a:rPr>
              <a:t>ლ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ვ</a:t>
            </a:r>
            <a:r>
              <a:rPr dirty="0" smtClean="0" sz="1100" spc="-1">
                <a:latin typeface="Sylfaen"/>
                <a:cs typeface="Sylfaen"/>
              </a:rPr>
              <a:t>რ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ბის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28538" y="8006952"/>
            <a:ext cx="853889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ივი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79545" y="8301084"/>
            <a:ext cx="1097430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6">
                <a:latin typeface="Sylfaen"/>
                <a:cs typeface="Sylfaen"/>
              </a:rPr>
              <a:t>კ</a:t>
            </a:r>
            <a:r>
              <a:rPr dirty="0" smtClean="0" sz="1100" spc="6">
                <a:latin typeface="Sylfaen"/>
                <a:cs typeface="Sylfaen"/>
              </a:rPr>
              <a:t>ო</a:t>
            </a:r>
            <a:r>
              <a:rPr dirty="0" smtClean="0" sz="1100" spc="6">
                <a:latin typeface="Sylfaen"/>
                <a:cs typeface="Sylfaen"/>
              </a:rPr>
              <a:t>ლ</a:t>
            </a:r>
            <a:r>
              <a:rPr dirty="0" smtClean="0" sz="1100" spc="6">
                <a:latin typeface="Sylfaen"/>
                <a:cs typeface="Sylfaen"/>
              </a:rPr>
              <a:t>ა</a:t>
            </a:r>
            <a:r>
              <a:rPr dirty="0" smtClean="0" sz="1100" spc="6">
                <a:latin typeface="Sylfaen"/>
                <a:cs typeface="Sylfaen"/>
              </a:rPr>
              <a:t>ბ</a:t>
            </a:r>
            <a:r>
              <a:rPr dirty="0" smtClean="0" sz="1100" spc="6">
                <a:latin typeface="Sylfaen"/>
                <a:cs typeface="Sylfaen"/>
              </a:rPr>
              <a:t>ო</a:t>
            </a:r>
            <a:r>
              <a:rPr dirty="0" smtClean="0" sz="1100" spc="6">
                <a:latin typeface="Sylfaen"/>
                <a:cs typeface="Sylfaen"/>
              </a:rPr>
              <a:t>რ</a:t>
            </a:r>
            <a:r>
              <a:rPr dirty="0" smtClean="0" sz="1100" spc="6">
                <a:latin typeface="Sylfaen"/>
                <a:cs typeface="Sylfaen"/>
              </a:rPr>
              <a:t>ა</a:t>
            </a:r>
            <a:r>
              <a:rPr dirty="0" smtClean="0" sz="1100" spc="6">
                <a:latin typeface="Sylfaen"/>
                <a:cs typeface="Sylfaen"/>
              </a:rPr>
              <a:t>ც</a:t>
            </a:r>
            <a:r>
              <a:rPr dirty="0" smtClean="0" sz="1100" spc="6">
                <a:latin typeface="Sylfaen"/>
                <a:cs typeface="Sylfaen"/>
              </a:rPr>
              <a:t>იით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07305" y="8301084"/>
            <a:ext cx="462864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შ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99938" y="8301084"/>
            <a:ext cx="1082202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0">
                <a:latin typeface="Sylfaen"/>
                <a:cs typeface="Sylfaen"/>
              </a:rPr>
              <a:t>ზ</a:t>
            </a:r>
            <a:r>
              <a:rPr dirty="0" smtClean="0" sz="1100" spc="-40">
                <a:latin typeface="Sylfaen"/>
                <a:cs typeface="Sylfaen"/>
              </a:rPr>
              <a:t>ე</a:t>
            </a:r>
            <a:r>
              <a:rPr dirty="0" smtClean="0" sz="1100" spc="-40">
                <a:latin typeface="Sylfaen"/>
                <a:cs typeface="Sylfaen"/>
              </a:rPr>
              <a:t>მ</a:t>
            </a:r>
            <a:r>
              <a:rPr dirty="0" smtClean="0" sz="1100" spc="-40">
                <a:latin typeface="Sylfaen"/>
                <a:cs typeface="Sylfaen"/>
              </a:rPr>
              <a:t>ო</a:t>
            </a:r>
            <a:r>
              <a:rPr dirty="0" smtClean="0" sz="1100" spc="-40">
                <a:latin typeface="Sylfaen"/>
                <a:cs typeface="Sylfaen"/>
              </a:rPr>
              <a:t>ა</a:t>
            </a:r>
            <a:r>
              <a:rPr dirty="0" smtClean="0" sz="1100" spc="-40">
                <a:latin typeface="Sylfaen"/>
                <a:cs typeface="Sylfaen"/>
              </a:rPr>
              <a:t>ღ</a:t>
            </a:r>
            <a:r>
              <a:rPr dirty="0" smtClean="0" sz="1100" spc="-40">
                <a:latin typeface="Sylfaen"/>
                <a:cs typeface="Sylfaen"/>
              </a:rPr>
              <a:t>ნ</a:t>
            </a:r>
            <a:r>
              <a:rPr dirty="0" smtClean="0" sz="1100" spc="-40">
                <a:latin typeface="Sylfaen"/>
                <a:cs typeface="Sylfaen"/>
              </a:rPr>
              <a:t>ი</a:t>
            </a:r>
            <a:r>
              <a:rPr dirty="0" smtClean="0" sz="1100" spc="-40">
                <a:latin typeface="Sylfaen"/>
                <a:cs typeface="Sylfaen"/>
              </a:rPr>
              <a:t>შ</a:t>
            </a:r>
            <a:r>
              <a:rPr dirty="0" smtClean="0" sz="1100" spc="-40">
                <a:latin typeface="Sylfaen"/>
                <a:cs typeface="Sylfaen"/>
              </a:rPr>
              <a:t>ნ</a:t>
            </a:r>
            <a:r>
              <a:rPr dirty="0" smtClean="0" sz="1100" spc="-40">
                <a:latin typeface="Sylfaen"/>
                <a:cs typeface="Sylfaen"/>
              </a:rPr>
              <a:t>უ</a:t>
            </a:r>
            <a:r>
              <a:rPr dirty="0" smtClean="0" sz="1100" spc="-40">
                <a:latin typeface="Sylfaen"/>
                <a:cs typeface="Sylfaen"/>
              </a:rPr>
              <a:t>ლ</a:t>
            </a:r>
            <a:r>
              <a:rPr dirty="0" smtClean="0" sz="1100" spc="-40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79545" y="8595216"/>
            <a:ext cx="1099179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0">
                <a:latin typeface="Sylfaen"/>
                <a:cs typeface="Sylfaen"/>
              </a:rPr>
              <a:t>ვლ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ბი</a:t>
            </a:r>
            <a:r>
              <a:rPr dirty="0" smtClean="0" sz="1100" spc="0">
                <a:latin typeface="Sylfaen"/>
                <a:cs typeface="Sylfaen"/>
              </a:rPr>
              <a:t>    </a:t>
            </a:r>
            <a:r>
              <a:rPr dirty="0" smtClean="0" sz="1100" spc="14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ყ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35321" y="8595216"/>
            <a:ext cx="1447368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7">
                <a:latin typeface="Sylfaen"/>
                <a:cs typeface="Sylfaen"/>
              </a:rPr>
              <a:t>ი</a:t>
            </a:r>
            <a:r>
              <a:rPr dirty="0" smtClean="0" sz="1100" spc="-47">
                <a:latin typeface="Sylfaen"/>
                <a:cs typeface="Sylfaen"/>
              </a:rPr>
              <a:t>ნ</a:t>
            </a:r>
            <a:r>
              <a:rPr dirty="0" smtClean="0" sz="1100" spc="-47">
                <a:latin typeface="Sylfaen"/>
                <a:cs typeface="Sylfaen"/>
              </a:rPr>
              <a:t>ტ</a:t>
            </a:r>
            <a:r>
              <a:rPr dirty="0" smtClean="0" sz="1100" spc="-47">
                <a:latin typeface="Sylfaen"/>
                <a:cs typeface="Sylfaen"/>
              </a:rPr>
              <a:t>ე</a:t>
            </a:r>
            <a:r>
              <a:rPr dirty="0" smtClean="0" sz="1100" spc="-47">
                <a:latin typeface="Sylfaen"/>
                <a:cs typeface="Sylfaen"/>
              </a:rPr>
              <a:t>რ</a:t>
            </a:r>
            <a:r>
              <a:rPr dirty="0" smtClean="0" sz="1100" spc="-47">
                <a:latin typeface="Sylfaen"/>
                <a:cs typeface="Sylfaen"/>
              </a:rPr>
              <a:t>დ</a:t>
            </a:r>
            <a:r>
              <a:rPr dirty="0" smtClean="0" sz="1100" spc="-47">
                <a:latin typeface="Sylfaen"/>
                <a:cs typeface="Sylfaen"/>
              </a:rPr>
              <a:t>ი</a:t>
            </a:r>
            <a:r>
              <a:rPr dirty="0" smtClean="0" sz="1100" spc="-47">
                <a:latin typeface="Sylfaen"/>
                <a:cs typeface="Sylfaen"/>
              </a:rPr>
              <a:t>ს</a:t>
            </a:r>
            <a:r>
              <a:rPr dirty="0" smtClean="0" sz="1100" spc="-47">
                <a:latin typeface="Sylfaen"/>
                <a:cs typeface="Sylfaen"/>
              </a:rPr>
              <a:t>ც</a:t>
            </a:r>
            <a:r>
              <a:rPr dirty="0" smtClean="0" sz="1100" spc="-47">
                <a:latin typeface="Sylfaen"/>
                <a:cs typeface="Sylfaen"/>
              </a:rPr>
              <a:t>ი</a:t>
            </a:r>
            <a:r>
              <a:rPr dirty="0" smtClean="0" sz="1100" spc="-47">
                <a:latin typeface="Sylfaen"/>
                <a:cs typeface="Sylfaen"/>
              </a:rPr>
              <a:t>პ</a:t>
            </a:r>
            <a:r>
              <a:rPr dirty="0" smtClean="0" sz="1100" spc="-47">
                <a:latin typeface="Sylfaen"/>
                <a:cs typeface="Sylfaen"/>
              </a:rPr>
              <a:t>ლ</a:t>
            </a:r>
            <a:r>
              <a:rPr dirty="0" smtClean="0" sz="1100" spc="-47">
                <a:latin typeface="Sylfaen"/>
                <a:cs typeface="Sylfaen"/>
              </a:rPr>
              <a:t>ი</a:t>
            </a:r>
            <a:r>
              <a:rPr dirty="0" smtClean="0" sz="1100" spc="-47">
                <a:latin typeface="Sylfaen"/>
                <a:cs typeface="Sylfaen"/>
              </a:rPr>
              <a:t>ნ</a:t>
            </a:r>
            <a:r>
              <a:rPr dirty="0" smtClean="0" sz="1100" spc="-47">
                <a:latin typeface="Sylfaen"/>
                <a:cs typeface="Sylfaen"/>
              </a:rPr>
              <a:t>უ</a:t>
            </a:r>
            <a:r>
              <a:rPr dirty="0" smtClean="0" sz="1100" spc="-47">
                <a:latin typeface="Sylfaen"/>
                <a:cs typeface="Sylfaen"/>
              </a:rPr>
              <a:t>რ</a:t>
            </a:r>
            <a:r>
              <a:rPr dirty="0" smtClean="0" sz="1100" spc="-47">
                <a:latin typeface="Sylfaen"/>
                <a:cs typeface="Sylfaen"/>
              </a:rPr>
              <a:t>ი</a:t>
            </a:r>
            <a:r>
              <a:rPr dirty="0" smtClean="0" sz="1100" spc="-47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79545" y="8889348"/>
            <a:ext cx="423450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">
                <a:latin typeface="Sylfaen"/>
                <a:cs typeface="Sylfaen"/>
              </a:rPr>
              <a:t>ს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დ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ც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29353" y="8889348"/>
            <a:ext cx="468036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7">
                <a:latin typeface="Sylfaen"/>
                <a:cs typeface="Sylfaen"/>
              </a:rPr>
              <a:t>გ</a:t>
            </a:r>
            <a:r>
              <a:rPr dirty="0" smtClean="0" sz="1100" spc="17">
                <a:latin typeface="Sylfaen"/>
                <a:cs typeface="Sylfaen"/>
              </a:rPr>
              <a:t>ა</a:t>
            </a:r>
            <a:r>
              <a:rPr dirty="0" smtClean="0" sz="1100" spc="17">
                <a:latin typeface="Sylfaen"/>
                <a:cs typeface="Sylfaen"/>
              </a:rPr>
              <a:t>რ</a:t>
            </a:r>
            <a:r>
              <a:rPr dirty="0" smtClean="0" sz="1100" spc="17">
                <a:latin typeface="Sylfaen"/>
                <a:cs typeface="Sylfaen"/>
              </a:rPr>
              <a:t>დ</a:t>
            </a:r>
            <a:r>
              <a:rPr dirty="0" smtClean="0" sz="1100" spc="17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23738" y="8889348"/>
            <a:ext cx="1158951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20">
                <a:latin typeface="Sylfaen"/>
                <a:cs typeface="Sylfaen"/>
              </a:rPr>
              <a:t>არ</a:t>
            </a:r>
            <a:r>
              <a:rPr dirty="0" smtClean="0" sz="1100" spc="20">
                <a:latin typeface="Sylfaen"/>
                <a:cs typeface="Sylfaen"/>
              </a:rPr>
              <a:t>ქ</a:t>
            </a:r>
            <a:r>
              <a:rPr dirty="0" smtClean="0" sz="1100" spc="20">
                <a:latin typeface="Sylfaen"/>
                <a:cs typeface="Sylfaen"/>
              </a:rPr>
              <a:t>ე</a:t>
            </a:r>
            <a:r>
              <a:rPr dirty="0" smtClean="0" sz="1100" spc="20">
                <a:latin typeface="Sylfaen"/>
                <a:cs typeface="Sylfaen"/>
              </a:rPr>
              <a:t>ო</a:t>
            </a:r>
            <a:r>
              <a:rPr dirty="0" smtClean="0" sz="1100" spc="20">
                <a:latin typeface="Sylfaen"/>
                <a:cs typeface="Sylfaen"/>
              </a:rPr>
              <a:t>ლ</a:t>
            </a:r>
            <a:r>
              <a:rPr dirty="0" smtClean="0" sz="1100" spc="20">
                <a:latin typeface="Sylfaen"/>
                <a:cs typeface="Sylfaen"/>
              </a:rPr>
              <a:t>ო</a:t>
            </a:r>
            <a:r>
              <a:rPr dirty="0" smtClean="0" sz="1100" spc="20">
                <a:latin typeface="Sylfaen"/>
                <a:cs typeface="Sylfaen"/>
              </a:rPr>
              <a:t>გ</a:t>
            </a:r>
            <a:r>
              <a:rPr dirty="0" smtClean="0" sz="1100" spc="20">
                <a:latin typeface="Sylfaen"/>
                <a:cs typeface="Sylfaen"/>
              </a:rPr>
              <a:t>ე</a:t>
            </a:r>
            <a:r>
              <a:rPr dirty="0" smtClean="0" sz="1100" spc="20">
                <a:latin typeface="Sylfaen"/>
                <a:cs typeface="Sylfaen"/>
              </a:rPr>
              <a:t>ბის</a:t>
            </a:r>
            <a:r>
              <a:rPr dirty="0" smtClean="0" sz="1100" spc="20">
                <a:latin typeface="Sylfaen"/>
                <a:cs typeface="Sylfaen"/>
              </a:rPr>
              <a:t>ა</a:t>
            </a:r>
            <a:r>
              <a:rPr dirty="0" smtClean="0" sz="1100" spc="20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79545" y="9183480"/>
            <a:ext cx="1184066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">
                <a:latin typeface="Sylfaen"/>
                <a:cs typeface="Sylfaen"/>
              </a:rPr>
              <a:t>მ</a:t>
            </a:r>
            <a:r>
              <a:rPr dirty="0" smtClean="0" sz="1100" spc="-1">
                <a:latin typeface="Sylfaen"/>
                <a:cs typeface="Sylfaen"/>
              </a:rPr>
              <a:t>ო</a:t>
            </a:r>
            <a:r>
              <a:rPr dirty="0" smtClean="0" sz="1100" spc="-1">
                <a:latin typeface="Sylfaen"/>
                <a:cs typeface="Sylfaen"/>
              </a:rPr>
              <a:t>ნ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წ</a:t>
            </a:r>
            <a:r>
              <a:rPr dirty="0" smtClean="0" sz="1100" spc="-1">
                <a:latin typeface="Sylfaen"/>
                <a:cs typeface="Sylfaen"/>
              </a:rPr>
              <a:t>ი</a:t>
            </a:r>
            <a:r>
              <a:rPr dirty="0" smtClean="0" sz="1100" spc="-1">
                <a:latin typeface="Sylfaen"/>
                <a:cs typeface="Sylfaen"/>
              </a:rPr>
              <a:t>ლ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ობ</a:t>
            </a:r>
            <a:r>
              <a:rPr dirty="0" smtClean="0" sz="1100" spc="-1">
                <a:latin typeface="Sylfaen"/>
                <a:cs typeface="Sylfaen"/>
              </a:rPr>
              <a:t>დ</a:t>
            </a:r>
            <a:r>
              <a:rPr dirty="0" smtClean="0" sz="1100" spc="-1">
                <a:latin typeface="Sylfaen"/>
                <a:cs typeface="Sylfaen"/>
              </a:rPr>
              <a:t>ნ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ნ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2194" y="9183480"/>
            <a:ext cx="1319800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9">
                <a:latin typeface="Sylfaen"/>
                <a:cs typeface="Sylfaen"/>
              </a:rPr>
              <a:t>ს</a:t>
            </a:r>
            <a:r>
              <a:rPr dirty="0" smtClean="0" sz="1100" spc="-29">
                <a:latin typeface="Sylfaen"/>
                <a:cs typeface="Sylfaen"/>
              </a:rPr>
              <a:t>ა</a:t>
            </a:r>
            <a:r>
              <a:rPr dirty="0" smtClean="0" sz="1100" spc="-29">
                <a:latin typeface="Sylfaen"/>
                <a:cs typeface="Sylfaen"/>
              </a:rPr>
              <a:t>ბუნ</a:t>
            </a:r>
            <a:r>
              <a:rPr dirty="0" smtClean="0" sz="1100" spc="-29">
                <a:latin typeface="Sylfaen"/>
                <a:cs typeface="Sylfaen"/>
              </a:rPr>
              <a:t>ე</a:t>
            </a:r>
            <a:r>
              <a:rPr dirty="0" smtClean="0" sz="1100" spc="-29">
                <a:latin typeface="Sylfaen"/>
                <a:cs typeface="Sylfaen"/>
              </a:rPr>
              <a:t>ბის</a:t>
            </a:r>
            <a:r>
              <a:rPr dirty="0" smtClean="0" sz="1100" spc="-29">
                <a:latin typeface="Sylfaen"/>
                <a:cs typeface="Sylfaen"/>
              </a:rPr>
              <a:t>მ</a:t>
            </a:r>
            <a:r>
              <a:rPr dirty="0" smtClean="0" sz="1100" spc="-29">
                <a:latin typeface="Sylfaen"/>
                <a:cs typeface="Sylfaen"/>
              </a:rPr>
              <a:t>ე</a:t>
            </a:r>
            <a:r>
              <a:rPr dirty="0" smtClean="0" sz="1100" spc="-29">
                <a:latin typeface="Sylfaen"/>
                <a:cs typeface="Sylfaen"/>
              </a:rPr>
              <a:t>ტ</a:t>
            </a:r>
            <a:r>
              <a:rPr dirty="0" smtClean="0" sz="1100" spc="-29">
                <a:latin typeface="Sylfaen"/>
                <a:cs typeface="Sylfaen"/>
              </a:rPr>
              <a:t>ყ</a:t>
            </a:r>
            <a:r>
              <a:rPr dirty="0" smtClean="0" sz="1100" spc="-29">
                <a:latin typeface="Sylfaen"/>
                <a:cs typeface="Sylfaen"/>
              </a:rPr>
              <a:t>ვ</a:t>
            </a:r>
            <a:r>
              <a:rPr dirty="0" smtClean="0" sz="1100" spc="-29">
                <a:latin typeface="Sylfaen"/>
                <a:cs typeface="Sylfaen"/>
              </a:rPr>
              <a:t>ე</a:t>
            </a:r>
            <a:r>
              <a:rPr dirty="0" smtClean="0" sz="1100" spc="-29">
                <a:latin typeface="Sylfaen"/>
                <a:cs typeface="Sylfaen"/>
              </a:rPr>
              <a:t>ლ</a:t>
            </a:r>
            <a:r>
              <a:rPr dirty="0" smtClean="0" sz="1100" spc="-29">
                <a:latin typeface="Sylfaen"/>
                <a:cs typeface="Sylfaen"/>
              </a:rPr>
              <a:t>ო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9477866"/>
            <a:ext cx="4515383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7">
                <a:latin typeface="Sylfaen"/>
                <a:cs typeface="Sylfaen"/>
              </a:rPr>
              <a:t>დ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რ</a:t>
            </a:r>
            <a:r>
              <a:rPr dirty="0" smtClean="0" sz="1100" spc="-17">
                <a:latin typeface="Sylfaen"/>
                <a:cs typeface="Sylfaen"/>
              </a:rPr>
              <a:t>გ</a:t>
            </a:r>
            <a:r>
              <a:rPr dirty="0" smtClean="0" sz="1100" spc="-17">
                <a:latin typeface="Sylfaen"/>
                <a:cs typeface="Sylfaen"/>
              </a:rPr>
              <a:t>ის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ს</a:t>
            </a:r>
            <a:r>
              <a:rPr dirty="0" smtClean="0" sz="1100" spc="-17">
                <a:latin typeface="Sylfaen"/>
                <a:cs typeface="Sylfaen"/>
              </a:rPr>
              <a:t>ხ</a:t>
            </a:r>
            <a:r>
              <a:rPr dirty="0" smtClean="0" sz="1100" spc="-17">
                <a:latin typeface="Sylfaen"/>
                <a:cs typeface="Sylfaen"/>
              </a:rPr>
              <a:t>ვ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ს</a:t>
            </a:r>
            <a:r>
              <a:rPr dirty="0" smtClean="0" sz="1100" spc="-17">
                <a:latin typeface="Sylfaen"/>
                <a:cs typeface="Sylfaen"/>
              </a:rPr>
              <a:t>პ</a:t>
            </a:r>
            <a:r>
              <a:rPr dirty="0" smtClean="0" sz="1100" spc="-17">
                <a:latin typeface="Sylfaen"/>
                <a:cs typeface="Sylfaen"/>
              </a:rPr>
              <a:t>ე</a:t>
            </a:r>
            <a:r>
              <a:rPr dirty="0" smtClean="0" sz="1100" spc="-17">
                <a:latin typeface="Sylfaen"/>
                <a:cs typeface="Sylfaen"/>
              </a:rPr>
              <a:t>ც</a:t>
            </a:r>
            <a:r>
              <a:rPr dirty="0" smtClean="0" sz="1100" spc="-17">
                <a:latin typeface="Sylfaen"/>
                <a:cs typeface="Sylfaen"/>
              </a:rPr>
              <a:t>ი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ლ</a:t>
            </a:r>
            <a:r>
              <a:rPr dirty="0" smtClean="0" sz="1100" spc="-17">
                <a:latin typeface="Sylfaen"/>
                <a:cs typeface="Sylfaen"/>
              </a:rPr>
              <a:t>ი</a:t>
            </a:r>
            <a:r>
              <a:rPr dirty="0" smtClean="0" sz="1100" spc="-17">
                <a:latin typeface="Sylfaen"/>
                <a:cs typeface="Sylfaen"/>
              </a:rPr>
              <a:t>ს</a:t>
            </a:r>
            <a:r>
              <a:rPr dirty="0" smtClean="0" sz="1100" spc="-17">
                <a:latin typeface="Sylfaen"/>
                <a:cs typeface="Sylfaen"/>
              </a:rPr>
              <a:t>ტ</a:t>
            </a:r>
            <a:r>
              <a:rPr dirty="0" smtClean="0" sz="1100" spc="-17">
                <a:latin typeface="Sylfaen"/>
                <a:cs typeface="Sylfaen"/>
              </a:rPr>
              <a:t>ე</a:t>
            </a:r>
            <a:r>
              <a:rPr dirty="0" smtClean="0" sz="1100" spc="-17">
                <a:latin typeface="Sylfaen"/>
                <a:cs typeface="Sylfaen"/>
              </a:rPr>
              <a:t>ბ</a:t>
            </a:r>
            <a:r>
              <a:rPr dirty="0" smtClean="0" sz="1100" spc="-17">
                <a:latin typeface="Sylfaen"/>
                <a:cs typeface="Sylfaen"/>
              </a:rPr>
              <a:t>ი</a:t>
            </a:r>
            <a:r>
              <a:rPr dirty="0" smtClean="0" sz="1100" spc="-17">
                <a:latin typeface="Sylfaen"/>
                <a:cs typeface="Sylfaen"/>
              </a:rPr>
              <a:t>,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რ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ზ</a:t>
            </a:r>
            <a:r>
              <a:rPr dirty="0" smtClean="0" sz="1100" spc="-17">
                <a:latin typeface="Sylfaen"/>
                <a:cs typeface="Sylfaen"/>
              </a:rPr>
              <a:t>ე</a:t>
            </a:r>
            <a:r>
              <a:rPr dirty="0" smtClean="0" sz="1100" spc="-17">
                <a:latin typeface="Sylfaen"/>
                <a:cs typeface="Sylfaen"/>
              </a:rPr>
              <a:t>ც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ქ</a:t>
            </a:r>
            <a:r>
              <a:rPr dirty="0" smtClean="0" sz="1100" spc="-17">
                <a:latin typeface="Sylfaen"/>
                <a:cs typeface="Sylfaen"/>
              </a:rPr>
              <a:t>ვ</a:t>
            </a:r>
            <a:r>
              <a:rPr dirty="0" smtClean="0" sz="1100" spc="-17">
                <a:latin typeface="Sylfaen"/>
                <a:cs typeface="Sylfaen"/>
              </a:rPr>
              <a:t>ე</a:t>
            </a:r>
            <a:r>
              <a:rPr dirty="0" smtClean="0" sz="1100" spc="-17">
                <a:latin typeface="Sylfaen"/>
                <a:cs typeface="Sylfaen"/>
              </a:rPr>
              <a:t>მ</a:t>
            </a:r>
            <a:r>
              <a:rPr dirty="0" smtClean="0" sz="1100" spc="-17">
                <a:latin typeface="Sylfaen"/>
                <a:cs typeface="Sylfaen"/>
              </a:rPr>
              <a:t>ო</a:t>
            </a:r>
            <a:r>
              <a:rPr dirty="0" smtClean="0" sz="1100" spc="-17">
                <a:latin typeface="Sylfaen"/>
                <a:cs typeface="Sylfaen"/>
              </a:rPr>
              <a:t>თ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გ</a:t>
            </a:r>
            <a:r>
              <a:rPr dirty="0" smtClean="0" sz="1100" spc="-17">
                <a:latin typeface="Sylfaen"/>
                <a:cs typeface="Sylfaen"/>
              </a:rPr>
              <a:t>ვ</a:t>
            </a:r>
            <a:r>
              <a:rPr dirty="0" smtClean="0" sz="1100" spc="-17">
                <a:latin typeface="Sylfaen"/>
                <a:cs typeface="Sylfaen"/>
              </a:rPr>
              <a:t>ე</a:t>
            </a:r>
            <a:r>
              <a:rPr dirty="0" smtClean="0" sz="1100" spc="-17">
                <a:latin typeface="Sylfaen"/>
                <a:cs typeface="Sylfaen"/>
              </a:rPr>
              <a:t>ქ</a:t>
            </a:r>
            <a:r>
              <a:rPr dirty="0" smtClean="0" sz="1100" spc="-17">
                <a:latin typeface="Sylfaen"/>
                <a:cs typeface="Sylfaen"/>
              </a:rPr>
              <a:t>ნ</a:t>
            </a:r>
            <a:r>
              <a:rPr dirty="0" smtClean="0" sz="1100" spc="-17">
                <a:latin typeface="Sylfaen"/>
                <a:cs typeface="Sylfaen"/>
              </a:rPr>
              <a:t>ე</a:t>
            </a:r>
            <a:r>
              <a:rPr dirty="0" smtClean="0" sz="1100" spc="-17">
                <a:latin typeface="Sylfaen"/>
                <a:cs typeface="Sylfaen"/>
              </a:rPr>
              <a:t>ბ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ვრ</a:t>
            </a:r>
            <a:r>
              <a:rPr dirty="0" smtClean="0" sz="1100" spc="-17">
                <a:latin typeface="Sylfaen"/>
                <a:cs typeface="Sylfaen"/>
              </a:rPr>
              <a:t>ც</a:t>
            </a:r>
            <a:r>
              <a:rPr dirty="0" smtClean="0" sz="1100" spc="-17">
                <a:latin typeface="Sylfaen"/>
                <a:cs typeface="Sylfaen"/>
              </a:rPr>
              <a:t>ე</a:t>
            </a:r>
            <a:r>
              <a:rPr dirty="0" smtClean="0" sz="1100" spc="-17">
                <a:latin typeface="Sylfaen"/>
                <a:cs typeface="Sylfaen"/>
              </a:rPr>
              <a:t>ლ</a:t>
            </a:r>
            <a:r>
              <a:rPr dirty="0" smtClean="0" sz="1100" spc="-17">
                <a:latin typeface="Sylfaen"/>
                <a:cs typeface="Sylfaen"/>
              </a:rPr>
              <a:t>ი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ს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უ</a:t>
            </a:r>
            <a:r>
              <a:rPr dirty="0" smtClean="0" sz="1100" spc="-17">
                <a:latin typeface="Sylfaen"/>
                <a:cs typeface="Sylfaen"/>
              </a:rPr>
              <a:t>ბ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რ</a:t>
            </a:r>
            <a:r>
              <a:rPr dirty="0" smtClean="0" sz="1100" spc="-17">
                <a:latin typeface="Sylfaen"/>
                <a:cs typeface="Sylfaen"/>
              </a:rPr>
              <a:t>ი</a:t>
            </a:r>
            <a:r>
              <a:rPr dirty="0" smtClean="0" sz="1100" spc="-17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564630" y="9916160"/>
            <a:ext cx="117493" cy="165608"/>
          </a:xfrm>
          <a:prstGeom prst="rect">
            <a:avLst/>
          </a:prstGeom>
        </p:spPr>
        <p:txBody>
          <a:bodyPr wrap="square" lIns="0" tIns="7651" rIns="0" bIns="0" rtlCol="0">
            <a:noAutofit/>
          </a:bodyPr>
          <a:lstStyle/>
          <a:p>
            <a:pPr marL="12700">
              <a:lnSpc>
                <a:spcPts val="1205"/>
              </a:lnSpc>
            </a:pPr>
            <a:r>
              <a:rPr dirty="0" smtClean="0" sz="1100">
                <a:latin typeface="Calibri"/>
                <a:cs typeface="Calibri"/>
              </a:rPr>
              <a:t>3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/>
          <p:cNvSpPr/>
          <p:nvPr/>
        </p:nvSpPr>
        <p:spPr>
          <a:xfrm>
            <a:off x="1166495" y="3375659"/>
            <a:ext cx="3759834" cy="12401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1086485" y="7130414"/>
            <a:ext cx="2371725" cy="2257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1130604" y="951340"/>
            <a:ext cx="555086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ოფ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58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ქ</a:t>
            </a:r>
            <a:r>
              <a:rPr dirty="0" smtClean="0" sz="1100" spc="14">
                <a:latin typeface="Sylfaen"/>
                <a:cs typeface="Sylfaen"/>
              </a:rPr>
              <a:t>ო</a:t>
            </a:r>
            <a:r>
              <a:rPr dirty="0" smtClean="0" sz="1100" spc="15">
                <a:latin typeface="Sylfaen"/>
                <a:cs typeface="Sylfaen"/>
              </a:rPr>
              <a:t>ბ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55">
                <a:latin typeface="Sylfaen"/>
                <a:cs typeface="Sylfaen"/>
              </a:rPr>
              <a:t>თ</a:t>
            </a:r>
            <a:r>
              <a:rPr dirty="0" smtClean="0" sz="1100" spc="-63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-10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ხ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რის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83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30">
                <a:latin typeface="Sylfaen"/>
                <a:cs typeface="Sylfaen"/>
              </a:rPr>
              <a:t>ო</a:t>
            </a:r>
            <a:r>
              <a:rPr dirty="0" smtClean="0" sz="1100" spc="25">
                <a:latin typeface="Sylfaen"/>
                <a:cs typeface="Sylfaen"/>
              </a:rPr>
              <a:t>მ</a:t>
            </a:r>
            <a:r>
              <a:rPr dirty="0" smtClean="0" sz="1100" spc="-25">
                <a:latin typeface="Sylfaen"/>
                <a:cs typeface="Sylfaen"/>
              </a:rPr>
              <a:t>პ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24">
                <a:latin typeface="Sylfaen"/>
                <a:cs typeface="Sylfaen"/>
              </a:rPr>
              <a:t>ქ</a:t>
            </a:r>
            <a:r>
              <a:rPr dirty="0" smtClean="0" sz="1100" spc="-41">
                <a:latin typeface="Sylfaen"/>
                <a:cs typeface="Sylfaen"/>
              </a:rPr>
              <a:t>ს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0">
                <a:latin typeface="Sylfaen"/>
                <a:cs typeface="Sylfaen"/>
              </a:rPr>
              <a:t>რი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-100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0">
                <a:latin typeface="Sylfaen"/>
                <a:cs typeface="Sylfaen"/>
              </a:rPr>
              <a:t>ვლ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ბი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90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ც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43">
                <a:latin typeface="Sylfaen"/>
                <a:cs typeface="Sylfaen"/>
              </a:rPr>
              <a:t> </a:t>
            </a:r>
            <a:r>
              <a:rPr dirty="0" smtClean="0" sz="1100" spc="72">
                <a:latin typeface="Sylfaen"/>
                <a:cs typeface="Sylfaen"/>
              </a:rPr>
              <a:t>რა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-70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02004" y="1245472"/>
            <a:ext cx="259641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7">
                <a:latin typeface="Sylfaen"/>
                <a:cs typeface="Sylfaen"/>
              </a:rPr>
              <a:t>მ</a:t>
            </a:r>
            <a:r>
              <a:rPr dirty="0" smtClean="0" sz="1100" spc="-7">
                <a:latin typeface="Sylfaen"/>
                <a:cs typeface="Sylfaen"/>
              </a:rPr>
              <a:t>ნ</a:t>
            </a:r>
            <a:r>
              <a:rPr dirty="0" smtClean="0" sz="1100" spc="-7">
                <a:latin typeface="Sylfaen"/>
                <a:cs typeface="Sylfaen"/>
              </a:rPr>
              <a:t>იშ</a:t>
            </a:r>
            <a:r>
              <a:rPr dirty="0" smtClean="0" sz="1100" spc="-7">
                <a:latin typeface="Sylfaen"/>
                <a:cs typeface="Sylfaen"/>
              </a:rPr>
              <a:t>ვ</a:t>
            </a:r>
            <a:r>
              <a:rPr dirty="0" smtClean="0" sz="1100" spc="-7">
                <a:latin typeface="Sylfaen"/>
                <a:cs typeface="Sylfaen"/>
              </a:rPr>
              <a:t>ნ</a:t>
            </a:r>
            <a:r>
              <a:rPr dirty="0" smtClean="0" sz="1100" spc="-7">
                <a:latin typeface="Sylfaen"/>
                <a:cs typeface="Sylfaen"/>
              </a:rPr>
              <a:t>ე</a:t>
            </a:r>
            <a:r>
              <a:rPr dirty="0" smtClean="0" sz="1100" spc="-7">
                <a:latin typeface="Sylfaen"/>
                <a:cs typeface="Sylfaen"/>
              </a:rPr>
              <a:t>ლ</a:t>
            </a:r>
            <a:r>
              <a:rPr dirty="0" smtClean="0" sz="1100" spc="-7">
                <a:latin typeface="Sylfaen"/>
                <a:cs typeface="Sylfaen"/>
              </a:rPr>
              <a:t>ოვ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ნ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მ</a:t>
            </a:r>
            <a:r>
              <a:rPr dirty="0" smtClean="0" sz="1100" spc="-7">
                <a:latin typeface="Sylfaen"/>
                <a:cs typeface="Sylfaen"/>
              </a:rPr>
              <a:t>ი</a:t>
            </a:r>
            <a:r>
              <a:rPr dirty="0" smtClean="0" sz="1100" spc="-7">
                <a:latin typeface="Sylfaen"/>
                <a:cs typeface="Sylfaen"/>
              </a:rPr>
              <a:t>მ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რთ</a:t>
            </a:r>
            <a:r>
              <a:rPr dirty="0" smtClean="0" sz="1100" spc="-7">
                <a:latin typeface="Sylfaen"/>
                <a:cs typeface="Sylfaen"/>
              </a:rPr>
              <a:t>უ</a:t>
            </a:r>
            <a:r>
              <a:rPr dirty="0" smtClean="0" sz="1100" spc="-7">
                <a:latin typeface="Sylfaen"/>
                <a:cs typeface="Sylfaen"/>
              </a:rPr>
              <a:t>ლ</a:t>
            </a:r>
            <a:r>
              <a:rPr dirty="0" smtClean="0" sz="1100" spc="-7">
                <a:latin typeface="Sylfaen"/>
                <a:cs typeface="Sylfaen"/>
              </a:rPr>
              <a:t>ე</a:t>
            </a:r>
            <a:r>
              <a:rPr dirty="0" smtClean="0" sz="1100" spc="-7">
                <a:latin typeface="Sylfaen"/>
                <a:cs typeface="Sylfaen"/>
              </a:rPr>
              <a:t>ბ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ს</a:t>
            </a:r>
            <a:r>
              <a:rPr dirty="0" smtClean="0" sz="1100" spc="-7">
                <a:latin typeface="Sylfaen"/>
                <a:cs typeface="Sylfaen"/>
              </a:rPr>
              <a:t>.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კ</a:t>
            </a:r>
            <a:r>
              <a:rPr dirty="0" smtClean="0" sz="1100" spc="-7">
                <a:latin typeface="Sylfaen"/>
                <a:cs typeface="Sylfaen"/>
              </a:rPr>
              <a:t>ე</a:t>
            </a:r>
            <a:r>
              <a:rPr dirty="0" smtClean="0" sz="1100" spc="-7">
                <a:latin typeface="Sylfaen"/>
                <a:cs typeface="Sylfaen"/>
              </a:rPr>
              <a:t>რძ</a:t>
            </a:r>
            <a:r>
              <a:rPr dirty="0" smtClean="0" sz="1100" spc="-7">
                <a:latin typeface="Sylfaen"/>
                <a:cs typeface="Sylfaen"/>
              </a:rPr>
              <a:t>ო</a:t>
            </a:r>
            <a:r>
              <a:rPr dirty="0" smtClean="0" sz="1100" spc="-7">
                <a:latin typeface="Sylfaen"/>
                <a:cs typeface="Sylfaen"/>
              </a:rPr>
              <a:t>დ</a:t>
            </a:r>
            <a:r>
              <a:rPr dirty="0" smtClean="0" sz="1100" spc="-7">
                <a:latin typeface="Sylfaen"/>
                <a:cs typeface="Sylfaen"/>
              </a:rPr>
              <a:t>: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02004" y="1539604"/>
            <a:ext cx="9955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>
                <a:latin typeface="Sylfaen"/>
                <a:cs typeface="Sylfaen"/>
              </a:rPr>
              <a:t>-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30604" y="1539604"/>
            <a:ext cx="555208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">
                <a:latin typeface="Sylfaen"/>
                <a:cs typeface="Sylfaen"/>
              </a:rPr>
              <a:t>ს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ვე</a:t>
            </a:r>
            <a:r>
              <a:rPr dirty="0" smtClean="0" sz="1100" spc="-2">
                <a:latin typeface="Sylfaen"/>
                <a:cs typeface="Sylfaen"/>
              </a:rPr>
              <a:t>ლ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ს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მ</a:t>
            </a:r>
            <a:r>
              <a:rPr dirty="0" smtClean="0" sz="1100" spc="-2">
                <a:latin typeface="Sylfaen"/>
                <a:cs typeface="Sylfaen"/>
              </a:rPr>
              <a:t>უ</a:t>
            </a:r>
            <a:r>
              <a:rPr dirty="0" smtClean="0" sz="1100" spc="-2">
                <a:latin typeface="Sylfaen"/>
                <a:cs typeface="Sylfaen"/>
              </a:rPr>
              <a:t>შ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ო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ბ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,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პ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რვ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ლ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რ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გ</a:t>
            </a:r>
            <a:r>
              <a:rPr dirty="0" smtClean="0" sz="1100" spc="-2">
                <a:latin typeface="Sylfaen"/>
                <a:cs typeface="Sylfaen"/>
              </a:rPr>
              <a:t>ში</a:t>
            </a:r>
            <a:r>
              <a:rPr dirty="0" smtClean="0" sz="1100" spc="-2">
                <a:latin typeface="Sylfaen"/>
                <a:cs typeface="Sylfaen"/>
              </a:rPr>
              <a:t>,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დ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კ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ვ</a:t>
            </a:r>
            <a:r>
              <a:rPr dirty="0" smtClean="0" sz="1100" spc="-2">
                <a:latin typeface="Sylfaen"/>
                <a:cs typeface="Sylfaen"/>
              </a:rPr>
              <a:t>შ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რ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ბ</a:t>
            </a:r>
            <a:r>
              <a:rPr dirty="0" smtClean="0" sz="1100" spc="-2">
                <a:latin typeface="Sylfaen"/>
                <a:cs typeface="Sylfaen"/>
              </a:rPr>
              <a:t>უ</a:t>
            </a:r>
            <a:r>
              <a:rPr dirty="0" smtClean="0" sz="1100" spc="-2">
                <a:latin typeface="Sylfaen"/>
                <a:cs typeface="Sylfaen"/>
              </a:rPr>
              <a:t>ლ</a:t>
            </a:r>
            <a:r>
              <a:rPr dirty="0" smtClean="0" sz="1100" spc="-2">
                <a:latin typeface="Sylfaen"/>
                <a:cs typeface="Sylfaen"/>
              </a:rPr>
              <a:t>ია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რ</a:t>
            </a:r>
            <a:r>
              <a:rPr dirty="0" smtClean="0" sz="1100" spc="-2">
                <a:latin typeface="Sylfaen"/>
                <a:cs typeface="Sylfaen"/>
              </a:rPr>
              <a:t>ქ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ო</a:t>
            </a:r>
            <a:r>
              <a:rPr dirty="0" smtClean="0" sz="1100" spc="-2">
                <a:latin typeface="Sylfaen"/>
                <a:cs typeface="Sylfaen"/>
              </a:rPr>
              <a:t>ლ</a:t>
            </a:r>
            <a:r>
              <a:rPr dirty="0" smtClean="0" sz="1100" spc="-2">
                <a:latin typeface="Sylfaen"/>
                <a:cs typeface="Sylfaen"/>
              </a:rPr>
              <a:t>ო</a:t>
            </a:r>
            <a:r>
              <a:rPr dirty="0" smtClean="0" sz="1100" spc="-2">
                <a:latin typeface="Sylfaen"/>
                <a:cs typeface="Sylfaen"/>
              </a:rPr>
              <a:t>გ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უ</a:t>
            </a:r>
            <a:r>
              <a:rPr dirty="0" smtClean="0" sz="1100" spc="-2">
                <a:latin typeface="Sylfaen"/>
                <a:cs typeface="Sylfaen"/>
              </a:rPr>
              <a:t>რ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გ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თ</a:t>
            </a:r>
            <a:r>
              <a:rPr dirty="0" smtClean="0" sz="1100" spc="-2">
                <a:latin typeface="Sylfaen"/>
                <a:cs typeface="Sylfaen"/>
              </a:rPr>
              <a:t>ხ</a:t>
            </a:r>
            <a:r>
              <a:rPr dirty="0" smtClean="0" sz="1100" spc="-2">
                <a:latin typeface="Sylfaen"/>
                <a:cs typeface="Sylfaen"/>
              </a:rPr>
              <a:t>რ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ბ</a:t>
            </a:r>
            <a:r>
              <a:rPr dirty="0" smtClean="0" sz="1100" spc="-2">
                <a:latin typeface="Sylfaen"/>
                <a:cs typeface="Sylfaen"/>
              </a:rPr>
              <a:t>თ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ნ</a:t>
            </a:r>
            <a:r>
              <a:rPr dirty="0" smtClean="0" sz="1100" spc="-2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30604" y="1823974"/>
            <a:ext cx="5545296" cy="1350374"/>
          </a:xfrm>
          <a:prstGeom prst="rect">
            <a:avLst/>
          </a:prstGeom>
        </p:spPr>
        <p:txBody>
          <a:bodyPr wrap="square" lIns="0" tIns="7842" rIns="0" bIns="0" rtlCol="0">
            <a:noAutofit/>
          </a:bodyPr>
          <a:lstStyle/>
          <a:p>
            <a:pPr marL="12700" marR="6744" algn="just">
              <a:lnSpc>
                <a:spcPts val="1235"/>
              </a:lnSpc>
            </a:pPr>
            <a:r>
              <a:rPr dirty="0" smtClean="0" sz="1100" spc="-3">
                <a:latin typeface="Sylfaen"/>
                <a:cs typeface="Sylfaen"/>
              </a:rPr>
              <a:t>რო</a:t>
            </a:r>
            <a:r>
              <a:rPr dirty="0" smtClean="0" sz="1100" spc="-3">
                <a:latin typeface="Sylfaen"/>
                <a:cs typeface="Sylfaen"/>
              </a:rPr>
              <a:t>მ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ლ</a:t>
            </a:r>
            <a:r>
              <a:rPr dirty="0" smtClean="0" sz="1100" spc="-3">
                <a:latin typeface="Sylfaen"/>
                <a:cs typeface="Sylfaen"/>
              </a:rPr>
              <a:t>იც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შ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მ</a:t>
            </a:r>
            <a:r>
              <a:rPr dirty="0" smtClean="0" sz="1100" spc="-3">
                <a:latin typeface="Sylfaen"/>
                <a:cs typeface="Sylfaen"/>
              </a:rPr>
              <a:t>დ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გ</a:t>
            </a:r>
            <a:r>
              <a:rPr dirty="0" smtClean="0" sz="1100" spc="-3">
                <a:latin typeface="Sylfaen"/>
                <a:cs typeface="Sylfaen"/>
              </a:rPr>
              <a:t>ნ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ი</a:t>
            </a:r>
            <a:r>
              <a:rPr dirty="0" smtClean="0" sz="1100" spc="-3">
                <a:latin typeface="Sylfaen"/>
                <a:cs typeface="Sylfaen"/>
              </a:rPr>
              <a:t>რ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დ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მ</a:t>
            </a:r>
            <a:r>
              <a:rPr dirty="0" smtClean="0" sz="1100" spc="-3">
                <a:latin typeface="Sylfaen"/>
                <a:cs typeface="Sylfaen"/>
              </a:rPr>
              <a:t>ი</a:t>
            </a:r>
            <a:r>
              <a:rPr dirty="0" smtClean="0" sz="1100" spc="-3">
                <a:latin typeface="Sylfaen"/>
                <a:cs typeface="Sylfaen"/>
              </a:rPr>
              <a:t>მ</a:t>
            </a:r>
            <a:r>
              <a:rPr dirty="0" smtClean="0" sz="1100" spc="-3">
                <a:latin typeface="Sylfaen"/>
                <a:cs typeface="Sylfaen"/>
              </a:rPr>
              <a:t>დ</a:t>
            </a:r>
            <a:r>
              <a:rPr dirty="0" smtClean="0" sz="1100" spc="-3">
                <a:latin typeface="Sylfaen"/>
                <a:cs typeface="Sylfaen"/>
              </a:rPr>
              <a:t>ი</a:t>
            </a:r>
            <a:r>
              <a:rPr dirty="0" smtClean="0" sz="1100" spc="-3">
                <a:latin typeface="Sylfaen"/>
                <a:cs typeface="Sylfaen"/>
              </a:rPr>
              <a:t>ნ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რ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ო</a:t>
            </a:r>
            <a:r>
              <a:rPr dirty="0" smtClean="0" sz="1100" spc="-3">
                <a:latin typeface="Sylfaen"/>
                <a:cs typeface="Sylfaen"/>
              </a:rPr>
              <a:t>ბს</a:t>
            </a:r>
            <a:r>
              <a:rPr dirty="0" smtClean="0" sz="1100" spc="-3">
                <a:latin typeface="Sylfaen"/>
                <a:cs typeface="Sylfaen"/>
              </a:rPr>
              <a:t>.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შ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ს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ს</a:t>
            </a:r>
            <a:r>
              <a:rPr dirty="0" smtClean="0" sz="1100" spc="-3">
                <a:latin typeface="Sylfaen"/>
                <a:cs typeface="Sylfaen"/>
              </a:rPr>
              <a:t>წ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ვ</a:t>
            </a:r>
            <a:r>
              <a:rPr dirty="0" smtClean="0" sz="1100" spc="-3">
                <a:latin typeface="Sylfaen"/>
                <a:cs typeface="Sylfaen"/>
              </a:rPr>
              <a:t>ლ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ფა</a:t>
            </a:r>
            <a:r>
              <a:rPr dirty="0" smtClean="0" sz="1100" spc="-3">
                <a:latin typeface="Sylfaen"/>
                <a:cs typeface="Sylfaen"/>
              </a:rPr>
              <a:t>რ</a:t>
            </a:r>
            <a:r>
              <a:rPr dirty="0" smtClean="0" sz="1100" spc="-3">
                <a:latin typeface="Sylfaen"/>
                <a:cs typeface="Sylfaen"/>
              </a:rPr>
              <a:t>თ</a:t>
            </a:r>
            <a:r>
              <a:rPr dirty="0" smtClean="0" sz="1100" spc="-3">
                <a:latin typeface="Sylfaen"/>
                <a:cs typeface="Sylfaen"/>
              </a:rPr>
              <a:t>ო</a:t>
            </a:r>
            <a:r>
              <a:rPr dirty="0" smtClean="0" sz="1100" spc="-3">
                <a:latin typeface="Sylfaen"/>
                <a:cs typeface="Sylfaen"/>
              </a:rPr>
              <a:t>ბ</a:t>
            </a:r>
            <a:r>
              <a:rPr dirty="0" smtClean="0" sz="1100" spc="-3">
                <a:latin typeface="Sylfaen"/>
                <a:cs typeface="Sylfaen"/>
              </a:rPr>
              <a:t>ზ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იგ</a:t>
            </a:r>
            <a:r>
              <a:rPr dirty="0" smtClean="0" sz="1100" spc="-3">
                <a:latin typeface="Sylfaen"/>
                <a:cs typeface="Sylfaen"/>
              </a:rPr>
              <a:t>ო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კ</a:t>
            </a:r>
            <a:r>
              <a:rPr dirty="0" smtClean="0" sz="1100" spc="-3">
                <a:latin typeface="Sylfaen"/>
                <a:cs typeface="Sylfaen"/>
              </a:rPr>
              <a:t>ვ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დ</a:t>
            </a:r>
            <a:r>
              <a:rPr dirty="0" smtClean="0" sz="1100" spc="-3">
                <a:latin typeface="Sylfaen"/>
                <a:cs typeface="Sylfaen"/>
              </a:rPr>
              <a:t>რ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ტ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ბ</a:t>
            </a:r>
            <a:r>
              <a:rPr dirty="0" smtClean="0" sz="1100" spc="-3">
                <a:latin typeface="Sylfaen"/>
                <a:cs typeface="Sylfaen"/>
              </a:rPr>
              <a:t>ი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Calibri"/>
                <a:cs typeface="Calibri"/>
              </a:rPr>
              <a:t>(</a:t>
            </a:r>
            <a:r>
              <a:rPr dirty="0" smtClean="0" sz="1100" spc="-3">
                <a:latin typeface="Calibri"/>
                <a:cs typeface="Calibri"/>
              </a:rPr>
              <a:t>1</a:t>
            </a:r>
            <a:r>
              <a:rPr dirty="0" smtClean="0" sz="1100" spc="-3">
                <a:latin typeface="Calibri"/>
                <a:cs typeface="Calibri"/>
              </a:rPr>
              <a:t>×</a:t>
            </a:r>
            <a:r>
              <a:rPr dirty="0" smtClean="0" sz="1100" spc="-3">
                <a:latin typeface="Calibri"/>
                <a:cs typeface="Calibri"/>
              </a:rPr>
              <a:t>1</a:t>
            </a:r>
            <a:endParaRPr sz="1100">
              <a:latin typeface="Calibri"/>
              <a:cs typeface="Calibri"/>
            </a:endParaRPr>
          </a:p>
          <a:p>
            <a:pPr marL="12700" algn="just">
              <a:lnSpc>
                <a:spcPts val="1448"/>
              </a:lnSpc>
              <a:spcBef>
                <a:spcPts val="805"/>
              </a:spcBef>
            </a:pPr>
            <a:r>
              <a:rPr dirty="0" smtClean="0" sz="1100" spc="-12">
                <a:latin typeface="Sylfaen"/>
                <a:cs typeface="Sylfaen"/>
              </a:rPr>
              <a:t>მ</a:t>
            </a:r>
            <a:r>
              <a:rPr dirty="0" smtClean="0" sz="1100" spc="33">
                <a:latin typeface="Calibri"/>
                <a:cs typeface="Calibri"/>
              </a:rPr>
              <a:t>).</a:t>
            </a:r>
            <a:r>
              <a:rPr dirty="0" smtClean="0" sz="1100" spc="33">
                <a:latin typeface="Calibri"/>
                <a:cs typeface="Calibri"/>
              </a:rPr>
              <a:t> </a:t>
            </a:r>
            <a:r>
              <a:rPr dirty="0" smtClean="0" sz="1100" spc="33">
                <a:latin typeface="Calibri"/>
                <a:cs typeface="Calibri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თი</a:t>
            </a:r>
            <a:r>
              <a:rPr dirty="0" smtClean="0" sz="1100" spc="-12">
                <a:latin typeface="Sylfaen"/>
                <a:cs typeface="Sylfaen"/>
              </a:rPr>
              <a:t>თ</a:t>
            </a:r>
            <a:r>
              <a:rPr dirty="0" smtClean="0" sz="1100" spc="-12">
                <a:latin typeface="Sylfaen"/>
                <a:cs typeface="Sylfaen"/>
              </a:rPr>
              <a:t>ო</a:t>
            </a:r>
            <a:r>
              <a:rPr dirty="0" smtClean="0" sz="1100" spc="-12">
                <a:latin typeface="Sylfaen"/>
                <a:cs typeface="Sylfaen"/>
              </a:rPr>
              <a:t>ე</a:t>
            </a:r>
            <a:r>
              <a:rPr dirty="0" smtClean="0" sz="1100" spc="-12">
                <a:latin typeface="Sylfaen"/>
                <a:cs typeface="Sylfaen"/>
              </a:rPr>
              <a:t>უ</a:t>
            </a:r>
            <a:r>
              <a:rPr dirty="0" smtClean="0" sz="1100" spc="-12">
                <a:latin typeface="Sylfaen"/>
                <a:cs typeface="Sylfaen"/>
              </a:rPr>
              <a:t>ლ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მ</a:t>
            </a:r>
            <a:r>
              <a:rPr dirty="0" smtClean="0" sz="1100" spc="-12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თ</a:t>
            </a:r>
            <a:r>
              <a:rPr dirty="0" smtClean="0" sz="1100" spc="-12">
                <a:latin typeface="Sylfaen"/>
                <a:cs typeface="Sylfaen"/>
              </a:rPr>
              <a:t>გ</a:t>
            </a:r>
            <a:r>
              <a:rPr dirty="0" smtClean="0" sz="1100" spc="-12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ნ</a:t>
            </a:r>
            <a:r>
              <a:rPr dirty="0" smtClean="0" sz="1100" spc="-12">
                <a:latin typeface="Sylfaen"/>
                <a:cs typeface="Sylfaen"/>
              </a:rPr>
              <a:t>ს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მ</a:t>
            </a:r>
            <a:r>
              <a:rPr dirty="0" smtClean="0" sz="1100" spc="-12">
                <a:latin typeface="Sylfaen"/>
                <a:cs typeface="Sylfaen"/>
              </a:rPr>
              <a:t>ი</a:t>
            </a:r>
            <a:r>
              <a:rPr dirty="0" smtClean="0" sz="1100" spc="-12">
                <a:latin typeface="Sylfaen"/>
                <a:cs typeface="Sylfaen"/>
              </a:rPr>
              <a:t>ე</a:t>
            </a:r>
            <a:r>
              <a:rPr dirty="0" smtClean="0" sz="1100" spc="-12">
                <a:latin typeface="Sylfaen"/>
                <a:cs typeface="Sylfaen"/>
              </a:rPr>
              <a:t>ც</a:t>
            </a:r>
            <a:r>
              <a:rPr dirty="0" smtClean="0" sz="1100" spc="-12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შ</a:t>
            </a:r>
            <a:r>
              <a:rPr dirty="0" smtClean="0" sz="1100" spc="-12">
                <a:latin typeface="Sylfaen"/>
                <a:cs typeface="Sylfaen"/>
              </a:rPr>
              <a:t>ე</a:t>
            </a:r>
            <a:r>
              <a:rPr dirty="0" smtClean="0" sz="1100" spc="-12">
                <a:latin typeface="Sylfaen"/>
                <a:cs typeface="Sylfaen"/>
              </a:rPr>
              <a:t>ს</a:t>
            </a:r>
            <a:r>
              <a:rPr dirty="0" smtClean="0" sz="1100" spc="-12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ბ</a:t>
            </a:r>
            <a:r>
              <a:rPr dirty="0" smtClean="0" sz="1100" spc="-12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მ</a:t>
            </a:r>
            <a:r>
              <a:rPr dirty="0" smtClean="0" sz="1100" spc="-12">
                <a:latin typeface="Sylfaen"/>
                <a:cs typeface="Sylfaen"/>
              </a:rPr>
              <a:t>ი</a:t>
            </a:r>
            <a:r>
              <a:rPr dirty="0" smtClean="0" sz="1100" spc="-12">
                <a:latin typeface="Sylfaen"/>
                <a:cs typeface="Sylfaen"/>
              </a:rPr>
              <a:t>ს</a:t>
            </a:r>
            <a:r>
              <a:rPr dirty="0" smtClean="0" sz="1100" spc="-12">
                <a:latin typeface="Sylfaen"/>
                <a:cs typeface="Sylfaen"/>
              </a:rPr>
              <a:t>ი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ნ</a:t>
            </a:r>
            <a:r>
              <a:rPr dirty="0" smtClean="0" sz="1100" spc="-12">
                <a:latin typeface="Sylfaen"/>
                <a:cs typeface="Sylfaen"/>
              </a:rPr>
              <a:t>უ</a:t>
            </a:r>
            <a:r>
              <a:rPr dirty="0" smtClean="0" sz="1100" spc="-12">
                <a:latin typeface="Sylfaen"/>
                <a:cs typeface="Sylfaen"/>
              </a:rPr>
              <a:t>მ</a:t>
            </a:r>
            <a:r>
              <a:rPr dirty="0" smtClean="0" sz="1100" spc="-12">
                <a:latin typeface="Sylfaen"/>
                <a:cs typeface="Sylfaen"/>
              </a:rPr>
              <a:t>ე</a:t>
            </a:r>
            <a:r>
              <a:rPr dirty="0" smtClean="0" sz="1100" spc="-12">
                <a:latin typeface="Sylfaen"/>
                <a:cs typeface="Sylfaen"/>
              </a:rPr>
              <a:t>რა</a:t>
            </a:r>
            <a:r>
              <a:rPr dirty="0" smtClean="0" sz="1100" spc="-12">
                <a:latin typeface="Sylfaen"/>
                <a:cs typeface="Sylfaen"/>
              </a:rPr>
              <a:t>ც</a:t>
            </a:r>
            <a:r>
              <a:rPr dirty="0" smtClean="0" sz="1100" spc="-12">
                <a:latin typeface="Sylfaen"/>
                <a:cs typeface="Sylfaen"/>
              </a:rPr>
              <a:t>ია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დ</a:t>
            </a:r>
            <a:r>
              <a:rPr dirty="0" smtClean="0" sz="1100" spc="-12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ლ</a:t>
            </a:r>
            <a:r>
              <a:rPr dirty="0" smtClean="0" sz="1100" spc="-12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თ</a:t>
            </a:r>
            <a:r>
              <a:rPr dirty="0" smtClean="0" sz="1100" spc="-12">
                <a:latin typeface="Sylfaen"/>
                <a:cs typeface="Sylfaen"/>
              </a:rPr>
              <a:t>ი</a:t>
            </a:r>
            <a:r>
              <a:rPr dirty="0" smtClean="0" sz="1100" spc="-12">
                <a:latin typeface="Sylfaen"/>
                <a:cs typeface="Sylfaen"/>
              </a:rPr>
              <a:t>ნ</a:t>
            </a:r>
            <a:r>
              <a:rPr dirty="0" smtClean="0" sz="1100" spc="-12">
                <a:latin typeface="Sylfaen"/>
                <a:cs typeface="Sylfaen"/>
              </a:rPr>
              <a:t>უ</a:t>
            </a:r>
            <a:r>
              <a:rPr dirty="0" smtClean="0" sz="1100" spc="-12">
                <a:latin typeface="Sylfaen"/>
                <a:cs typeface="Sylfaen"/>
              </a:rPr>
              <a:t>რი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ს</a:t>
            </a:r>
            <a:r>
              <a:rPr dirty="0" smtClean="0" sz="1100" spc="-12">
                <a:latin typeface="Sylfaen"/>
                <a:cs typeface="Sylfaen"/>
              </a:rPr>
              <a:t>ო</a:t>
            </a:r>
            <a:r>
              <a:rPr dirty="0" smtClean="0" sz="1100" spc="33">
                <a:latin typeface="Calibri"/>
                <a:cs typeface="Calibri"/>
              </a:rPr>
              <a:t>.</a:t>
            </a:r>
            <a:r>
              <a:rPr dirty="0" smtClean="0" sz="1100" spc="33">
                <a:latin typeface="Calibri"/>
                <a:cs typeface="Calibri"/>
              </a:rPr>
              <a:t> </a:t>
            </a:r>
            <a:r>
              <a:rPr dirty="0" smtClean="0" sz="1100" spc="33">
                <a:latin typeface="Calibri"/>
                <a:cs typeface="Calibri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ზ</a:t>
            </a:r>
            <a:r>
              <a:rPr dirty="0" smtClean="0" sz="1100" spc="-12">
                <a:latin typeface="Sylfaen"/>
                <a:cs typeface="Sylfaen"/>
              </a:rPr>
              <a:t>ე</a:t>
            </a:r>
            <a:r>
              <a:rPr dirty="0" smtClean="0" sz="1100" spc="-12">
                <a:latin typeface="Sylfaen"/>
                <a:cs typeface="Sylfaen"/>
              </a:rPr>
              <a:t>დ</a:t>
            </a:r>
            <a:r>
              <a:rPr dirty="0" smtClean="0" sz="1100" spc="-12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ფ</a:t>
            </a:r>
            <a:r>
              <a:rPr dirty="0" smtClean="0" sz="1100" spc="-12">
                <a:latin typeface="Sylfaen"/>
                <a:cs typeface="Sylfaen"/>
              </a:rPr>
              <a:t>ე</a:t>
            </a:r>
            <a:r>
              <a:rPr dirty="0" smtClean="0" sz="1100" spc="-12">
                <a:latin typeface="Sylfaen"/>
                <a:cs typeface="Sylfaen"/>
              </a:rPr>
              <a:t>ნ</a:t>
            </a:r>
            <a:r>
              <a:rPr dirty="0" smtClean="0" sz="1100" spc="-12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 </a:t>
            </a:r>
            <a:endParaRPr sz="1100">
              <a:latin typeface="Sylfaen"/>
              <a:cs typeface="Sylfaen"/>
            </a:endParaRPr>
          </a:p>
          <a:p>
            <a:pPr marL="12700" algn="just">
              <a:lnSpc>
                <a:spcPts val="1448"/>
              </a:lnSpc>
              <a:spcBef>
                <a:spcPts val="861"/>
              </a:spcBef>
            </a:pPr>
            <a:r>
              <a:rPr dirty="0" smtClean="0" sz="1100">
                <a:latin typeface="Sylfaen"/>
                <a:cs typeface="Sylfaen"/>
              </a:rPr>
              <a:t>ა</a:t>
            </a:r>
            <a:r>
              <a:rPr dirty="0" smtClean="0" sz="1100">
                <a:latin typeface="Sylfaen"/>
                <a:cs typeface="Sylfaen"/>
              </a:rPr>
              <a:t>ვი</a:t>
            </a:r>
            <a:r>
              <a:rPr dirty="0" smtClean="0" sz="1100" spc="-9">
                <a:latin typeface="Sylfaen"/>
                <a:cs typeface="Sylfaen"/>
              </a:rPr>
              <a:t>ღ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42">
                <a:latin typeface="Sylfaen"/>
                <a:cs typeface="Sylfaen"/>
              </a:rPr>
              <a:t> </a:t>
            </a:r>
            <a:r>
              <a:rPr dirty="0" smtClean="0" sz="1100" spc="-58">
                <a:latin typeface="Sylfaen"/>
                <a:cs typeface="Sylfaen"/>
              </a:rPr>
              <a:t>ნ</a:t>
            </a:r>
            <a:r>
              <a:rPr dirty="0" smtClean="0" sz="1100" spc="-55">
                <a:latin typeface="Sylfaen"/>
                <a:cs typeface="Sylfaen"/>
              </a:rPr>
              <a:t>ი</a:t>
            </a:r>
            <a:r>
              <a:rPr dirty="0" smtClean="0" sz="1100" spc="-52">
                <a:latin typeface="Sylfaen"/>
                <a:cs typeface="Sylfaen"/>
              </a:rPr>
              <a:t>ჩ</a:t>
            </a:r>
            <a:r>
              <a:rPr dirty="0" smtClean="0" sz="1100" spc="-50">
                <a:latin typeface="Sylfaen"/>
                <a:cs typeface="Sylfaen"/>
              </a:rPr>
              <a:t>ბ</a:t>
            </a:r>
            <a:r>
              <a:rPr dirty="0" smtClean="0" sz="1100" spc="-51">
                <a:latin typeface="Sylfaen"/>
                <a:cs typeface="Sylfaen"/>
              </a:rPr>
              <a:t>ე</a:t>
            </a:r>
            <a:r>
              <a:rPr dirty="0" smtClean="0" sz="1100" spc="-51">
                <a:latin typeface="Sylfaen"/>
                <a:cs typeface="Sylfaen"/>
              </a:rPr>
              <a:t>ბის</a:t>
            </a:r>
            <a:r>
              <a:rPr dirty="0" smtClean="0" sz="1100" spc="99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ყ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ბი</a:t>
            </a:r>
            <a:r>
              <a:rPr dirty="0" smtClean="0" sz="1100" spc="14">
                <a:latin typeface="Sylfaen"/>
                <a:cs typeface="Sylfaen"/>
              </a:rPr>
              <a:t>თ</a:t>
            </a:r>
            <a:r>
              <a:rPr dirty="0" smtClean="0" sz="1100" spc="0">
                <a:latin typeface="Calibri"/>
                <a:cs typeface="Calibri"/>
              </a:rPr>
              <a:t>,</a:t>
            </a:r>
            <a:r>
              <a:rPr dirty="0" smtClean="0" sz="1100" spc="-31">
                <a:latin typeface="Calibri"/>
                <a:cs typeface="Calibri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ხ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7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14">
                <a:latin typeface="Sylfaen"/>
                <a:cs typeface="Sylfaen"/>
              </a:rPr>
              <a:t>ტ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83">
                <a:latin typeface="Sylfaen"/>
                <a:cs typeface="Sylfaen"/>
              </a:rPr>
              <a:t>რ</a:t>
            </a:r>
            <a:r>
              <a:rPr dirty="0" smtClean="0" sz="1100" spc="-105">
                <a:latin typeface="Sylfaen"/>
                <a:cs typeface="Sylfaen"/>
              </a:rPr>
              <a:t>უ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64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ფ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8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ჩ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20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როს</a:t>
            </a:r>
            <a:r>
              <a:rPr dirty="0" smtClean="0" sz="1100" spc="147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ვი</a:t>
            </a:r>
            <a:r>
              <a:rPr dirty="0" smtClean="0" sz="1100" spc="-14">
                <a:latin typeface="Sylfaen"/>
                <a:cs typeface="Sylfaen"/>
              </a:rPr>
              <a:t>წ</a:t>
            </a:r>
            <a:r>
              <a:rPr dirty="0" smtClean="0" sz="1100" spc="-9">
                <a:latin typeface="Sylfaen"/>
                <a:cs typeface="Sylfaen"/>
              </a:rPr>
              <a:t>ყ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endParaRPr sz="1100">
              <a:latin typeface="Sylfaen"/>
              <a:cs typeface="Sylfaen"/>
            </a:endParaRPr>
          </a:p>
          <a:p>
            <a:pPr marL="12700" algn="just">
              <a:lnSpc>
                <a:spcPts val="1448"/>
              </a:lnSpc>
              <a:spcBef>
                <a:spcPts val="861"/>
              </a:spcBef>
            </a:pPr>
            <a:r>
              <a:rPr dirty="0" smtClean="0" sz="1100" spc="-5">
                <a:latin typeface="Sylfaen"/>
                <a:cs typeface="Sylfaen"/>
              </a:rPr>
              <a:t>თ</a:t>
            </a:r>
            <a:r>
              <a:rPr dirty="0" smtClean="0" sz="1100" spc="-5">
                <a:latin typeface="Sylfaen"/>
                <a:cs typeface="Sylfaen"/>
              </a:rPr>
              <a:t>ხ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ლ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ფ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ნ</a:t>
            </a:r>
            <a:r>
              <a:rPr dirty="0" smtClean="0" sz="1100" spc="-5">
                <a:latin typeface="Sylfaen"/>
                <a:cs typeface="Sylfaen"/>
              </a:rPr>
              <a:t>ის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3">
                <a:latin typeface="Calibri"/>
                <a:cs typeface="Calibri"/>
              </a:rPr>
              <a:t>(5</a:t>
            </a:r>
            <a:r>
              <a:rPr dirty="0" smtClean="0" sz="1100" spc="3">
                <a:latin typeface="Calibri"/>
                <a:cs typeface="Calibri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ს</a:t>
            </a:r>
            <a:r>
              <a:rPr dirty="0" smtClean="0" sz="1100" spc="-5">
                <a:latin typeface="Sylfaen"/>
                <a:cs typeface="Sylfaen"/>
              </a:rPr>
              <a:t>მ</a:t>
            </a:r>
            <a:r>
              <a:rPr dirty="0" smtClean="0" sz="1100" spc="3">
                <a:latin typeface="Calibri"/>
                <a:cs typeface="Calibri"/>
              </a:rPr>
              <a:t>)</a:t>
            </a:r>
            <a:r>
              <a:rPr dirty="0" smtClean="0" sz="1100" spc="3">
                <a:latin typeface="Calibri"/>
                <a:cs typeface="Calibri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ღ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ბა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ს</a:t>
            </a:r>
            <a:r>
              <a:rPr dirty="0" smtClean="0" sz="1100" spc="-5">
                <a:latin typeface="Sylfaen"/>
                <a:cs typeface="Sylfaen"/>
              </a:rPr>
              <a:t>პ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ც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ლ</a:t>
            </a:r>
            <a:r>
              <a:rPr dirty="0" smtClean="0" sz="1100" spc="-5">
                <a:latin typeface="Sylfaen"/>
                <a:cs typeface="Sylfaen"/>
              </a:rPr>
              <a:t>უ</a:t>
            </a:r>
            <a:r>
              <a:rPr dirty="0" smtClean="0" sz="1100" spc="-5">
                <a:latin typeface="Sylfaen"/>
                <a:cs typeface="Sylfaen"/>
              </a:rPr>
              <a:t>რი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დ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ნ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ბ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თ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დ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ს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პრ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პ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რ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ც</a:t>
            </a:r>
            <a:r>
              <a:rPr dirty="0" smtClean="0" sz="1100" spc="-5">
                <a:latin typeface="Sylfaen"/>
                <a:cs typeface="Sylfaen"/>
              </a:rPr>
              <a:t>იო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რ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ღ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ბ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თ</a:t>
            </a:r>
            <a:r>
              <a:rPr dirty="0" smtClean="0" sz="1100" spc="3">
                <a:latin typeface="Calibri"/>
                <a:cs typeface="Calibri"/>
              </a:rPr>
              <a:t>.</a:t>
            </a:r>
            <a:r>
              <a:rPr dirty="0" smtClean="0" sz="1100" spc="3">
                <a:latin typeface="Calibri"/>
                <a:cs typeface="Calibri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ყ</a:t>
            </a:r>
            <a:r>
              <a:rPr dirty="0" smtClean="0" sz="1100" spc="-5">
                <a:latin typeface="Sylfaen"/>
                <a:cs typeface="Sylfaen"/>
              </a:rPr>
              <a:t>ვ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ლ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  <a:p>
            <a:pPr marL="12700" marR="4852" algn="just">
              <a:lnSpc>
                <a:spcPct val="109741"/>
              </a:lnSpc>
              <a:spcBef>
                <a:spcPts val="1051"/>
              </a:spcBef>
            </a:pP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რ</a:t>
            </a:r>
            <a:r>
              <a:rPr dirty="0" smtClean="0" sz="1100" spc="-2">
                <a:latin typeface="Sylfaen"/>
                <a:cs typeface="Sylfaen"/>
              </a:rPr>
              <a:t>ტ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ფ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ქ</a:t>
            </a:r>
            <a:r>
              <a:rPr dirty="0" smtClean="0" sz="1100" spc="-2">
                <a:latin typeface="Sylfaen"/>
                <a:cs typeface="Sylfaen"/>
              </a:rPr>
              <a:t>ტ</a:t>
            </a:r>
            <a:r>
              <a:rPr dirty="0" smtClean="0" sz="1100" spc="-2">
                <a:latin typeface="Sylfaen"/>
                <a:cs typeface="Sylfaen"/>
              </a:rPr>
              <a:t>ს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მ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ც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თ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ვი</a:t>
            </a:r>
            <a:r>
              <a:rPr dirty="0" smtClean="0" sz="1100" spc="-2">
                <a:latin typeface="Sylfaen"/>
                <a:cs typeface="Sylfaen"/>
              </a:rPr>
              <a:t>ს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ს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ნ</a:t>
            </a:r>
            <a:r>
              <a:rPr dirty="0" smtClean="0" sz="1100" spc="-2">
                <a:latin typeface="Sylfaen"/>
                <a:cs typeface="Sylfaen"/>
              </a:rPr>
              <a:t>ვ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ნ</a:t>
            </a:r>
            <a:r>
              <a:rPr dirty="0" smtClean="0" sz="1100" spc="-2">
                <a:latin typeface="Sylfaen"/>
                <a:cs typeface="Sylfaen"/>
              </a:rPr>
              <a:t>ტ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რო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ნ</a:t>
            </a:r>
            <a:r>
              <a:rPr dirty="0" smtClean="0" sz="1100" spc="-2">
                <a:latin typeface="Sylfaen"/>
                <a:cs typeface="Sylfaen"/>
              </a:rPr>
              <a:t>ო</a:t>
            </a:r>
            <a:r>
              <a:rPr dirty="0" smtClean="0" sz="1100" spc="-2">
                <a:latin typeface="Sylfaen"/>
                <a:cs typeface="Sylfaen"/>
              </a:rPr>
              <a:t>მ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რი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დ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დ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ფ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ქ</a:t>
            </a:r>
            <a:r>
              <a:rPr dirty="0" smtClean="0" sz="1100" spc="-2">
                <a:latin typeface="Sylfaen"/>
                <a:cs typeface="Sylfaen"/>
              </a:rPr>
              <a:t>ს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რ</a:t>
            </a:r>
            <a:r>
              <a:rPr dirty="0" smtClean="0" sz="1100" spc="-2">
                <a:latin typeface="Sylfaen"/>
                <a:cs typeface="Sylfaen"/>
              </a:rPr>
              <a:t>დ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ს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ვ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ლ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დ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ვ</a:t>
            </a:r>
            <a:r>
              <a:rPr dirty="0" smtClean="0" sz="1100" spc="-2">
                <a:latin typeface="Sylfaen"/>
                <a:cs typeface="Sylfaen"/>
              </a:rPr>
              <a:t>თ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რ</a:t>
            </a:r>
            <a:r>
              <a:rPr dirty="0" smtClean="0" sz="1100" spc="-2">
                <a:latin typeface="Sylfaen"/>
                <a:cs typeface="Sylfaen"/>
              </a:rPr>
              <a:t>შ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58">
                <a:latin typeface="Calibri"/>
                <a:cs typeface="Calibri"/>
              </a:rPr>
              <a:t>.</a:t>
            </a:r>
            <a:r>
              <a:rPr dirty="0" smtClean="0" sz="1100" spc="58">
                <a:latin typeface="Calibri"/>
                <a:cs typeface="Calibri"/>
              </a:rPr>
              <a:t> </a:t>
            </a:r>
            <a:r>
              <a:rPr dirty="0" smtClean="0" sz="1100" spc="-9">
                <a:latin typeface="Times New Roman"/>
                <a:cs typeface="Times New Roman"/>
              </a:rPr>
              <a:t>I</a:t>
            </a:r>
            <a:r>
              <a:rPr dirty="0" smtClean="0" sz="1100" spc="-9">
                <a:latin typeface="Times New Roman"/>
                <a:cs typeface="Times New Roman"/>
              </a:rPr>
              <a:t>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029581" y="3285825"/>
            <a:ext cx="273427" cy="165607"/>
          </a:xfrm>
          <a:prstGeom prst="rect">
            <a:avLst/>
          </a:prstGeom>
        </p:spPr>
        <p:txBody>
          <a:bodyPr wrap="square" lIns="0" tIns="7778" rIns="0" bIns="0" rtlCol="0">
            <a:noAutofit/>
          </a:bodyPr>
          <a:lstStyle/>
          <a:p>
            <a:pPr marL="12700">
              <a:lnSpc>
                <a:spcPts val="1225"/>
              </a:lnSpc>
            </a:pPr>
            <a:r>
              <a:rPr dirty="0" smtClean="0" sz="1100" spc="2">
                <a:latin typeface="Times New Roman"/>
                <a:cs typeface="Times New Roman"/>
              </a:rPr>
              <a:t>Si</a:t>
            </a:r>
            <a:r>
              <a:rPr dirty="0" smtClean="0" sz="1100" spc="2">
                <a:latin typeface="Times New Roman"/>
                <a:cs typeface="Times New Roman"/>
              </a:rPr>
              <a:t>t</a:t>
            </a:r>
            <a:r>
              <a:rPr dirty="0" smtClean="0" sz="1100" spc="2">
                <a:latin typeface="Times New Roman"/>
                <a:cs typeface="Times New Roman"/>
              </a:rPr>
              <a:t>u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674614" y="3303253"/>
            <a:ext cx="100727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შ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029581" y="3597385"/>
            <a:ext cx="165240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ღ</a:t>
            </a:r>
            <a:r>
              <a:rPr dirty="0" smtClean="0" sz="1100" spc="-6">
                <a:latin typeface="Sylfaen"/>
                <a:cs typeface="Sylfaen"/>
              </a:rPr>
              <a:t>მ</a:t>
            </a:r>
            <a:r>
              <a:rPr dirty="0" smtClean="0" sz="1100" spc="-6">
                <a:latin typeface="Sylfaen"/>
                <a:cs typeface="Sylfaen"/>
              </a:rPr>
              <a:t>ო</a:t>
            </a:r>
            <a:r>
              <a:rPr dirty="0" smtClean="0" sz="1100" spc="-6">
                <a:latin typeface="Sylfaen"/>
                <a:cs typeface="Sylfaen"/>
              </a:rPr>
              <a:t>ჩ</a:t>
            </a:r>
            <a:r>
              <a:rPr dirty="0" smtClean="0" sz="1100" spc="-6">
                <a:latin typeface="Sylfaen"/>
                <a:cs typeface="Sylfaen"/>
              </a:rPr>
              <a:t>ე</a:t>
            </a:r>
            <a:r>
              <a:rPr dirty="0" smtClean="0" sz="1100" spc="-6">
                <a:latin typeface="Sylfaen"/>
                <a:cs typeface="Sylfaen"/>
              </a:rPr>
              <a:t>ნ</a:t>
            </a:r>
            <a:r>
              <a:rPr dirty="0" smtClean="0" sz="1100" spc="-6">
                <a:latin typeface="Sylfaen"/>
                <a:cs typeface="Sylfaen"/>
              </a:rPr>
              <a:t>ი</a:t>
            </a:r>
            <a:r>
              <a:rPr dirty="0" smtClean="0" sz="1100" spc="-6">
                <a:latin typeface="Sylfaen"/>
                <a:cs typeface="Sylfaen"/>
              </a:rPr>
              <a:t>ლ</a:t>
            </a:r>
            <a:r>
              <a:rPr dirty="0" smtClean="0" sz="1100" spc="-6">
                <a:latin typeface="Sylfaen"/>
                <a:cs typeface="Sylfaen"/>
              </a:rPr>
              <a:t>ი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რ</a:t>
            </a:r>
            <a:r>
              <a:rPr dirty="0" smtClean="0" sz="1100" spc="-6">
                <a:latin typeface="Sylfaen"/>
                <a:cs typeface="Sylfaen"/>
              </a:rPr>
              <a:t>ტ</a:t>
            </a:r>
            <a:r>
              <a:rPr dirty="0" smtClean="0" sz="1100" spc="-6">
                <a:latin typeface="Sylfaen"/>
                <a:cs typeface="Sylfaen"/>
              </a:rPr>
              <a:t>ე</a:t>
            </a:r>
            <a:r>
              <a:rPr dirty="0" smtClean="0" sz="1100" spc="-6">
                <a:latin typeface="Sylfaen"/>
                <a:cs typeface="Sylfaen"/>
              </a:rPr>
              <a:t>ფ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ქ</a:t>
            </a:r>
            <a:r>
              <a:rPr dirty="0" smtClean="0" sz="1100" spc="-6">
                <a:latin typeface="Sylfaen"/>
                <a:cs typeface="Sylfaen"/>
              </a:rPr>
              <a:t>ტ</a:t>
            </a:r>
            <a:r>
              <a:rPr dirty="0" smtClean="0" sz="1100" spc="-6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029581" y="3891517"/>
            <a:ext cx="74677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5">
                <a:latin typeface="Sylfaen"/>
                <a:cs typeface="Sylfaen"/>
              </a:rPr>
              <a:t>და</a:t>
            </a:r>
            <a:r>
              <a:rPr dirty="0" smtClean="0" sz="1100" spc="-35">
                <a:latin typeface="Sylfaen"/>
                <a:cs typeface="Sylfaen"/>
              </a:rPr>
              <a:t>ვ</a:t>
            </a:r>
            <a:r>
              <a:rPr dirty="0" smtClean="0" sz="1100" spc="-35">
                <a:latin typeface="Sylfaen"/>
                <a:cs typeface="Sylfaen"/>
              </a:rPr>
              <a:t>ი</a:t>
            </a:r>
            <a:r>
              <a:rPr dirty="0" smtClean="0" sz="1100" spc="-35">
                <a:latin typeface="Sylfaen"/>
                <a:cs typeface="Sylfaen"/>
              </a:rPr>
              <a:t>ტ</a:t>
            </a:r>
            <a:r>
              <a:rPr dirty="0" smtClean="0" sz="1100" spc="-35">
                <a:latin typeface="Sylfaen"/>
                <a:cs typeface="Sylfaen"/>
              </a:rPr>
              <a:t>ა</a:t>
            </a:r>
            <a:r>
              <a:rPr dirty="0" smtClean="0" sz="1100" spc="-35">
                <a:latin typeface="Sylfaen"/>
                <a:cs typeface="Sylfaen"/>
              </a:rPr>
              <a:t>ნ</a:t>
            </a:r>
            <a:r>
              <a:rPr dirty="0" smtClean="0" sz="1100" spc="-35">
                <a:latin typeface="Sylfaen"/>
                <a:cs typeface="Sylfaen"/>
              </a:rPr>
              <a:t>ე</a:t>
            </a:r>
            <a:r>
              <a:rPr dirty="0" smtClean="0" sz="1100" spc="-35">
                <a:latin typeface="Sylfaen"/>
                <a:cs typeface="Sylfaen"/>
              </a:rPr>
              <a:t>თ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112002" y="3891517"/>
            <a:ext cx="56996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20">
                <a:latin typeface="Sylfaen"/>
                <a:cs typeface="Sylfaen"/>
              </a:rPr>
              <a:t>ს</a:t>
            </a:r>
            <a:r>
              <a:rPr dirty="0" smtClean="0" sz="1100" spc="20">
                <a:latin typeface="Sylfaen"/>
                <a:cs typeface="Sylfaen"/>
              </a:rPr>
              <a:t>ა</a:t>
            </a:r>
            <a:r>
              <a:rPr dirty="0" smtClean="0" sz="1100" spc="20">
                <a:latin typeface="Sylfaen"/>
                <a:cs typeface="Sylfaen"/>
              </a:rPr>
              <a:t>ე</a:t>
            </a:r>
            <a:r>
              <a:rPr dirty="0" smtClean="0" sz="1100" spc="20">
                <a:latin typeface="Sylfaen"/>
                <a:cs typeface="Sylfaen"/>
              </a:rPr>
              <a:t>რ</a:t>
            </a:r>
            <a:r>
              <a:rPr dirty="0" smtClean="0" sz="1100" spc="20">
                <a:latin typeface="Sylfaen"/>
                <a:cs typeface="Sylfaen"/>
              </a:rPr>
              <a:t>თ</a:t>
            </a:r>
            <a:r>
              <a:rPr dirty="0" smtClean="0" sz="1100" spc="20">
                <a:latin typeface="Sylfaen"/>
                <a:cs typeface="Sylfaen"/>
              </a:rPr>
              <a:t>ო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029581" y="4185649"/>
            <a:ext cx="526924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6">
                <a:latin typeface="Sylfaen"/>
                <a:cs typeface="Sylfaen"/>
              </a:rPr>
              <a:t>გ</a:t>
            </a:r>
            <a:r>
              <a:rPr dirty="0" smtClean="0" sz="1100" spc="-36">
                <a:latin typeface="Sylfaen"/>
                <a:cs typeface="Sylfaen"/>
              </a:rPr>
              <a:t>ე</a:t>
            </a:r>
            <a:r>
              <a:rPr dirty="0" smtClean="0" sz="1100" spc="-36">
                <a:latin typeface="Sylfaen"/>
                <a:cs typeface="Sylfaen"/>
              </a:rPr>
              <a:t>გ</a:t>
            </a:r>
            <a:r>
              <a:rPr dirty="0" smtClean="0" sz="1100" spc="-36">
                <a:latin typeface="Sylfaen"/>
                <a:cs typeface="Sylfaen"/>
              </a:rPr>
              <a:t>მ</a:t>
            </a:r>
            <a:r>
              <a:rPr dirty="0" smtClean="0" sz="1100" spc="-36">
                <a:latin typeface="Sylfaen"/>
                <a:cs typeface="Sylfaen"/>
              </a:rPr>
              <a:t>ა</a:t>
            </a:r>
            <a:r>
              <a:rPr dirty="0" smtClean="0" sz="1100" spc="-36">
                <a:latin typeface="Sylfaen"/>
                <a:cs typeface="Sylfaen"/>
              </a:rPr>
              <a:t>ზ</a:t>
            </a:r>
            <a:r>
              <a:rPr dirty="0" smtClean="0" sz="1100" spc="-36">
                <a:latin typeface="Sylfaen"/>
                <a:cs typeface="Sylfaen"/>
              </a:rPr>
              <a:t>ე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892546" y="4185649"/>
            <a:ext cx="789112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">
                <a:latin typeface="Sylfaen"/>
                <a:cs typeface="Sylfaen"/>
              </a:rPr>
              <a:t>ს</a:t>
            </a:r>
            <a:r>
              <a:rPr dirty="0" smtClean="0" sz="1100" spc="-3">
                <a:latin typeface="Sylfaen"/>
                <a:cs typeface="Sylfaen"/>
              </a:rPr>
              <a:t>ი</a:t>
            </a:r>
            <a:r>
              <a:rPr dirty="0" smtClean="0" sz="1100" spc="-3">
                <a:latin typeface="Sylfaen"/>
                <a:cs typeface="Sylfaen"/>
              </a:rPr>
              <a:t>ღ</a:t>
            </a:r>
            <a:r>
              <a:rPr dirty="0" smtClean="0" sz="1100" spc="-3">
                <a:latin typeface="Sylfaen"/>
                <a:cs typeface="Sylfaen"/>
              </a:rPr>
              <a:t>რ</a:t>
            </a:r>
            <a:r>
              <a:rPr dirty="0" smtClean="0" sz="1100" spc="-3">
                <a:latin typeface="Sylfaen"/>
                <a:cs typeface="Sylfaen"/>
              </a:rPr>
              <a:t>მ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ბ</a:t>
            </a:r>
            <a:r>
              <a:rPr dirty="0" smtClean="0" sz="1100" spc="-3">
                <a:latin typeface="Sylfaen"/>
                <a:cs typeface="Sylfaen"/>
              </a:rPr>
              <a:t>ი</a:t>
            </a:r>
            <a:r>
              <a:rPr dirty="0" smtClean="0" sz="1100" spc="-3">
                <a:latin typeface="Sylfaen"/>
                <a:cs typeface="Sylfaen"/>
              </a:rPr>
              <a:t>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029581" y="4470019"/>
            <a:ext cx="804522" cy="175370"/>
          </a:xfrm>
          <a:prstGeom prst="rect">
            <a:avLst/>
          </a:prstGeom>
        </p:spPr>
        <p:txBody>
          <a:bodyPr wrap="square" lIns="0" tIns="7842" rIns="0" bIns="0" rtlCol="0">
            <a:noAutofit/>
          </a:bodyPr>
          <a:lstStyle/>
          <a:p>
            <a:pPr marL="12700">
              <a:lnSpc>
                <a:spcPts val="1235"/>
              </a:lnSpc>
            </a:pPr>
            <a:r>
              <a:rPr dirty="0" smtClean="0" sz="1100" spc="-59">
                <a:latin typeface="Sylfaen"/>
                <a:cs typeface="Sylfaen"/>
              </a:rPr>
              <a:t>მ</a:t>
            </a:r>
            <a:r>
              <a:rPr dirty="0" smtClean="0" sz="1100" spc="-59">
                <a:latin typeface="Sylfaen"/>
                <a:cs typeface="Sylfaen"/>
              </a:rPr>
              <a:t>ით</a:t>
            </a:r>
            <a:r>
              <a:rPr dirty="0" smtClean="0" sz="1100" spc="-59">
                <a:latin typeface="Sylfaen"/>
                <a:cs typeface="Sylfaen"/>
              </a:rPr>
              <a:t>ი</a:t>
            </a:r>
            <a:r>
              <a:rPr dirty="0" smtClean="0" sz="1100" spc="-59">
                <a:latin typeface="Sylfaen"/>
                <a:cs typeface="Sylfaen"/>
              </a:rPr>
              <a:t>თ</a:t>
            </a:r>
            <a:r>
              <a:rPr dirty="0" smtClean="0" sz="1100" spc="-59">
                <a:latin typeface="Sylfaen"/>
                <a:cs typeface="Sylfaen"/>
              </a:rPr>
              <a:t>ე</a:t>
            </a:r>
            <a:r>
              <a:rPr dirty="0" smtClean="0" sz="1100" spc="-59">
                <a:latin typeface="Sylfaen"/>
                <a:cs typeface="Sylfaen"/>
              </a:rPr>
              <a:t>ბ</a:t>
            </a:r>
            <a:r>
              <a:rPr dirty="0" smtClean="0" sz="1100" spc="-59">
                <a:latin typeface="Sylfaen"/>
                <a:cs typeface="Sylfaen"/>
              </a:rPr>
              <a:t>ი</a:t>
            </a:r>
            <a:r>
              <a:rPr dirty="0" smtClean="0" sz="1100" spc="-59">
                <a:latin typeface="Sylfaen"/>
                <a:cs typeface="Sylfaen"/>
              </a:rPr>
              <a:t>თ</a:t>
            </a:r>
            <a:r>
              <a:rPr dirty="0" smtClean="0" sz="1100" spc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950458" y="4479781"/>
            <a:ext cx="73134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">
                <a:latin typeface="Sylfaen"/>
                <a:cs typeface="Sylfaen"/>
              </a:rPr>
              <a:t>გ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თ</a:t>
            </a:r>
            <a:r>
              <a:rPr dirty="0" smtClean="0" sz="1100" spc="-3">
                <a:latin typeface="Sylfaen"/>
                <a:cs typeface="Sylfaen"/>
              </a:rPr>
              <a:t>ხ</a:t>
            </a:r>
            <a:r>
              <a:rPr dirty="0" smtClean="0" sz="1100" spc="-3">
                <a:latin typeface="Sylfaen"/>
                <a:cs typeface="Sylfaen"/>
              </a:rPr>
              <a:t>რ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ბ</a:t>
            </a:r>
            <a:r>
              <a:rPr dirty="0" smtClean="0" sz="1100" spc="-3">
                <a:latin typeface="Sylfaen"/>
                <a:cs typeface="Sylfaen"/>
              </a:rPr>
              <a:t>ი</a:t>
            </a:r>
            <a:r>
              <a:rPr dirty="0" smtClean="0" sz="1100" spc="-3">
                <a:latin typeface="Sylfaen"/>
                <a:cs typeface="Sylfaen"/>
              </a:rPr>
              <a:t>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30604" y="4764151"/>
            <a:ext cx="5552518" cy="175370"/>
          </a:xfrm>
          <a:prstGeom prst="rect">
            <a:avLst/>
          </a:prstGeom>
        </p:spPr>
        <p:txBody>
          <a:bodyPr wrap="square" lIns="0" tIns="7842" rIns="0" bIns="0" rtlCol="0">
            <a:noAutofit/>
          </a:bodyPr>
          <a:lstStyle/>
          <a:p>
            <a:pPr marL="12700">
              <a:lnSpc>
                <a:spcPts val="1235"/>
              </a:lnSpc>
            </a:pPr>
            <a:r>
              <a:rPr dirty="0" smtClean="0" sz="1100" spc="-1">
                <a:latin typeface="Sylfaen"/>
                <a:cs typeface="Sylfaen"/>
              </a:rPr>
              <a:t>პ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რ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ლ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ლ</a:t>
            </a:r>
            <a:r>
              <a:rPr dirty="0" smtClean="0" sz="1100" spc="-1">
                <a:latin typeface="Sylfaen"/>
                <a:cs typeface="Sylfaen"/>
              </a:rPr>
              <a:t>უ</a:t>
            </a:r>
            <a:r>
              <a:rPr dirty="0" smtClean="0" sz="1100" spc="-1">
                <a:latin typeface="Sylfaen"/>
                <a:cs typeface="Sylfaen"/>
              </a:rPr>
              <a:t>რ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დ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გ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ვ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ს</a:t>
            </a:r>
            <a:r>
              <a:rPr dirty="0" smtClean="0" sz="1100" spc="-1">
                <a:latin typeface="Sylfaen"/>
                <a:cs typeface="Sylfaen"/>
              </a:rPr>
              <a:t>უ</a:t>
            </a:r>
            <a:r>
              <a:rPr dirty="0" smtClean="0" sz="1100" spc="-1">
                <a:latin typeface="Sylfaen"/>
                <a:cs typeface="Sylfaen"/>
              </a:rPr>
              <a:t>ფთ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ვ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თ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ჭრ</a:t>
            </a:r>
            <a:r>
              <a:rPr dirty="0" smtClean="0" sz="1100" spc="-1">
                <a:latin typeface="Sylfaen"/>
                <a:cs typeface="Sylfaen"/>
              </a:rPr>
              <a:t>ი</a:t>
            </a:r>
            <a:r>
              <a:rPr dirty="0" smtClean="0" sz="1100" spc="-1">
                <a:latin typeface="Sylfaen"/>
                <a:cs typeface="Sylfaen"/>
              </a:rPr>
              <a:t>ლ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ბ</a:t>
            </a:r>
            <a:r>
              <a:rPr dirty="0" smtClean="0" sz="1100" spc="-1">
                <a:latin typeface="Sylfaen"/>
                <a:cs typeface="Sylfaen"/>
              </a:rPr>
              <a:t>ი</a:t>
            </a:r>
            <a:r>
              <a:rPr dirty="0" smtClean="0" sz="1100" spc="69">
                <a:latin typeface="Calibri"/>
                <a:cs typeface="Calibri"/>
              </a:rPr>
              <a:t>,</a:t>
            </a:r>
            <a:r>
              <a:rPr dirty="0" smtClean="0" sz="1100" spc="69">
                <a:latin typeface="Calibri"/>
                <a:cs typeface="Calibri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რ</a:t>
            </a:r>
            <a:r>
              <a:rPr dirty="0" smtClean="0" sz="1100" spc="-1">
                <a:latin typeface="Sylfaen"/>
                <a:cs typeface="Sylfaen"/>
              </a:rPr>
              <a:t>ო</a:t>
            </a:r>
            <a:r>
              <a:rPr dirty="0" smtClean="0" sz="1100" spc="-1">
                <a:latin typeface="Sylfaen"/>
                <a:cs typeface="Sylfaen"/>
              </a:rPr>
              <a:t>მ</a:t>
            </a:r>
            <a:r>
              <a:rPr dirty="0" smtClean="0" sz="1100" spc="-1">
                <a:latin typeface="Sylfaen"/>
                <a:cs typeface="Sylfaen"/>
              </a:rPr>
              <a:t>ლ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ბ</a:t>
            </a:r>
            <a:r>
              <a:rPr dirty="0" smtClean="0" sz="1100" spc="-1">
                <a:latin typeface="Sylfaen"/>
                <a:cs typeface="Sylfaen"/>
              </a:rPr>
              <a:t>ი</a:t>
            </a:r>
            <a:r>
              <a:rPr dirty="0" smtClean="0" sz="1100" spc="-1">
                <a:latin typeface="Sylfaen"/>
                <a:cs typeface="Sylfaen"/>
              </a:rPr>
              <a:t>ც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პ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რ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ლ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ლ</a:t>
            </a:r>
            <a:r>
              <a:rPr dirty="0" smtClean="0" sz="1100" spc="-1">
                <a:latin typeface="Sylfaen"/>
                <a:cs typeface="Sylfaen"/>
              </a:rPr>
              <a:t>უ</a:t>
            </a:r>
            <a:r>
              <a:rPr dirty="0" smtClean="0" sz="1100" spc="-1">
                <a:latin typeface="Sylfaen"/>
                <a:cs typeface="Sylfaen"/>
              </a:rPr>
              <a:t>რ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დ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გ</a:t>
            </a:r>
            <a:r>
              <a:rPr dirty="0" smtClean="0" sz="1100" spc="-1">
                <a:latin typeface="Sylfaen"/>
                <a:cs typeface="Sylfaen"/>
              </a:rPr>
              <a:t>რ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ფი</a:t>
            </a:r>
            <a:r>
              <a:rPr dirty="0" smtClean="0" sz="1100" spc="-1">
                <a:latin typeface="Sylfaen"/>
                <a:cs typeface="Sylfaen"/>
              </a:rPr>
              <a:t>კ</a:t>
            </a:r>
            <a:r>
              <a:rPr dirty="0" smtClean="0" sz="1100" spc="-1">
                <a:latin typeface="Sylfaen"/>
                <a:cs typeface="Sylfaen"/>
              </a:rPr>
              <a:t>უ</a:t>
            </a:r>
            <a:r>
              <a:rPr dirty="0" smtClean="0" sz="1100" spc="-1">
                <a:latin typeface="Sylfaen"/>
                <a:cs typeface="Sylfaen"/>
              </a:rPr>
              <a:t>ლ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დ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30604" y="5066521"/>
            <a:ext cx="555196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2">
                <a:latin typeface="Sylfaen"/>
                <a:cs typeface="Sylfaen"/>
              </a:rPr>
              <a:t>ჩ</a:t>
            </a:r>
            <a:r>
              <a:rPr dirty="0" smtClean="0" sz="1100" spc="2">
                <a:latin typeface="Sylfaen"/>
                <a:cs typeface="Sylfaen"/>
              </a:rPr>
              <a:t>ა</a:t>
            </a:r>
            <a:r>
              <a:rPr dirty="0" smtClean="0" sz="1100" spc="2">
                <a:latin typeface="Sylfaen"/>
                <a:cs typeface="Sylfaen"/>
              </a:rPr>
              <a:t>ი</a:t>
            </a:r>
            <a:r>
              <a:rPr dirty="0" smtClean="0" sz="1100" spc="2">
                <a:latin typeface="Sylfaen"/>
                <a:cs typeface="Sylfaen"/>
              </a:rPr>
              <a:t>ხ</a:t>
            </a:r>
            <a:r>
              <a:rPr dirty="0" smtClean="0" sz="1100" spc="2">
                <a:latin typeface="Sylfaen"/>
                <a:cs typeface="Sylfaen"/>
              </a:rPr>
              <a:t>ა</a:t>
            </a:r>
            <a:r>
              <a:rPr dirty="0" smtClean="0" sz="1100" spc="2">
                <a:latin typeface="Sylfaen"/>
                <a:cs typeface="Sylfaen"/>
              </a:rPr>
              <a:t>ტ</a:t>
            </a:r>
            <a:r>
              <a:rPr dirty="0" smtClean="0" sz="1100" spc="2">
                <a:latin typeface="Sylfaen"/>
                <a:cs typeface="Sylfaen"/>
              </a:rPr>
              <a:t>ა</a:t>
            </a:r>
            <a:r>
              <a:rPr dirty="0" smtClean="0" sz="1100" spc="2">
                <a:latin typeface="Sylfaen"/>
                <a:cs typeface="Sylfaen"/>
              </a:rPr>
              <a:t>.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პ</a:t>
            </a:r>
            <a:r>
              <a:rPr dirty="0" smtClean="0" sz="1100" spc="2">
                <a:latin typeface="Sylfaen"/>
                <a:cs typeface="Sylfaen"/>
              </a:rPr>
              <a:t>რ</a:t>
            </a:r>
            <a:r>
              <a:rPr dirty="0" smtClean="0" sz="1100" spc="2">
                <a:latin typeface="Sylfaen"/>
                <a:cs typeface="Sylfaen"/>
              </a:rPr>
              <a:t>ე</a:t>
            </a:r>
            <a:r>
              <a:rPr dirty="0" smtClean="0" sz="1100" spc="2">
                <a:latin typeface="Sylfaen"/>
                <a:cs typeface="Sylfaen"/>
              </a:rPr>
              <a:t>პ</a:t>
            </a:r>
            <a:r>
              <a:rPr dirty="0" smtClean="0" sz="1100" spc="2">
                <a:latin typeface="Sylfaen"/>
                <a:cs typeface="Sylfaen"/>
              </a:rPr>
              <a:t>ა</a:t>
            </a:r>
            <a:r>
              <a:rPr dirty="0" smtClean="0" sz="1100" spc="2">
                <a:latin typeface="Sylfaen"/>
                <a:cs typeface="Sylfaen"/>
              </a:rPr>
              <a:t>რი</a:t>
            </a:r>
            <a:r>
              <a:rPr dirty="0" smtClean="0" sz="1100" spc="2">
                <a:latin typeface="Sylfaen"/>
                <a:cs typeface="Sylfaen"/>
              </a:rPr>
              <a:t>რ</a:t>
            </a:r>
            <a:r>
              <a:rPr dirty="0" smtClean="0" sz="1100" spc="2">
                <a:latin typeface="Sylfaen"/>
                <a:cs typeface="Sylfaen"/>
              </a:rPr>
              <a:t>ე</a:t>
            </a:r>
            <a:r>
              <a:rPr dirty="0" smtClean="0" sz="1100" spc="2">
                <a:latin typeface="Sylfaen"/>
                <a:cs typeface="Sylfaen"/>
              </a:rPr>
              <a:t>ბ</a:t>
            </a:r>
            <a:r>
              <a:rPr dirty="0" smtClean="0" sz="1100" spc="2">
                <a:latin typeface="Sylfaen"/>
                <a:cs typeface="Sylfaen"/>
              </a:rPr>
              <a:t>უ</a:t>
            </a:r>
            <a:r>
              <a:rPr dirty="0" smtClean="0" sz="1100" spc="2">
                <a:latin typeface="Sylfaen"/>
                <a:cs typeface="Sylfaen"/>
              </a:rPr>
              <a:t>ლ</a:t>
            </a:r>
            <a:r>
              <a:rPr dirty="0" smtClean="0" sz="1100" spc="2">
                <a:latin typeface="Sylfaen"/>
                <a:cs typeface="Sylfaen"/>
              </a:rPr>
              <a:t>ი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ნ</a:t>
            </a:r>
            <a:r>
              <a:rPr dirty="0" smtClean="0" sz="1100" spc="2">
                <a:latin typeface="Sylfaen"/>
                <a:cs typeface="Sylfaen"/>
              </a:rPr>
              <a:t>ი</a:t>
            </a:r>
            <a:r>
              <a:rPr dirty="0" smtClean="0" sz="1100" spc="2">
                <a:latin typeface="Sylfaen"/>
                <a:cs typeface="Sylfaen"/>
              </a:rPr>
              <a:t>ა</a:t>
            </a:r>
            <a:r>
              <a:rPr dirty="0" smtClean="0" sz="1100" spc="2">
                <a:latin typeface="Sylfaen"/>
                <a:cs typeface="Sylfaen"/>
              </a:rPr>
              <a:t>დ</a:t>
            </a:r>
            <a:r>
              <a:rPr dirty="0" smtClean="0" sz="1100" spc="2">
                <a:latin typeface="Sylfaen"/>
                <a:cs typeface="Sylfaen"/>
              </a:rPr>
              <a:t>ა</a:t>
            </a:r>
            <a:r>
              <a:rPr dirty="0" smtClean="0" sz="1100" spc="2">
                <a:latin typeface="Sylfaen"/>
                <a:cs typeface="Sylfaen"/>
              </a:rPr>
              <a:t>გ</a:t>
            </a:r>
            <a:r>
              <a:rPr dirty="0" smtClean="0" sz="1100" spc="2">
                <a:latin typeface="Sylfaen"/>
                <a:cs typeface="Sylfaen"/>
              </a:rPr>
              <a:t>ი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გ</a:t>
            </a:r>
            <a:r>
              <a:rPr dirty="0" smtClean="0" sz="1100" spc="2">
                <a:latin typeface="Sylfaen"/>
                <a:cs typeface="Sylfaen"/>
              </a:rPr>
              <a:t>ა</a:t>
            </a:r>
            <a:r>
              <a:rPr dirty="0" smtClean="0" sz="1100" spc="2">
                <a:latin typeface="Sylfaen"/>
                <a:cs typeface="Sylfaen"/>
              </a:rPr>
              <a:t>ი</a:t>
            </a:r>
            <a:r>
              <a:rPr dirty="0" smtClean="0" sz="1100" spc="2">
                <a:latin typeface="Sylfaen"/>
                <a:cs typeface="Sylfaen"/>
              </a:rPr>
              <a:t>ც</a:t>
            </a:r>
            <a:r>
              <a:rPr dirty="0" smtClean="0" sz="1100" spc="2">
                <a:latin typeface="Sylfaen"/>
                <a:cs typeface="Sylfaen"/>
              </a:rPr>
              <a:t>რ</a:t>
            </a:r>
            <a:r>
              <a:rPr dirty="0" smtClean="0" sz="1100" spc="2">
                <a:latin typeface="Sylfaen"/>
                <a:cs typeface="Sylfaen"/>
              </a:rPr>
              <a:t>ა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დ</a:t>
            </a:r>
            <a:r>
              <a:rPr dirty="0" smtClean="0" sz="1100" spc="2">
                <a:latin typeface="Sylfaen"/>
                <a:cs typeface="Sylfaen"/>
              </a:rPr>
              <a:t>ა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გ</a:t>
            </a:r>
            <a:r>
              <a:rPr dirty="0" smtClean="0" sz="1100" spc="2">
                <a:latin typeface="Sylfaen"/>
                <a:cs typeface="Sylfaen"/>
              </a:rPr>
              <a:t>ა</a:t>
            </a:r>
            <a:r>
              <a:rPr dirty="0" smtClean="0" sz="1100" spc="2">
                <a:latin typeface="Sylfaen"/>
                <a:cs typeface="Sylfaen"/>
              </a:rPr>
              <a:t>ი</a:t>
            </a:r>
            <a:r>
              <a:rPr dirty="0" smtClean="0" sz="1100" spc="2">
                <a:latin typeface="Sylfaen"/>
                <a:cs typeface="Sylfaen"/>
              </a:rPr>
              <a:t>რ</a:t>
            </a:r>
            <a:r>
              <a:rPr dirty="0" smtClean="0" sz="1100" spc="2">
                <a:latin typeface="Sylfaen"/>
                <a:cs typeface="Sylfaen"/>
              </a:rPr>
              <a:t>ე</a:t>
            </a:r>
            <a:r>
              <a:rPr dirty="0" smtClean="0" sz="1100" spc="2">
                <a:latin typeface="Sylfaen"/>
                <a:cs typeface="Sylfaen"/>
              </a:rPr>
              <a:t>ც</a:t>
            </a:r>
            <a:r>
              <a:rPr dirty="0" smtClean="0" sz="1100" spc="2">
                <a:latin typeface="Sylfaen"/>
                <a:cs typeface="Sylfaen"/>
              </a:rPr>
              <a:t>ხ</a:t>
            </a:r>
            <a:r>
              <a:rPr dirty="0" smtClean="0" sz="1100" spc="2">
                <a:latin typeface="Sylfaen"/>
                <a:cs typeface="Sylfaen"/>
              </a:rPr>
              <a:t>ა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ლ</a:t>
            </a:r>
            <a:r>
              <a:rPr dirty="0" smtClean="0" sz="1100" spc="2">
                <a:latin typeface="Sylfaen"/>
                <a:cs typeface="Sylfaen"/>
              </a:rPr>
              <a:t>ი</a:t>
            </a:r>
            <a:r>
              <a:rPr dirty="0" smtClean="0" sz="1100" spc="2">
                <a:latin typeface="Sylfaen"/>
                <a:cs typeface="Sylfaen"/>
              </a:rPr>
              <a:t>თ</a:t>
            </a:r>
            <a:r>
              <a:rPr dirty="0" smtClean="0" sz="1100" spc="2">
                <a:latin typeface="Sylfaen"/>
                <a:cs typeface="Sylfaen"/>
              </a:rPr>
              <a:t>ო</a:t>
            </a:r>
            <a:r>
              <a:rPr dirty="0" smtClean="0" sz="1100" spc="2">
                <a:latin typeface="Sylfaen"/>
                <a:cs typeface="Sylfaen"/>
              </a:rPr>
              <a:t>ნ</a:t>
            </a:r>
            <a:r>
              <a:rPr dirty="0" smtClean="0" sz="1100" spc="2">
                <a:latin typeface="Sylfaen"/>
                <a:cs typeface="Sylfaen"/>
              </a:rPr>
              <a:t>ის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ბ</a:t>
            </a:r>
            <a:r>
              <a:rPr dirty="0" smtClean="0" sz="1100" spc="2">
                <a:latin typeface="Sylfaen"/>
                <a:cs typeface="Sylfaen"/>
              </a:rPr>
              <a:t>ა</a:t>
            </a:r>
            <a:r>
              <a:rPr dirty="0" smtClean="0" sz="1100" spc="2">
                <a:latin typeface="Sylfaen"/>
                <a:cs typeface="Sylfaen"/>
              </a:rPr>
              <a:t>დ</a:t>
            </a:r>
            <a:r>
              <a:rPr dirty="0" smtClean="0" sz="1100" spc="2">
                <a:latin typeface="Sylfaen"/>
                <a:cs typeface="Sylfaen"/>
              </a:rPr>
              <a:t>ე</a:t>
            </a:r>
            <a:r>
              <a:rPr dirty="0" smtClean="0" sz="1100" spc="2">
                <a:latin typeface="Sylfaen"/>
                <a:cs typeface="Sylfaen"/>
              </a:rPr>
              <a:t>ში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(3</a:t>
            </a:r>
            <a:r>
              <a:rPr dirty="0" smtClean="0" sz="1100" spc="2">
                <a:latin typeface="Sylfaen"/>
                <a:cs typeface="Sylfaen"/>
              </a:rPr>
              <a:t>×</a:t>
            </a:r>
            <a:r>
              <a:rPr dirty="0" smtClean="0" sz="1100" spc="2">
                <a:latin typeface="Sylfaen"/>
                <a:cs typeface="Sylfaen"/>
              </a:rPr>
              <a:t>3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მ</a:t>
            </a:r>
            <a:r>
              <a:rPr dirty="0" smtClean="0" sz="1100" spc="2">
                <a:latin typeface="Sylfaen"/>
                <a:cs typeface="Sylfaen"/>
              </a:rPr>
              <a:t>მ</a:t>
            </a:r>
            <a:r>
              <a:rPr dirty="0" smtClean="0" sz="1100" spc="2">
                <a:latin typeface="Sylfaen"/>
                <a:cs typeface="Sylfaen"/>
              </a:rPr>
              <a:t>;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5</a:t>
            </a:r>
            <a:r>
              <a:rPr dirty="0" smtClean="0" sz="1100" spc="2">
                <a:latin typeface="Sylfaen"/>
                <a:cs typeface="Sylfaen"/>
              </a:rPr>
              <a:t>×5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30604" y="5360907"/>
            <a:ext cx="26115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2">
                <a:latin typeface="Sylfaen"/>
                <a:cs typeface="Sylfaen"/>
              </a:rPr>
              <a:t>მმ</a:t>
            </a:r>
            <a:r>
              <a:rPr dirty="0" smtClean="0" sz="1100" spc="2">
                <a:latin typeface="Sylfaen"/>
                <a:cs typeface="Sylfaen"/>
              </a:rPr>
              <a:t>).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02004" y="5655039"/>
            <a:ext cx="9955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>
                <a:latin typeface="Sylfaen"/>
                <a:cs typeface="Sylfaen"/>
              </a:rPr>
              <a:t>-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30604" y="5655039"/>
            <a:ext cx="555208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7">
                <a:latin typeface="Sylfaen"/>
                <a:cs typeface="Sylfaen"/>
              </a:rPr>
              <a:t>მ</a:t>
            </a:r>
            <a:r>
              <a:rPr dirty="0" smtClean="0" sz="1100" spc="-7">
                <a:latin typeface="Sylfaen"/>
                <a:cs typeface="Sylfaen"/>
              </a:rPr>
              <a:t>ო</a:t>
            </a:r>
            <a:r>
              <a:rPr dirty="0" smtClean="0" sz="1100" spc="-7">
                <a:latin typeface="Sylfaen"/>
                <a:cs typeface="Sylfaen"/>
              </a:rPr>
              <a:t>პ</a:t>
            </a:r>
            <a:r>
              <a:rPr dirty="0" smtClean="0" sz="1100" spc="-7">
                <a:latin typeface="Sylfaen"/>
                <a:cs typeface="Sylfaen"/>
              </a:rPr>
              <a:t>ოვ</a:t>
            </a:r>
            <a:r>
              <a:rPr dirty="0" smtClean="0" sz="1100" spc="-7">
                <a:latin typeface="Sylfaen"/>
                <a:cs typeface="Sylfaen"/>
              </a:rPr>
              <a:t>ე</a:t>
            </a:r>
            <a:r>
              <a:rPr dirty="0" smtClean="0" sz="1100" spc="-7">
                <a:latin typeface="Sylfaen"/>
                <a:cs typeface="Sylfaen"/>
              </a:rPr>
              <a:t>ბულ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რ</a:t>
            </a:r>
            <a:r>
              <a:rPr dirty="0" smtClean="0" sz="1100" spc="-7">
                <a:latin typeface="Sylfaen"/>
                <a:cs typeface="Sylfaen"/>
              </a:rPr>
              <a:t>ტ</a:t>
            </a:r>
            <a:r>
              <a:rPr dirty="0" smtClean="0" sz="1100" spc="-7">
                <a:latin typeface="Sylfaen"/>
                <a:cs typeface="Sylfaen"/>
              </a:rPr>
              <a:t>ე</a:t>
            </a:r>
            <a:r>
              <a:rPr dirty="0" smtClean="0" sz="1100" spc="-7">
                <a:latin typeface="Sylfaen"/>
                <a:cs typeface="Sylfaen"/>
              </a:rPr>
              <a:t>ფ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ქ</a:t>
            </a:r>
            <a:r>
              <a:rPr dirty="0" smtClean="0" sz="1100" spc="-7">
                <a:latin typeface="Sylfaen"/>
                <a:cs typeface="Sylfaen"/>
              </a:rPr>
              <a:t>ტ</a:t>
            </a:r>
            <a:r>
              <a:rPr dirty="0" smtClean="0" sz="1100" spc="-7">
                <a:latin typeface="Sylfaen"/>
                <a:cs typeface="Sylfaen"/>
              </a:rPr>
              <a:t>ე</a:t>
            </a:r>
            <a:r>
              <a:rPr dirty="0" smtClean="0" sz="1100" spc="-7">
                <a:latin typeface="Sylfaen"/>
                <a:cs typeface="Sylfaen"/>
              </a:rPr>
              <a:t>ბ</a:t>
            </a:r>
            <a:r>
              <a:rPr dirty="0" smtClean="0" sz="1100" spc="-7">
                <a:latin typeface="Sylfaen"/>
                <a:cs typeface="Sylfaen"/>
              </a:rPr>
              <a:t>ზ</a:t>
            </a:r>
            <a:r>
              <a:rPr dirty="0" smtClean="0" sz="1100" spc="-7">
                <a:latin typeface="Sylfaen"/>
                <a:cs typeface="Sylfaen"/>
              </a:rPr>
              <a:t>ე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შ</a:t>
            </a:r>
            <a:r>
              <a:rPr dirty="0" smtClean="0" sz="1100" spc="-7">
                <a:latin typeface="Sylfaen"/>
                <a:cs typeface="Sylfaen"/>
              </a:rPr>
              <a:t>ე</a:t>
            </a:r>
            <a:r>
              <a:rPr dirty="0" smtClean="0" sz="1100" spc="-7">
                <a:latin typeface="Sylfaen"/>
                <a:cs typeface="Sylfaen"/>
              </a:rPr>
              <a:t>დ</a:t>
            </a:r>
            <a:r>
              <a:rPr dirty="0" smtClean="0" sz="1100" spc="-7">
                <a:latin typeface="Sylfaen"/>
                <a:cs typeface="Sylfaen"/>
              </a:rPr>
              <a:t>დ</a:t>
            </a:r>
            <a:r>
              <a:rPr dirty="0" smtClean="0" sz="1100" spc="-7">
                <a:latin typeface="Sylfaen"/>
                <a:cs typeface="Sylfaen"/>
              </a:rPr>
              <a:t>გ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მ</a:t>
            </a:r>
            <a:r>
              <a:rPr dirty="0" smtClean="0" sz="1100" spc="-7">
                <a:latin typeface="Sylfaen"/>
                <a:cs typeface="Sylfaen"/>
              </a:rPr>
              <a:t>ო</a:t>
            </a:r>
            <a:r>
              <a:rPr dirty="0" smtClean="0" sz="1100" spc="-7">
                <a:latin typeface="Sylfaen"/>
                <a:cs typeface="Sylfaen"/>
              </a:rPr>
              <a:t>ნ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ც</a:t>
            </a:r>
            <a:r>
              <a:rPr dirty="0" smtClean="0" sz="1100" spc="-7">
                <a:latin typeface="Sylfaen"/>
                <a:cs typeface="Sylfaen"/>
              </a:rPr>
              <a:t>ე</a:t>
            </a:r>
            <a:r>
              <a:rPr dirty="0" smtClean="0" sz="1100" spc="-7">
                <a:latin typeface="Sylfaen"/>
                <a:cs typeface="Sylfaen"/>
              </a:rPr>
              <a:t>მ</a:t>
            </a:r>
            <a:r>
              <a:rPr dirty="0" smtClean="0" sz="1100" spc="-7">
                <a:latin typeface="Sylfaen"/>
                <a:cs typeface="Sylfaen"/>
              </a:rPr>
              <a:t>თ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ბ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ზ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,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რ</a:t>
            </a:r>
            <a:r>
              <a:rPr dirty="0" smtClean="0" sz="1100" spc="-7">
                <a:latin typeface="Sylfaen"/>
                <a:cs typeface="Sylfaen"/>
              </a:rPr>
              <a:t>ო</a:t>
            </a:r>
            <a:r>
              <a:rPr dirty="0" smtClean="0" sz="1100" spc="-7">
                <a:latin typeface="Sylfaen"/>
                <a:cs typeface="Sylfaen"/>
              </a:rPr>
              <a:t>მ</a:t>
            </a:r>
            <a:r>
              <a:rPr dirty="0" smtClean="0" sz="1100" spc="-7">
                <a:latin typeface="Sylfaen"/>
                <a:cs typeface="Sylfaen"/>
              </a:rPr>
              <a:t>ე</a:t>
            </a:r>
            <a:r>
              <a:rPr dirty="0" smtClean="0" sz="1100" spc="-7">
                <a:latin typeface="Sylfaen"/>
                <a:cs typeface="Sylfaen"/>
              </a:rPr>
              <a:t>ლ</a:t>
            </a:r>
            <a:r>
              <a:rPr dirty="0" smtClean="0" sz="1100" spc="-7">
                <a:latin typeface="Sylfaen"/>
                <a:cs typeface="Sylfaen"/>
              </a:rPr>
              <a:t>შ</a:t>
            </a:r>
            <a:r>
              <a:rPr dirty="0" smtClean="0" sz="1100" spc="-7">
                <a:latin typeface="Sylfaen"/>
                <a:cs typeface="Sylfaen"/>
              </a:rPr>
              <a:t>ი</a:t>
            </a:r>
            <a:r>
              <a:rPr dirty="0" smtClean="0" sz="1100" spc="-7">
                <a:latin typeface="Sylfaen"/>
                <a:cs typeface="Sylfaen"/>
              </a:rPr>
              <a:t>ც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მ</a:t>
            </a:r>
            <a:r>
              <a:rPr dirty="0" smtClean="0" sz="1100" spc="-7">
                <a:latin typeface="Sylfaen"/>
                <a:cs typeface="Sylfaen"/>
              </a:rPr>
              <a:t>ი</a:t>
            </a:r>
            <a:r>
              <a:rPr dirty="0" smtClean="0" sz="1100" spc="-7">
                <a:latin typeface="Sylfaen"/>
                <a:cs typeface="Sylfaen"/>
              </a:rPr>
              <a:t>ე</a:t>
            </a:r>
            <a:r>
              <a:rPr dirty="0" smtClean="0" sz="1100" spc="-7">
                <a:latin typeface="Sylfaen"/>
                <a:cs typeface="Sylfaen"/>
              </a:rPr>
              <a:t>თ</a:t>
            </a:r>
            <a:r>
              <a:rPr dirty="0" smtClean="0" sz="1100" spc="-7">
                <a:latin typeface="Sylfaen"/>
                <a:cs typeface="Sylfaen"/>
              </a:rPr>
              <a:t>ი</a:t>
            </a:r>
            <a:r>
              <a:rPr dirty="0" smtClean="0" sz="1100" spc="-7">
                <a:latin typeface="Sylfaen"/>
                <a:cs typeface="Sylfaen"/>
              </a:rPr>
              <a:t>თ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მ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თი</a:t>
            </a:r>
            <a:r>
              <a:rPr dirty="0" smtClean="0" sz="1100" spc="-7">
                <a:latin typeface="Sylfaen"/>
                <a:cs typeface="Sylfaen"/>
              </a:rPr>
              <a:t> </a:t>
            </a:r>
            <a:r>
              <a:rPr dirty="0" smtClean="0" sz="1100" spc="-7">
                <a:latin typeface="Sylfaen"/>
                <a:cs typeface="Sylfaen"/>
              </a:rPr>
              <a:t>ზ</a:t>
            </a:r>
            <a:r>
              <a:rPr dirty="0" smtClean="0" sz="1100" spc="-7">
                <a:latin typeface="Sylfaen"/>
                <a:cs typeface="Sylfaen"/>
              </a:rPr>
              <a:t>ო</a:t>
            </a:r>
            <a:r>
              <a:rPr dirty="0" smtClean="0" sz="1100" spc="-7">
                <a:latin typeface="Sylfaen"/>
                <a:cs typeface="Sylfaen"/>
              </a:rPr>
              <a:t>მ</a:t>
            </a:r>
            <a:r>
              <a:rPr dirty="0" smtClean="0" sz="1100" spc="-7">
                <a:latin typeface="Sylfaen"/>
                <a:cs typeface="Sylfaen"/>
              </a:rPr>
              <a:t>ა</a:t>
            </a:r>
            <a:r>
              <a:rPr dirty="0" smtClean="0" sz="1100" spc="-7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30604" y="5949171"/>
            <a:ext cx="555121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წო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,</a:t>
            </a:r>
            <a:r>
              <a:rPr dirty="0" smtClean="0" sz="1100" spc="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რ</a:t>
            </a:r>
            <a:r>
              <a:rPr dirty="0" smtClean="0" sz="1100" spc="4">
                <a:latin typeface="Sylfaen"/>
                <a:cs typeface="Sylfaen"/>
              </a:rPr>
              <a:t>ს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ბ</a:t>
            </a:r>
            <a:r>
              <a:rPr dirty="0" smtClean="0" sz="1100" spc="4">
                <a:latin typeface="Sylfaen"/>
                <a:cs typeface="Sylfaen"/>
              </a:rPr>
              <a:t>უ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4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4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რ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ბ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,</a:t>
            </a:r>
            <a:r>
              <a:rPr dirty="0" smtClean="0" sz="1100" spc="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და</a:t>
            </a:r>
            <a:r>
              <a:rPr dirty="0" smtClean="0" sz="1100" spc="4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წ</a:t>
            </a:r>
            <a:r>
              <a:rPr dirty="0" smtClean="0" sz="1100" spc="4">
                <a:latin typeface="Sylfaen"/>
                <a:cs typeface="Sylfaen"/>
              </a:rPr>
              <a:t>ყ</a:t>
            </a:r>
            <a:r>
              <a:rPr dirty="0" smtClean="0" sz="1100" spc="4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ათ</a:t>
            </a:r>
            <a:r>
              <a:rPr dirty="0" smtClean="0" sz="1100" spc="4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ტ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4">
                <a:latin typeface="Sylfaen"/>
                <a:cs typeface="Sylfaen"/>
              </a:rPr>
              <a:t>უ</a:t>
            </a:r>
            <a:r>
              <a:rPr dirty="0" smtClean="0" sz="1100" spc="4">
                <a:latin typeface="Sylfaen"/>
                <a:cs typeface="Sylfaen"/>
              </a:rPr>
              <a:t>რი</a:t>
            </a:r>
            <a:r>
              <a:rPr dirty="0" smtClean="0" sz="1100" spc="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ღ</a:t>
            </a:r>
            <a:r>
              <a:rPr dirty="0" smtClean="0" sz="1100" spc="4">
                <a:latin typeface="Sylfaen"/>
                <a:cs typeface="Sylfaen"/>
              </a:rPr>
              <a:t>წ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რ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.</a:t>
            </a:r>
            <a:r>
              <a:rPr dirty="0" smtClean="0" sz="1100" spc="4">
                <a:latin typeface="Sylfaen"/>
                <a:cs typeface="Sylfaen"/>
              </a:rPr>
              <a:t>შ</a:t>
            </a:r>
            <a:r>
              <a:rPr dirty="0" smtClean="0" sz="1100" spc="4">
                <a:latin typeface="Sylfaen"/>
                <a:cs typeface="Sylfaen"/>
              </a:rPr>
              <a:t>.</a:t>
            </a:r>
            <a:r>
              <a:rPr dirty="0" smtClean="0" sz="1100" spc="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ს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თ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30604" y="6243303"/>
            <a:ext cx="536158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8">
                <a:latin typeface="Sylfaen"/>
                <a:cs typeface="Sylfaen"/>
              </a:rPr>
              <a:t>ს</a:t>
            </a:r>
            <a:r>
              <a:rPr dirty="0" smtClean="0" sz="1100" spc="-18">
                <a:latin typeface="Sylfaen"/>
                <a:cs typeface="Sylfaen"/>
              </a:rPr>
              <a:t>ტ</a:t>
            </a:r>
            <a:r>
              <a:rPr dirty="0" smtClean="0" sz="1100" spc="-18">
                <a:latin typeface="Sylfaen"/>
                <a:cs typeface="Sylfaen"/>
              </a:rPr>
              <a:t>ა</a:t>
            </a:r>
            <a:r>
              <a:rPr dirty="0" smtClean="0" sz="1100" spc="-18">
                <a:latin typeface="Sylfaen"/>
                <a:cs typeface="Sylfaen"/>
              </a:rPr>
              <a:t>ტ</a:t>
            </a:r>
            <a:r>
              <a:rPr dirty="0" smtClean="0" sz="1100" spc="-18">
                <a:latin typeface="Sylfaen"/>
                <a:cs typeface="Sylfaen"/>
              </a:rPr>
              <a:t>ი</a:t>
            </a:r>
            <a:r>
              <a:rPr dirty="0" smtClean="0" sz="1100" spc="-18">
                <a:latin typeface="Sylfaen"/>
                <a:cs typeface="Sylfaen"/>
              </a:rPr>
              <a:t>ს</a:t>
            </a:r>
            <a:r>
              <a:rPr dirty="0" smtClean="0" sz="1100" spc="-18">
                <a:latin typeface="Sylfaen"/>
                <a:cs typeface="Sylfaen"/>
              </a:rPr>
              <a:t>ტ</a:t>
            </a:r>
            <a:r>
              <a:rPr dirty="0" smtClean="0" sz="1100" spc="-18">
                <a:latin typeface="Sylfaen"/>
                <a:cs typeface="Sylfaen"/>
              </a:rPr>
              <a:t>ი</a:t>
            </a:r>
            <a:r>
              <a:rPr dirty="0" smtClean="0" sz="1100" spc="-18">
                <a:latin typeface="Sylfaen"/>
                <a:cs typeface="Sylfaen"/>
              </a:rPr>
              <a:t>კ</a:t>
            </a:r>
            <a:r>
              <a:rPr dirty="0" smtClean="0" sz="1100" spc="-18">
                <a:latin typeface="Sylfaen"/>
                <a:cs typeface="Sylfaen"/>
              </a:rPr>
              <a:t>უ</a:t>
            </a:r>
            <a:r>
              <a:rPr dirty="0" smtClean="0" sz="1100" spc="-18">
                <a:latin typeface="Sylfaen"/>
                <a:cs typeface="Sylfaen"/>
              </a:rPr>
              <a:t>რი</a:t>
            </a:r>
            <a:r>
              <a:rPr dirty="0" smtClean="0" sz="1100" spc="-18">
                <a:latin typeface="Sylfaen"/>
                <a:cs typeface="Sylfaen"/>
              </a:rPr>
              <a:t> </a:t>
            </a:r>
            <a:r>
              <a:rPr dirty="0" smtClean="0" sz="1100" spc="-18">
                <a:latin typeface="Sylfaen"/>
                <a:cs typeface="Sylfaen"/>
              </a:rPr>
              <a:t>დ</a:t>
            </a:r>
            <a:r>
              <a:rPr dirty="0" smtClean="0" sz="1100" spc="-18">
                <a:latin typeface="Sylfaen"/>
                <a:cs typeface="Sylfaen"/>
              </a:rPr>
              <a:t>ა</a:t>
            </a:r>
            <a:r>
              <a:rPr dirty="0" smtClean="0" sz="1100" spc="-18">
                <a:latin typeface="Sylfaen"/>
                <a:cs typeface="Sylfaen"/>
              </a:rPr>
              <a:t>მ</a:t>
            </a:r>
            <a:r>
              <a:rPr dirty="0" smtClean="0" sz="1100" spc="-18">
                <a:latin typeface="Sylfaen"/>
                <a:cs typeface="Sylfaen"/>
              </a:rPr>
              <a:t>უ</a:t>
            </a:r>
            <a:r>
              <a:rPr dirty="0" smtClean="0" sz="1100" spc="-18">
                <a:latin typeface="Sylfaen"/>
                <a:cs typeface="Sylfaen"/>
              </a:rPr>
              <a:t>შავ</a:t>
            </a:r>
            <a:r>
              <a:rPr dirty="0" smtClean="0" sz="1100" spc="-18">
                <a:latin typeface="Sylfaen"/>
                <a:cs typeface="Sylfaen"/>
              </a:rPr>
              <a:t>ე</a:t>
            </a:r>
            <a:r>
              <a:rPr dirty="0" smtClean="0" sz="1100" spc="-18">
                <a:latin typeface="Sylfaen"/>
                <a:cs typeface="Sylfaen"/>
              </a:rPr>
              <a:t>ბა</a:t>
            </a:r>
            <a:r>
              <a:rPr dirty="0" smtClean="0" sz="1100" spc="-18">
                <a:latin typeface="Sylfaen"/>
                <a:cs typeface="Sylfaen"/>
              </a:rPr>
              <a:t> </a:t>
            </a:r>
            <a:r>
              <a:rPr dirty="0" smtClean="0" sz="1100" spc="-18">
                <a:latin typeface="Sylfaen"/>
                <a:cs typeface="Sylfaen"/>
              </a:rPr>
              <a:t>მ</a:t>
            </a:r>
            <a:r>
              <a:rPr dirty="0" smtClean="0" sz="1100" spc="-18">
                <a:latin typeface="Sylfaen"/>
                <a:cs typeface="Sylfaen"/>
              </a:rPr>
              <a:t>ო</a:t>
            </a:r>
            <a:r>
              <a:rPr dirty="0" smtClean="0" sz="1100" spc="-18">
                <a:latin typeface="Sylfaen"/>
                <a:cs typeface="Sylfaen"/>
              </a:rPr>
              <a:t>ხ</a:t>
            </a:r>
            <a:r>
              <a:rPr dirty="0" smtClean="0" sz="1100" spc="-18">
                <a:latin typeface="Sylfaen"/>
                <a:cs typeface="Sylfaen"/>
              </a:rPr>
              <a:t>დ</a:t>
            </a:r>
            <a:r>
              <a:rPr dirty="0" smtClean="0" sz="1100" spc="-18">
                <a:latin typeface="Sylfaen"/>
                <a:cs typeface="Sylfaen"/>
              </a:rPr>
              <a:t>ა</a:t>
            </a:r>
            <a:r>
              <a:rPr dirty="0" smtClean="0" sz="1100" spc="-18">
                <a:latin typeface="Sylfaen"/>
                <a:cs typeface="Sylfaen"/>
              </a:rPr>
              <a:t> </a:t>
            </a:r>
            <a:r>
              <a:rPr dirty="0" smtClean="0" sz="1100" spc="-18">
                <a:latin typeface="Sylfaen"/>
                <a:cs typeface="Sylfaen"/>
              </a:rPr>
              <a:t>ს</a:t>
            </a:r>
            <a:r>
              <a:rPr dirty="0" smtClean="0" sz="1100" spc="-18">
                <a:latin typeface="Sylfaen"/>
                <a:cs typeface="Sylfaen"/>
              </a:rPr>
              <a:t>პ</a:t>
            </a:r>
            <a:r>
              <a:rPr dirty="0" smtClean="0" sz="1100" spc="-18">
                <a:latin typeface="Sylfaen"/>
                <a:cs typeface="Sylfaen"/>
              </a:rPr>
              <a:t>ე</a:t>
            </a:r>
            <a:r>
              <a:rPr dirty="0" smtClean="0" sz="1100" spc="-18">
                <a:latin typeface="Sylfaen"/>
                <a:cs typeface="Sylfaen"/>
              </a:rPr>
              <a:t>ც</a:t>
            </a:r>
            <a:r>
              <a:rPr dirty="0" smtClean="0" sz="1100" spc="-18">
                <a:latin typeface="Sylfaen"/>
                <a:cs typeface="Sylfaen"/>
              </a:rPr>
              <a:t>ი</a:t>
            </a:r>
            <a:r>
              <a:rPr dirty="0" smtClean="0" sz="1100" spc="-18">
                <a:latin typeface="Sylfaen"/>
                <a:cs typeface="Sylfaen"/>
              </a:rPr>
              <a:t>ა</a:t>
            </a:r>
            <a:r>
              <a:rPr dirty="0" smtClean="0" sz="1100" spc="-18">
                <a:latin typeface="Sylfaen"/>
                <a:cs typeface="Sylfaen"/>
              </a:rPr>
              <a:t>ლ</a:t>
            </a:r>
            <a:r>
              <a:rPr dirty="0" smtClean="0" sz="1100" spc="-18">
                <a:latin typeface="Sylfaen"/>
                <a:cs typeface="Sylfaen"/>
              </a:rPr>
              <a:t>უ</a:t>
            </a:r>
            <a:r>
              <a:rPr dirty="0" smtClean="0" sz="1100" spc="-18">
                <a:latin typeface="Sylfaen"/>
                <a:cs typeface="Sylfaen"/>
              </a:rPr>
              <a:t>რი</a:t>
            </a:r>
            <a:r>
              <a:rPr dirty="0" smtClean="0" sz="1100" spc="-18">
                <a:latin typeface="Sylfaen"/>
                <a:cs typeface="Sylfaen"/>
              </a:rPr>
              <a:t> </a:t>
            </a:r>
            <a:r>
              <a:rPr dirty="0" smtClean="0" sz="1100" spc="-18">
                <a:latin typeface="Sylfaen"/>
                <a:cs typeface="Sylfaen"/>
              </a:rPr>
              <a:t>პ</a:t>
            </a:r>
            <a:r>
              <a:rPr dirty="0" smtClean="0" sz="1100" spc="-18">
                <a:latin typeface="Sylfaen"/>
                <a:cs typeface="Sylfaen"/>
              </a:rPr>
              <a:t>რო</a:t>
            </a:r>
            <a:r>
              <a:rPr dirty="0" smtClean="0" sz="1100" spc="-18">
                <a:latin typeface="Sylfaen"/>
                <a:cs typeface="Sylfaen"/>
              </a:rPr>
              <a:t>გ</a:t>
            </a:r>
            <a:r>
              <a:rPr dirty="0" smtClean="0" sz="1100" spc="-18">
                <a:latin typeface="Sylfaen"/>
                <a:cs typeface="Sylfaen"/>
              </a:rPr>
              <a:t>რ</a:t>
            </a:r>
            <a:r>
              <a:rPr dirty="0" smtClean="0" sz="1100" spc="-18">
                <a:latin typeface="Sylfaen"/>
                <a:cs typeface="Sylfaen"/>
              </a:rPr>
              <a:t>ა</a:t>
            </a:r>
            <a:r>
              <a:rPr dirty="0" smtClean="0" sz="1100" spc="-18">
                <a:latin typeface="Sylfaen"/>
                <a:cs typeface="Sylfaen"/>
              </a:rPr>
              <a:t>მ</a:t>
            </a:r>
            <a:r>
              <a:rPr dirty="0" smtClean="0" sz="1100" spc="-18">
                <a:latin typeface="Sylfaen"/>
                <a:cs typeface="Sylfaen"/>
              </a:rPr>
              <a:t>ის</a:t>
            </a:r>
            <a:r>
              <a:rPr dirty="0" smtClean="0" sz="1100" spc="-18">
                <a:latin typeface="Sylfaen"/>
                <a:cs typeface="Sylfaen"/>
              </a:rPr>
              <a:t> </a:t>
            </a:r>
            <a:r>
              <a:rPr dirty="0" smtClean="0" sz="1100" spc="-18">
                <a:latin typeface="Sylfaen"/>
                <a:cs typeface="Sylfaen"/>
              </a:rPr>
              <a:t>(s</a:t>
            </a:r>
            <a:r>
              <a:rPr dirty="0" smtClean="0" sz="1100" spc="-18">
                <a:latin typeface="Sylfaen"/>
                <a:cs typeface="Sylfaen"/>
              </a:rPr>
              <a:t>t</a:t>
            </a:r>
            <a:r>
              <a:rPr dirty="0" smtClean="0" sz="1100" spc="-18">
                <a:latin typeface="Sylfaen"/>
                <a:cs typeface="Sylfaen"/>
              </a:rPr>
              <a:t>at</a:t>
            </a:r>
            <a:r>
              <a:rPr dirty="0" smtClean="0" sz="1100" spc="-18">
                <a:latin typeface="Sylfaen"/>
                <a:cs typeface="Sylfaen"/>
              </a:rPr>
              <a:t>i</a:t>
            </a:r>
            <a:r>
              <a:rPr dirty="0" smtClean="0" sz="1100" spc="-18">
                <a:latin typeface="Sylfaen"/>
                <a:cs typeface="Sylfaen"/>
              </a:rPr>
              <a:t>s</a:t>
            </a:r>
            <a:r>
              <a:rPr dirty="0" smtClean="0" sz="1100" spc="-18">
                <a:latin typeface="Sylfaen"/>
                <a:cs typeface="Sylfaen"/>
              </a:rPr>
              <a:t>t</a:t>
            </a:r>
            <a:r>
              <a:rPr dirty="0" smtClean="0" sz="1100" spc="-18">
                <a:latin typeface="Sylfaen"/>
                <a:cs typeface="Sylfaen"/>
              </a:rPr>
              <a:t>ica12.0)</a:t>
            </a:r>
            <a:r>
              <a:rPr dirty="0" smtClean="0" sz="1100" spc="-18">
                <a:latin typeface="Sylfaen"/>
                <a:cs typeface="Sylfaen"/>
              </a:rPr>
              <a:t> </a:t>
            </a:r>
            <a:r>
              <a:rPr dirty="0" smtClean="0" sz="1100" spc="-18">
                <a:latin typeface="Sylfaen"/>
                <a:cs typeface="Sylfaen"/>
              </a:rPr>
              <a:t>მ</a:t>
            </a:r>
            <a:r>
              <a:rPr dirty="0" smtClean="0" sz="1100" spc="-18">
                <a:latin typeface="Sylfaen"/>
                <a:cs typeface="Sylfaen"/>
              </a:rPr>
              <a:t>ე</a:t>
            </a:r>
            <a:r>
              <a:rPr dirty="0" smtClean="0" sz="1100" spc="-18">
                <a:latin typeface="Sylfaen"/>
                <a:cs typeface="Sylfaen"/>
              </a:rPr>
              <a:t>შ</a:t>
            </a:r>
            <a:r>
              <a:rPr dirty="0" smtClean="0" sz="1100" spc="-18">
                <a:latin typeface="Sylfaen"/>
                <a:cs typeface="Sylfaen"/>
              </a:rPr>
              <a:t>ვ</a:t>
            </a:r>
            <a:r>
              <a:rPr dirty="0" smtClean="0" sz="1100" spc="-18">
                <a:latin typeface="Sylfaen"/>
                <a:cs typeface="Sylfaen"/>
              </a:rPr>
              <a:t>ე</a:t>
            </a:r>
            <a:r>
              <a:rPr dirty="0" smtClean="0" sz="1100" spc="-18">
                <a:latin typeface="Sylfaen"/>
                <a:cs typeface="Sylfaen"/>
              </a:rPr>
              <a:t>ო</a:t>
            </a:r>
            <a:r>
              <a:rPr dirty="0" smtClean="0" sz="1100" spc="-18">
                <a:latin typeface="Sylfaen"/>
                <a:cs typeface="Sylfaen"/>
              </a:rPr>
              <a:t>ბი</a:t>
            </a:r>
            <a:r>
              <a:rPr dirty="0" smtClean="0" sz="1100" spc="-18">
                <a:latin typeface="Sylfaen"/>
                <a:cs typeface="Sylfaen"/>
              </a:rPr>
              <a:t>თ</a:t>
            </a:r>
            <a:r>
              <a:rPr dirty="0" smtClean="0" sz="1100" spc="-18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30604" y="6527673"/>
            <a:ext cx="5551793" cy="175370"/>
          </a:xfrm>
          <a:prstGeom prst="rect">
            <a:avLst/>
          </a:prstGeom>
        </p:spPr>
        <p:txBody>
          <a:bodyPr wrap="square" lIns="0" tIns="7842" rIns="0" bIns="0" rtlCol="0">
            <a:noAutofit/>
          </a:bodyPr>
          <a:lstStyle/>
          <a:p>
            <a:pPr marL="12700">
              <a:lnSpc>
                <a:spcPts val="1235"/>
              </a:lnSpc>
            </a:pPr>
            <a:r>
              <a:rPr dirty="0" smtClean="0" sz="1100" spc="-4">
                <a:latin typeface="Sylfaen"/>
                <a:cs typeface="Sylfaen"/>
              </a:rPr>
              <a:t>ქ</a:t>
            </a:r>
            <a:r>
              <a:rPr dirty="0" smtClean="0" sz="1100" spc="-4">
                <a:latin typeface="Sylfaen"/>
                <a:cs typeface="Sylfaen"/>
              </a:rPr>
              <a:t>ვის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ნ</a:t>
            </a:r>
            <a:r>
              <a:rPr dirty="0" smtClean="0" sz="1100" spc="-4">
                <a:latin typeface="Sylfaen"/>
                <a:cs typeface="Sylfaen"/>
              </a:rPr>
              <a:t>ვ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ნ</a:t>
            </a:r>
            <a:r>
              <a:rPr dirty="0" smtClean="0" sz="1100" spc="-4">
                <a:latin typeface="Sylfaen"/>
                <a:cs typeface="Sylfaen"/>
              </a:rPr>
              <a:t>ტ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რის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ფ</a:t>
            </a:r>
            <a:r>
              <a:rPr dirty="0" smtClean="0" sz="1100" spc="-4">
                <a:latin typeface="Sylfaen"/>
                <a:cs typeface="Sylfaen"/>
              </a:rPr>
              <a:t>უ</a:t>
            </a:r>
            <a:r>
              <a:rPr dirty="0" smtClean="0" sz="1100" spc="-4">
                <a:latin typeface="Sylfaen"/>
                <a:cs typeface="Sylfaen"/>
              </a:rPr>
              <a:t>ნ</a:t>
            </a:r>
            <a:r>
              <a:rPr dirty="0" smtClean="0" sz="1100" spc="-4">
                <a:latin typeface="Sylfaen"/>
                <a:cs typeface="Sylfaen"/>
              </a:rPr>
              <a:t>ქ</a:t>
            </a:r>
            <a:r>
              <a:rPr dirty="0" smtClean="0" sz="1100" spc="-4">
                <a:latin typeface="Sylfaen"/>
                <a:cs typeface="Sylfaen"/>
              </a:rPr>
              <a:t>ც</a:t>
            </a:r>
            <a:r>
              <a:rPr dirty="0" smtClean="0" sz="1100" spc="-4">
                <a:latin typeface="Sylfaen"/>
                <a:cs typeface="Sylfaen"/>
              </a:rPr>
              <a:t>იო</a:t>
            </a:r>
            <a:r>
              <a:rPr dirty="0" smtClean="0" sz="1100" spc="-4">
                <a:latin typeface="Sylfaen"/>
                <a:cs typeface="Sylfaen"/>
              </a:rPr>
              <a:t>ნ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ლ</a:t>
            </a:r>
            <a:r>
              <a:rPr dirty="0" smtClean="0" sz="1100" spc="-4">
                <a:latin typeface="Sylfaen"/>
                <a:cs typeface="Sylfaen"/>
              </a:rPr>
              <a:t>უ</a:t>
            </a:r>
            <a:r>
              <a:rPr dirty="0" smtClean="0" sz="1100" spc="-4">
                <a:latin typeface="Sylfaen"/>
                <a:cs typeface="Sylfaen"/>
              </a:rPr>
              <a:t>რ</a:t>
            </a:r>
            <a:r>
              <a:rPr dirty="0" smtClean="0" sz="1100" spc="-14">
                <a:latin typeface="Calibri"/>
                <a:cs typeface="Calibri"/>
              </a:rPr>
              <a:t>-</a:t>
            </a:r>
            <a:r>
              <a:rPr dirty="0" smtClean="0" sz="1100" spc="-4">
                <a:latin typeface="Sylfaen"/>
                <a:cs typeface="Sylfaen"/>
              </a:rPr>
              <a:t>ტ</a:t>
            </a:r>
            <a:r>
              <a:rPr dirty="0" smtClean="0" sz="1100" spc="-4">
                <a:latin typeface="Sylfaen"/>
                <a:cs typeface="Sylfaen"/>
              </a:rPr>
              <a:t>რ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4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ლ</a:t>
            </a:r>
            <a:r>
              <a:rPr dirty="0" smtClean="0" sz="1100" spc="-4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გ</a:t>
            </a:r>
            <a:r>
              <a:rPr dirty="0" smtClean="0" sz="1100" spc="-4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უ</a:t>
            </a:r>
            <a:r>
              <a:rPr dirty="0" smtClean="0" sz="1100" spc="-4">
                <a:latin typeface="Sylfaen"/>
                <a:cs typeface="Sylfaen"/>
              </a:rPr>
              <a:t>რი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ნ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ლ</a:t>
            </a:r>
            <a:r>
              <a:rPr dirty="0" smtClean="0" sz="1100" spc="-4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ზ</a:t>
            </a:r>
            <a:r>
              <a:rPr dirty="0" smtClean="0" sz="1100" spc="-4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ჩ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ტ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რ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ქ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რ</a:t>
            </a:r>
            <a:r>
              <a:rPr dirty="0" smtClean="0" sz="1100" spc="-4">
                <a:latin typeface="Sylfaen"/>
                <a:cs typeface="Sylfaen"/>
              </a:rPr>
              <a:t>თვ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ლ</a:t>
            </a:r>
            <a:r>
              <a:rPr dirty="0" smtClean="0" sz="1100" spc="-4">
                <a:latin typeface="Sylfaen"/>
                <a:cs typeface="Sylfaen"/>
              </a:rPr>
              <a:t>ოს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02004" y="6537435"/>
            <a:ext cx="9955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>
                <a:latin typeface="Sylfaen"/>
                <a:cs typeface="Sylfaen"/>
              </a:rPr>
              <a:t>-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30604" y="6831567"/>
            <a:ext cx="555129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52">
                <a:latin typeface="Sylfaen"/>
                <a:cs typeface="Sylfaen"/>
              </a:rPr>
              <a:t>რო</a:t>
            </a:r>
            <a:r>
              <a:rPr dirty="0" smtClean="0" sz="1100" spc="26">
                <a:latin typeface="Sylfaen"/>
                <a:cs typeface="Sylfaen"/>
              </a:rPr>
              <a:t>ვ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64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286">
                <a:latin typeface="Sylfaen"/>
                <a:cs typeface="Sylfaen"/>
              </a:rPr>
              <a:t>უ</a:t>
            </a:r>
            <a:r>
              <a:rPr dirty="0" smtClean="0" sz="1100" spc="-162">
                <a:latin typeface="Sylfaen"/>
                <a:cs typeface="Sylfaen"/>
              </a:rPr>
              <a:t>ზ</a:t>
            </a:r>
            <a:r>
              <a:rPr dirty="0" smtClean="0" sz="1100" spc="-100">
                <a:latin typeface="Sylfaen"/>
                <a:cs typeface="Sylfaen"/>
              </a:rPr>
              <a:t>ე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-63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69">
                <a:latin typeface="Sylfaen"/>
                <a:cs typeface="Sylfaen"/>
              </a:rPr>
              <a:t> 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67">
                <a:latin typeface="Sylfaen"/>
                <a:cs typeface="Sylfaen"/>
              </a:rPr>
              <a:t>რ</a:t>
            </a:r>
            <a:r>
              <a:rPr dirty="0" smtClean="0" sz="1100" spc="49">
                <a:latin typeface="Sylfaen"/>
                <a:cs typeface="Sylfaen"/>
              </a:rPr>
              <a:t>ქ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66">
                <a:latin typeface="Sylfaen"/>
                <a:cs typeface="Sylfaen"/>
              </a:rPr>
              <a:t>ო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66">
                <a:latin typeface="Sylfaen"/>
                <a:cs typeface="Sylfaen"/>
              </a:rPr>
              <a:t>ო</a:t>
            </a:r>
            <a:r>
              <a:rPr dirty="0" smtClean="0" sz="1100" spc="9">
                <a:latin typeface="Sylfaen"/>
                <a:cs typeface="Sylfaen"/>
              </a:rPr>
              <a:t>გ</a:t>
            </a:r>
            <a:r>
              <a:rPr dirty="0" smtClean="0" sz="1100" spc="-159">
                <a:latin typeface="Sylfaen"/>
                <a:cs typeface="Sylfaen"/>
              </a:rPr>
              <a:t>ი</a:t>
            </a:r>
            <a:r>
              <a:rPr dirty="0" smtClean="0" sz="1100" spc="-218">
                <a:latin typeface="Sylfaen"/>
                <a:cs typeface="Sylfaen"/>
              </a:rPr>
              <a:t>უ</a:t>
            </a:r>
            <a:r>
              <a:rPr dirty="0" smtClean="0" sz="1100" spc="0">
                <a:latin typeface="Sylfaen"/>
                <a:cs typeface="Sylfaen"/>
              </a:rPr>
              <a:t>რი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6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ბის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05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277">
                <a:latin typeface="Sylfaen"/>
                <a:cs typeface="Sylfaen"/>
              </a:rPr>
              <a:t>ზ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77">
                <a:latin typeface="Sylfaen"/>
                <a:cs typeface="Sylfaen"/>
              </a:rPr>
              <a:t>ზ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69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19">
                <a:latin typeface="Sylfaen"/>
                <a:cs typeface="Sylfaen"/>
              </a:rPr>
              <a:t>ს</a:t>
            </a:r>
            <a:r>
              <a:rPr dirty="0" smtClean="0" sz="1100" spc="4">
                <a:latin typeface="Sylfaen"/>
                <a:cs typeface="Sylfaen"/>
              </a:rPr>
              <a:t>ტ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იის</a:t>
            </a:r>
            <a:r>
              <a:rPr dirty="0" smtClean="0" sz="1100" spc="192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ც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60191" y="7125699"/>
            <a:ext cx="312097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-9">
                <a:latin typeface="Sylfaen"/>
                <a:cs typeface="Sylfaen"/>
              </a:rPr>
              <a:t>ტ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63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ტ</a:t>
            </a:r>
            <a:r>
              <a:rPr dirty="0" smtClean="0" sz="1100" spc="0">
                <a:latin typeface="Sylfaen"/>
                <a:cs typeface="Sylfaen"/>
              </a:rPr>
              <a:t>რა</a:t>
            </a:r>
            <a:r>
              <a:rPr dirty="0" smtClean="0" sz="1100" spc="-19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ოგ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16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50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1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60191" y="7420212"/>
            <a:ext cx="112939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9">
                <a:latin typeface="Sylfaen"/>
                <a:cs typeface="Sylfaen"/>
              </a:rPr>
              <a:t>ტ</a:t>
            </a:r>
            <a:r>
              <a:rPr dirty="0" smtClean="0" sz="1100" spc="-9">
                <a:latin typeface="Sylfaen"/>
                <a:cs typeface="Sylfaen"/>
              </a:rPr>
              <a:t>რა</a:t>
            </a:r>
            <a:r>
              <a:rPr dirty="0" smtClean="0" sz="1100" spc="-9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-9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უ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61941" y="7420212"/>
            <a:ext cx="65970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0">
                <a:latin typeface="Sylfaen"/>
                <a:cs typeface="Sylfaen"/>
              </a:rPr>
              <a:t>ა</a:t>
            </a:r>
            <a:r>
              <a:rPr dirty="0" smtClean="0" sz="1100" spc="-40">
                <a:latin typeface="Sylfaen"/>
                <a:cs typeface="Sylfaen"/>
              </a:rPr>
              <a:t>ნ</a:t>
            </a:r>
            <a:r>
              <a:rPr dirty="0" smtClean="0" sz="1100" spc="-40">
                <a:latin typeface="Sylfaen"/>
                <a:cs typeface="Sylfaen"/>
              </a:rPr>
              <a:t>ა</a:t>
            </a:r>
            <a:r>
              <a:rPr dirty="0" smtClean="0" sz="1100" spc="-40">
                <a:latin typeface="Sylfaen"/>
                <a:cs typeface="Sylfaen"/>
              </a:rPr>
              <a:t>ლ</a:t>
            </a:r>
            <a:r>
              <a:rPr dirty="0" smtClean="0" sz="1100" spc="-40">
                <a:latin typeface="Sylfaen"/>
                <a:cs typeface="Sylfaen"/>
              </a:rPr>
              <a:t>ი</a:t>
            </a:r>
            <a:r>
              <a:rPr dirty="0" smtClean="0" sz="1100" spc="-40">
                <a:latin typeface="Sylfaen"/>
                <a:cs typeface="Sylfaen"/>
              </a:rPr>
              <a:t>ზ</a:t>
            </a:r>
            <a:r>
              <a:rPr dirty="0" smtClean="0" sz="1100" spc="-40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692902" y="7420212"/>
            <a:ext cx="50908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62">
                <a:latin typeface="Sylfaen"/>
                <a:cs typeface="Sylfaen"/>
              </a:rPr>
              <a:t>მ</a:t>
            </a:r>
            <a:r>
              <a:rPr dirty="0" smtClean="0" sz="1100" spc="-62">
                <a:latin typeface="Sylfaen"/>
                <a:cs typeface="Sylfaen"/>
              </a:rPr>
              <a:t>ი</a:t>
            </a:r>
            <a:r>
              <a:rPr dirty="0" smtClean="0" sz="1100" spc="-62">
                <a:latin typeface="Sylfaen"/>
                <a:cs typeface="Sylfaen"/>
              </a:rPr>
              <a:t>ზ</a:t>
            </a:r>
            <a:r>
              <a:rPr dirty="0" smtClean="0" sz="1100" spc="-62">
                <a:latin typeface="Sylfaen"/>
                <a:cs typeface="Sylfaen"/>
              </a:rPr>
              <a:t>ა</a:t>
            </a:r>
            <a:r>
              <a:rPr dirty="0" smtClean="0" sz="1100" spc="-62">
                <a:latin typeface="Sylfaen"/>
                <a:cs typeface="Sylfaen"/>
              </a:rPr>
              <a:t>ნ</a:t>
            </a:r>
            <a:r>
              <a:rPr dirty="0" smtClean="0" sz="1100" spc="-62">
                <a:latin typeface="Sylfaen"/>
                <a:cs typeface="Sylfaen"/>
              </a:rPr>
              <a:t>ია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72606" y="7420212"/>
            <a:ext cx="30918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">
                <a:latin typeface="Sylfaen"/>
                <a:cs typeface="Sylfaen"/>
              </a:rPr>
              <a:t>ქ</a:t>
            </a:r>
            <a:r>
              <a:rPr dirty="0" smtClean="0" sz="1100" spc="-2">
                <a:latin typeface="Sylfaen"/>
                <a:cs typeface="Sylfaen"/>
              </a:rPr>
              <a:t>ვ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60191" y="7712820"/>
            <a:ext cx="772147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ტ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50105" y="7712820"/>
            <a:ext cx="1053264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3">
                <a:latin typeface="Sylfaen"/>
                <a:cs typeface="Sylfaen"/>
              </a:rPr>
              <a:t>მ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კ</a:t>
            </a:r>
            <a:r>
              <a:rPr dirty="0" smtClean="0" sz="1100" spc="-13">
                <a:latin typeface="Sylfaen"/>
                <a:cs typeface="Sylfaen"/>
              </a:rPr>
              <a:t>რ</a:t>
            </a:r>
            <a:r>
              <a:rPr dirty="0" smtClean="0" sz="1100" spc="-13">
                <a:latin typeface="Sylfaen"/>
                <a:cs typeface="Sylfaen"/>
              </a:rPr>
              <a:t>ო</a:t>
            </a:r>
            <a:r>
              <a:rPr dirty="0" smtClean="0" sz="1100" spc="-13">
                <a:latin typeface="Sylfaen"/>
                <a:cs typeface="Sylfaen"/>
              </a:rPr>
              <a:t>ს</a:t>
            </a:r>
            <a:r>
              <a:rPr dirty="0" smtClean="0" sz="1100" spc="-13">
                <a:latin typeface="Sylfaen"/>
                <a:cs typeface="Sylfaen"/>
              </a:rPr>
              <a:t>კ</a:t>
            </a:r>
            <a:r>
              <a:rPr dirty="0" smtClean="0" sz="1100" spc="-13">
                <a:latin typeface="Sylfaen"/>
                <a:cs typeface="Sylfaen"/>
              </a:rPr>
              <a:t>ოპ</a:t>
            </a:r>
            <a:r>
              <a:rPr dirty="0" smtClean="0" sz="1100" spc="-13">
                <a:latin typeface="Sylfaen"/>
                <a:cs typeface="Sylfaen"/>
              </a:rPr>
              <a:t>უ</a:t>
            </a:r>
            <a:r>
              <a:rPr dirty="0" smtClean="0" sz="1100" spc="-13">
                <a:latin typeface="Sylfaen"/>
                <a:cs typeface="Sylfaen"/>
              </a:rPr>
              <a:t>ლ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23610" y="7712820"/>
            <a:ext cx="658298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1">
                <a:latin typeface="Sylfaen"/>
                <a:cs typeface="Sylfaen"/>
              </a:rPr>
              <a:t>შ</a:t>
            </a:r>
            <a:r>
              <a:rPr dirty="0" smtClean="0" sz="1100" spc="11">
                <a:latin typeface="Sylfaen"/>
                <a:cs typeface="Sylfaen"/>
              </a:rPr>
              <a:t>ე</a:t>
            </a:r>
            <a:r>
              <a:rPr dirty="0" smtClean="0" sz="1100" spc="11">
                <a:latin typeface="Sylfaen"/>
                <a:cs typeface="Sylfaen"/>
              </a:rPr>
              <a:t>ს</a:t>
            </a:r>
            <a:r>
              <a:rPr dirty="0" smtClean="0" sz="1100" spc="11">
                <a:latin typeface="Sylfaen"/>
                <a:cs typeface="Sylfaen"/>
              </a:rPr>
              <a:t>წავ</a:t>
            </a:r>
            <a:r>
              <a:rPr dirty="0" smtClean="0" sz="1100" spc="11">
                <a:latin typeface="Sylfaen"/>
                <a:cs typeface="Sylfaen"/>
              </a:rPr>
              <a:t>ლ</a:t>
            </a:r>
            <a:r>
              <a:rPr dirty="0" smtClean="0" sz="1100" spc="11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60191" y="8006952"/>
            <a:ext cx="1029008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8">
                <a:latin typeface="Sylfaen"/>
                <a:cs typeface="Sylfaen"/>
              </a:rPr>
              <a:t>ი</a:t>
            </a:r>
            <a:r>
              <a:rPr dirty="0" smtClean="0" sz="1100" spc="-18">
                <a:latin typeface="Sylfaen"/>
                <a:cs typeface="Sylfaen"/>
              </a:rPr>
              <a:t>მ</a:t>
            </a:r>
            <a:r>
              <a:rPr dirty="0" smtClean="0" sz="1100" spc="-18">
                <a:latin typeface="Sylfaen"/>
                <a:cs typeface="Sylfaen"/>
              </a:rPr>
              <a:t>დ</a:t>
            </a:r>
            <a:r>
              <a:rPr dirty="0" smtClean="0" sz="1100" spc="-18">
                <a:latin typeface="Sylfaen"/>
                <a:cs typeface="Sylfaen"/>
              </a:rPr>
              <a:t>რო</a:t>
            </a:r>
            <a:r>
              <a:rPr dirty="0" smtClean="0" sz="1100" spc="-18">
                <a:latin typeface="Sylfaen"/>
                <a:cs typeface="Sylfaen"/>
              </a:rPr>
              <a:t>ი</a:t>
            </a:r>
            <a:r>
              <a:rPr dirty="0" smtClean="0" sz="1100" spc="-18">
                <a:latin typeface="Sylfaen"/>
                <a:cs typeface="Sylfaen"/>
              </a:rPr>
              <a:t>ნ</a:t>
            </a:r>
            <a:r>
              <a:rPr dirty="0" smtClean="0" sz="1100" spc="-18">
                <a:latin typeface="Sylfaen"/>
                <a:cs typeface="Sylfaen"/>
              </a:rPr>
              <a:t>დ</a:t>
            </a:r>
            <a:r>
              <a:rPr dirty="0" smtClean="0" sz="1100" spc="-18">
                <a:latin typeface="Sylfaen"/>
                <a:cs typeface="Sylfaen"/>
              </a:rPr>
              <a:t>ე</a:t>
            </a:r>
            <a:r>
              <a:rPr dirty="0" smtClean="0" sz="1100" spc="-18">
                <a:latin typeface="Sylfaen"/>
                <a:cs typeface="Sylfaen"/>
              </a:rPr>
              <a:t>ლ</a:t>
            </a:r>
            <a:r>
              <a:rPr dirty="0" smtClean="0" sz="1100" spc="-18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90897" y="8006952"/>
            <a:ext cx="679049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6">
                <a:latin typeface="Sylfaen"/>
                <a:cs typeface="Sylfaen"/>
              </a:rPr>
              <a:t>ა</a:t>
            </a:r>
            <a:r>
              <a:rPr dirty="0" smtClean="0" sz="1100" spc="-26">
                <a:latin typeface="Sylfaen"/>
                <a:cs typeface="Sylfaen"/>
              </a:rPr>
              <a:t>დ</a:t>
            </a:r>
            <a:r>
              <a:rPr dirty="0" smtClean="0" sz="1100" spc="-26">
                <a:latin typeface="Sylfaen"/>
                <a:cs typeface="Sylfaen"/>
              </a:rPr>
              <a:t>ა</a:t>
            </a:r>
            <a:r>
              <a:rPr dirty="0" smtClean="0" sz="1100" spc="-26">
                <a:latin typeface="Sylfaen"/>
                <a:cs typeface="Sylfaen"/>
              </a:rPr>
              <a:t>მ</a:t>
            </a:r>
            <a:r>
              <a:rPr dirty="0" smtClean="0" sz="1100" spc="-26">
                <a:latin typeface="Sylfaen"/>
                <a:cs typeface="Sylfaen"/>
              </a:rPr>
              <a:t>ი</a:t>
            </a:r>
            <a:r>
              <a:rPr dirty="0" smtClean="0" sz="1100" spc="-26">
                <a:latin typeface="Sylfaen"/>
                <a:cs typeface="Sylfaen"/>
              </a:rPr>
              <a:t>ა</a:t>
            </a:r>
            <a:r>
              <a:rPr dirty="0" smtClean="0" sz="1100" spc="-26">
                <a:latin typeface="Sylfaen"/>
                <a:cs typeface="Sylfaen"/>
              </a:rPr>
              <a:t>ნ</a:t>
            </a:r>
            <a:r>
              <a:rPr dirty="0" smtClean="0" sz="1100" spc="-26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71210" y="8006952"/>
            <a:ext cx="810144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7">
                <a:latin typeface="Sylfaen"/>
                <a:cs typeface="Sylfaen"/>
              </a:rPr>
              <a:t>ს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ქ</a:t>
            </a:r>
            <a:r>
              <a:rPr dirty="0" smtClean="0" sz="1100" spc="-17">
                <a:latin typeface="Sylfaen"/>
                <a:cs typeface="Sylfaen"/>
              </a:rPr>
              <a:t>მ</a:t>
            </a:r>
            <a:r>
              <a:rPr dirty="0" smtClean="0" sz="1100" spc="-17">
                <a:latin typeface="Sylfaen"/>
                <a:cs typeface="Sylfaen"/>
              </a:rPr>
              <a:t>ი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ნ</a:t>
            </a:r>
            <a:r>
              <a:rPr dirty="0" smtClean="0" sz="1100" spc="-17">
                <a:latin typeface="Sylfaen"/>
                <a:cs typeface="Sylfaen"/>
              </a:rPr>
              <a:t>ო</a:t>
            </a:r>
            <a:r>
              <a:rPr dirty="0" smtClean="0" sz="1100" spc="-17">
                <a:latin typeface="Sylfaen"/>
                <a:cs typeface="Sylfaen"/>
              </a:rPr>
              <a:t>ბ</a:t>
            </a:r>
            <a:r>
              <a:rPr dirty="0" smtClean="0" sz="1100" spc="-17">
                <a:latin typeface="Sylfaen"/>
                <a:cs typeface="Sylfaen"/>
              </a:rPr>
              <a:t>ი</a:t>
            </a:r>
            <a:r>
              <a:rPr dirty="0" smtClean="0" sz="1100" spc="-17">
                <a:latin typeface="Sylfaen"/>
                <a:cs typeface="Sylfaen"/>
              </a:rPr>
              <a:t>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60191" y="8301084"/>
            <a:ext cx="875741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">
                <a:latin typeface="Sylfaen"/>
                <a:cs typeface="Sylfaen"/>
              </a:rPr>
              <a:t>დ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ს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დ</a:t>
            </a:r>
            <a:r>
              <a:rPr dirty="0" smtClean="0" sz="1100" spc="-1">
                <a:latin typeface="Sylfaen"/>
                <a:cs typeface="Sylfaen"/>
              </a:rPr>
              <a:t>გ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ნ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დ</a:t>
            </a:r>
            <a:r>
              <a:rPr dirty="0" smtClean="0" sz="1100" spc="-1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47997" y="8301084"/>
            <a:ext cx="654232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3">
                <a:latin typeface="Sylfaen"/>
                <a:cs typeface="Sylfaen"/>
              </a:rPr>
              <a:t>კ</a:t>
            </a:r>
            <a:r>
              <a:rPr dirty="0" smtClean="0" sz="1100" spc="-13">
                <a:latin typeface="Sylfaen"/>
                <a:cs typeface="Sylfaen"/>
              </a:rPr>
              <a:t>ვ</a:t>
            </a:r>
            <a:r>
              <a:rPr dirty="0" smtClean="0" sz="1100" spc="-13">
                <a:latin typeface="Sylfaen"/>
                <a:cs typeface="Sylfaen"/>
              </a:rPr>
              <a:t>ლ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ვ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ბ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14569" y="8301084"/>
            <a:ext cx="990171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">
                <a:latin typeface="Sylfaen"/>
                <a:cs typeface="Sylfaen"/>
              </a:rPr>
              <a:t>ხ</a:t>
            </a:r>
            <a:r>
              <a:rPr dirty="0" smtClean="0" sz="1100" spc="-3">
                <a:latin typeface="Sylfaen"/>
                <a:cs typeface="Sylfaen"/>
              </a:rPr>
              <a:t>ო</a:t>
            </a:r>
            <a:r>
              <a:rPr dirty="0" smtClean="0" sz="1100" spc="-3">
                <a:latin typeface="Sylfaen"/>
                <a:cs typeface="Sylfaen"/>
              </a:rPr>
              <a:t>რ</a:t>
            </a:r>
            <a:r>
              <a:rPr dirty="0" smtClean="0" sz="1100" spc="-3">
                <a:latin typeface="Sylfaen"/>
                <a:cs typeface="Sylfaen"/>
              </a:rPr>
              <a:t>ც</a:t>
            </a:r>
            <a:r>
              <a:rPr dirty="0" smtClean="0" sz="1100" spc="-3">
                <a:latin typeface="Sylfaen"/>
                <a:cs typeface="Sylfaen"/>
              </a:rPr>
              <a:t>ი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ლ</a:t>
            </a:r>
            <a:r>
              <a:rPr dirty="0" smtClean="0" sz="1100" spc="-3">
                <a:latin typeface="Sylfaen"/>
                <a:cs typeface="Sylfaen"/>
              </a:rPr>
              <a:t>დ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ბა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16802" y="8301084"/>
            <a:ext cx="266307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96">
                <a:latin typeface="Sylfaen"/>
                <a:cs typeface="Sylfaen"/>
              </a:rPr>
              <a:t>ორ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60191" y="8585454"/>
            <a:ext cx="3124340" cy="469502"/>
          </a:xfrm>
          <a:prstGeom prst="rect">
            <a:avLst/>
          </a:prstGeom>
        </p:spPr>
        <p:txBody>
          <a:bodyPr wrap="square" lIns="0" tIns="7842" rIns="0" bIns="0" rtlCol="0">
            <a:noAutofit/>
          </a:bodyPr>
          <a:lstStyle/>
          <a:p>
            <a:pPr marL="12700" marR="1652">
              <a:lnSpc>
                <a:spcPts val="1235"/>
              </a:lnSpc>
            </a:pPr>
            <a:r>
              <a:rPr dirty="0" smtClean="0" sz="1100">
                <a:latin typeface="Sylfaen"/>
                <a:cs typeface="Sylfaen"/>
              </a:rPr>
              <a:t>ე</a:t>
            </a:r>
            <a:r>
              <a:rPr dirty="0" smtClean="0" sz="1100">
                <a:latin typeface="Sylfaen"/>
                <a:cs typeface="Sylfaen"/>
              </a:rPr>
              <a:t>ტ</a:t>
            </a:r>
            <a:r>
              <a:rPr dirty="0" smtClean="0" sz="1100">
                <a:latin typeface="Sylfaen"/>
                <a:cs typeface="Sylfaen"/>
              </a:rPr>
              <a:t>ა</a:t>
            </a:r>
            <a:r>
              <a:rPr dirty="0" smtClean="0" sz="1100">
                <a:latin typeface="Sylfaen"/>
                <a:cs typeface="Sylfaen"/>
              </a:rPr>
              <a:t>პ</a:t>
            </a:r>
            <a:r>
              <a:rPr dirty="0" smtClean="0" sz="1100">
                <a:latin typeface="Sylfaen"/>
                <a:cs typeface="Sylfaen"/>
              </a:rPr>
              <a:t>ა</a:t>
            </a:r>
            <a:r>
              <a:rPr dirty="0" smtClean="0" sz="1100">
                <a:latin typeface="Sylfaen"/>
                <a:cs typeface="Sylfaen"/>
              </a:rPr>
              <a:t>დ</a:t>
            </a:r>
            <a:r>
              <a:rPr dirty="0" smtClean="0" sz="1100" spc="20">
                <a:latin typeface="Calibri"/>
                <a:cs typeface="Calibri"/>
              </a:rPr>
              <a:t>.</a:t>
            </a:r>
            <a:r>
              <a:rPr dirty="0" smtClean="0" sz="1100" spc="20">
                <a:latin typeface="Calibri"/>
                <a:cs typeface="Calibri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პ</a:t>
            </a:r>
            <a:r>
              <a:rPr dirty="0" smtClean="0" sz="1100" spc="0">
                <a:latin typeface="Sylfaen"/>
                <a:cs typeface="Sylfaen"/>
              </a:rPr>
              <a:t>ირვ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ტ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პი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ც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ვს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ტ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ფ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ქ</a:t>
            </a:r>
            <a:r>
              <a:rPr dirty="0" smtClean="0" sz="1100" spc="0">
                <a:latin typeface="Sylfaen"/>
                <a:cs typeface="Sylfaen"/>
              </a:rPr>
              <a:t>ტ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  <a:p>
            <a:pPr marL="12700">
              <a:lnSpc>
                <a:spcPct val="109741"/>
              </a:lnSpc>
              <a:spcBef>
                <a:spcPts val="805"/>
              </a:spcBef>
            </a:pPr>
            <a:r>
              <a:rPr dirty="0" smtClean="0" sz="1100" spc="-13">
                <a:latin typeface="Sylfaen"/>
                <a:cs typeface="Sylfaen"/>
              </a:rPr>
              <a:t>ზ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დ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პ</a:t>
            </a:r>
            <a:r>
              <a:rPr dirty="0" smtClean="0" sz="1100" spc="-13">
                <a:latin typeface="Sylfaen"/>
                <a:cs typeface="Sylfaen"/>
              </a:rPr>
              <a:t>ირის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მ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კ</a:t>
            </a:r>
            <a:r>
              <a:rPr dirty="0" smtClean="0" sz="1100" spc="-13">
                <a:latin typeface="Sylfaen"/>
                <a:cs typeface="Sylfaen"/>
              </a:rPr>
              <a:t>რო</a:t>
            </a:r>
            <a:r>
              <a:rPr dirty="0" smtClean="0" sz="1100" spc="-13">
                <a:latin typeface="Sylfaen"/>
                <a:cs typeface="Sylfaen"/>
              </a:rPr>
              <a:t>ს</a:t>
            </a:r>
            <a:r>
              <a:rPr dirty="0" smtClean="0" sz="1100" spc="-13">
                <a:latin typeface="Sylfaen"/>
                <a:cs typeface="Sylfaen"/>
              </a:rPr>
              <a:t>კ</a:t>
            </a:r>
            <a:r>
              <a:rPr dirty="0" smtClean="0" sz="1100" spc="-13">
                <a:latin typeface="Sylfaen"/>
                <a:cs typeface="Sylfaen"/>
              </a:rPr>
              <a:t>ოპ</a:t>
            </a:r>
            <a:r>
              <a:rPr dirty="0" smtClean="0" sz="1100" spc="-13">
                <a:latin typeface="Sylfaen"/>
                <a:cs typeface="Sylfaen"/>
              </a:rPr>
              <a:t>უ</a:t>
            </a:r>
            <a:r>
              <a:rPr dirty="0" smtClean="0" sz="1100" spc="-13">
                <a:latin typeface="Sylfaen"/>
                <a:cs typeface="Sylfaen"/>
              </a:rPr>
              <a:t>ლ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შ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ს</a:t>
            </a:r>
            <a:r>
              <a:rPr dirty="0" smtClean="0" sz="1100" spc="-13">
                <a:latin typeface="Sylfaen"/>
                <a:cs typeface="Sylfaen"/>
              </a:rPr>
              <a:t>წა</a:t>
            </a:r>
            <a:r>
              <a:rPr dirty="0" smtClean="0" sz="1100" spc="-13">
                <a:latin typeface="Sylfaen"/>
                <a:cs typeface="Sylfaen"/>
              </a:rPr>
              <a:t>ვ</a:t>
            </a:r>
            <a:r>
              <a:rPr dirty="0" smtClean="0" sz="1100" spc="-13">
                <a:latin typeface="Sylfaen"/>
                <a:cs typeface="Sylfaen"/>
              </a:rPr>
              <a:t>ლ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ს</a:t>
            </a:r>
            <a:r>
              <a:rPr dirty="0" smtClean="0" sz="1100" spc="30">
                <a:latin typeface="Calibri"/>
                <a:cs typeface="Calibri"/>
              </a:rPr>
              <a:t>.</a:t>
            </a:r>
            <a:r>
              <a:rPr dirty="0" smtClean="0" sz="1100" spc="30">
                <a:latin typeface="Calibri"/>
                <a:cs typeface="Calibri"/>
              </a:rPr>
              <a:t> </a:t>
            </a:r>
            <a:r>
              <a:rPr dirty="0" smtClean="0" sz="1100" spc="30">
                <a:latin typeface="Calibri"/>
                <a:cs typeface="Calibri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რ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ღი</a:t>
            </a:r>
            <a:r>
              <a:rPr dirty="0" smtClean="0" sz="1100" spc="-13">
                <a:latin typeface="Sylfaen"/>
                <a:cs typeface="Sylfaen"/>
              </a:rPr>
              <a:t>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60191" y="9183480"/>
            <a:ext cx="3121467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ყ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ბის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69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როს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52">
                <a:latin typeface="Sylfaen"/>
                <a:cs typeface="Sylfaen"/>
              </a:rPr>
              <a:t> </a:t>
            </a:r>
            <a:r>
              <a:rPr dirty="0" smtClean="0" sz="1100" spc="-50">
                <a:latin typeface="Sylfaen"/>
                <a:cs typeface="Sylfaen"/>
              </a:rPr>
              <a:t>მ</a:t>
            </a:r>
            <a:r>
              <a:rPr dirty="0" smtClean="0" sz="1100" spc="-70">
                <a:latin typeface="Sylfaen"/>
                <a:cs typeface="Sylfaen"/>
              </a:rPr>
              <a:t>ი</a:t>
            </a:r>
            <a:r>
              <a:rPr dirty="0" smtClean="0" sz="1100" spc="-54">
                <a:latin typeface="Sylfaen"/>
                <a:cs typeface="Sylfaen"/>
              </a:rPr>
              <a:t>ს</a:t>
            </a:r>
            <a:r>
              <a:rPr dirty="0" smtClean="0" sz="1100" spc="-27">
                <a:latin typeface="Sylfaen"/>
                <a:cs typeface="Sylfaen"/>
              </a:rPr>
              <a:t>  </a:t>
            </a:r>
            <a:r>
              <a:rPr dirty="0" smtClean="0" sz="1100" spc="146">
                <a:latin typeface="Sylfaen"/>
                <a:cs typeface="Sylfaen"/>
              </a:rPr>
              <a:t> </a:t>
            </a:r>
            <a:r>
              <a:rPr dirty="0" smtClean="0" sz="1100" spc="-81">
                <a:latin typeface="Sylfaen"/>
                <a:cs typeface="Sylfaen"/>
              </a:rPr>
              <a:t>ზ</a:t>
            </a:r>
            <a:r>
              <a:rPr dirty="0" smtClean="0" sz="1100" spc="-57">
                <a:latin typeface="Sylfaen"/>
                <a:cs typeface="Sylfaen"/>
              </a:rPr>
              <a:t>ე</a:t>
            </a:r>
            <a:r>
              <a:rPr dirty="0" smtClean="0" sz="1100" spc="-88">
                <a:latin typeface="Sylfaen"/>
                <a:cs typeface="Sylfaen"/>
              </a:rPr>
              <a:t>დ</a:t>
            </a:r>
            <a:r>
              <a:rPr dirty="0" smtClean="0" sz="1100" spc="-46">
                <a:latin typeface="Sylfaen"/>
                <a:cs typeface="Sylfaen"/>
              </a:rPr>
              <a:t>ა</a:t>
            </a:r>
            <a:r>
              <a:rPr dirty="0" smtClean="0" sz="1100" spc="-53">
                <a:latin typeface="Sylfaen"/>
                <a:cs typeface="Sylfaen"/>
              </a:rPr>
              <a:t>პ</a:t>
            </a:r>
            <a:r>
              <a:rPr dirty="0" smtClean="0" sz="1100" spc="-70">
                <a:latin typeface="Sylfaen"/>
                <a:cs typeface="Sylfaen"/>
              </a:rPr>
              <a:t>ი</a:t>
            </a:r>
            <a:r>
              <a:rPr dirty="0" smtClean="0" sz="1100" spc="-76">
                <a:latin typeface="Sylfaen"/>
                <a:cs typeface="Sylfaen"/>
              </a:rPr>
              <a:t>რ</a:t>
            </a:r>
            <a:r>
              <a:rPr dirty="0" smtClean="0" sz="1100" spc="-90">
                <a:latin typeface="Sylfaen"/>
                <a:cs typeface="Sylfaen"/>
              </a:rPr>
              <a:t>ზ</a:t>
            </a:r>
            <a:r>
              <a:rPr dirty="0" smtClean="0" sz="1100" spc="-52">
                <a:latin typeface="Sylfaen"/>
                <a:cs typeface="Sylfaen"/>
              </a:rPr>
              <a:t>ე</a:t>
            </a:r>
            <a:r>
              <a:rPr dirty="0" smtClean="0" sz="1100" spc="-27">
                <a:latin typeface="Sylfaen"/>
                <a:cs typeface="Sylfaen"/>
              </a:rPr>
              <a:t>  </a:t>
            </a:r>
            <a:r>
              <a:rPr dirty="0" smtClean="0" sz="1100" spc="147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ბით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604" y="9468104"/>
            <a:ext cx="5552542" cy="175370"/>
          </a:xfrm>
          <a:prstGeom prst="rect">
            <a:avLst/>
          </a:prstGeom>
        </p:spPr>
        <p:txBody>
          <a:bodyPr wrap="square" lIns="0" tIns="7842" rIns="0" bIns="0" rtlCol="0">
            <a:noAutofit/>
          </a:bodyPr>
          <a:lstStyle/>
          <a:p>
            <a:pPr marL="12700">
              <a:lnSpc>
                <a:spcPts val="1235"/>
              </a:lnSpc>
            </a:pPr>
            <a:r>
              <a:rPr dirty="0" smtClean="0" sz="1100" spc="-2">
                <a:latin typeface="Sylfaen"/>
                <a:cs typeface="Sylfaen"/>
              </a:rPr>
              <a:t>კ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ნ</a:t>
            </a:r>
            <a:r>
              <a:rPr dirty="0" smtClean="0" sz="1100" spc="-2">
                <a:latin typeface="Sylfaen"/>
                <a:cs typeface="Sylfaen"/>
              </a:rPr>
              <a:t>ო</a:t>
            </a:r>
            <a:r>
              <a:rPr dirty="0" smtClean="0" sz="1100" spc="-2">
                <a:latin typeface="Sylfaen"/>
                <a:cs typeface="Sylfaen"/>
              </a:rPr>
              <a:t>ნ</a:t>
            </a:r>
            <a:r>
              <a:rPr dirty="0" smtClean="0" sz="1100" spc="-2">
                <a:latin typeface="Sylfaen"/>
                <a:cs typeface="Sylfaen"/>
              </a:rPr>
              <a:t>ზ</a:t>
            </a:r>
            <a:r>
              <a:rPr dirty="0" smtClean="0" sz="1100" spc="-2">
                <a:latin typeface="Sylfaen"/>
                <a:cs typeface="Sylfaen"/>
              </a:rPr>
              <a:t>ო</a:t>
            </a:r>
            <a:r>
              <a:rPr dirty="0" smtClean="0" sz="1100" spc="-2">
                <a:latin typeface="Sylfaen"/>
                <a:cs typeface="Sylfaen"/>
              </a:rPr>
              <a:t>მ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რ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73">
                <a:latin typeface="Calibri"/>
                <a:cs typeface="Calibri"/>
              </a:rPr>
              <a:t>,</a:t>
            </a:r>
            <a:r>
              <a:rPr dirty="0" smtClean="0" sz="1100" spc="73">
                <a:latin typeface="Calibri"/>
                <a:cs typeface="Calibri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ს</a:t>
            </a:r>
            <a:r>
              <a:rPr dirty="0" smtClean="0" sz="1100" spc="-2">
                <a:latin typeface="Sylfaen"/>
                <a:cs typeface="Sylfaen"/>
              </a:rPr>
              <a:t>ხ</a:t>
            </a:r>
            <a:r>
              <a:rPr dirty="0" smtClean="0" sz="1100" spc="-2">
                <a:latin typeface="Sylfaen"/>
                <a:cs typeface="Sylfaen"/>
              </a:rPr>
              <a:t>ვ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დ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ს</a:t>
            </a:r>
            <a:r>
              <a:rPr dirty="0" smtClean="0" sz="1100" spc="-2">
                <a:latin typeface="Sylfaen"/>
                <a:cs typeface="Sylfaen"/>
              </a:rPr>
              <a:t>ხ</a:t>
            </a:r>
            <a:r>
              <a:rPr dirty="0" smtClean="0" sz="1100" spc="-2">
                <a:latin typeface="Sylfaen"/>
                <a:cs typeface="Sylfaen"/>
              </a:rPr>
              <a:t>ვა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ტ</a:t>
            </a:r>
            <a:r>
              <a:rPr dirty="0" smtClean="0" sz="1100" spc="-2">
                <a:latin typeface="Sylfaen"/>
                <a:cs typeface="Sylfaen"/>
              </a:rPr>
              <a:t>იპის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კ</a:t>
            </a:r>
            <a:r>
              <a:rPr dirty="0" smtClean="0" sz="1100" spc="-2">
                <a:latin typeface="Sylfaen"/>
                <a:cs typeface="Sylfaen"/>
              </a:rPr>
              <a:t>ვ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ლ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რ</a:t>
            </a:r>
            <a:r>
              <a:rPr dirty="0" smtClean="0" sz="1100" spc="-2">
                <a:latin typeface="Sylfaen"/>
                <a:cs typeface="Sylfaen"/>
              </a:rPr>
              <a:t>ჩ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ბ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73">
                <a:latin typeface="Calibri"/>
                <a:cs typeface="Calibri"/>
              </a:rPr>
              <a:t>,</a:t>
            </a:r>
            <a:r>
              <a:rPr dirty="0" smtClean="0" sz="1100" spc="73">
                <a:latin typeface="Calibri"/>
                <a:cs typeface="Calibri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რო</a:t>
            </a:r>
            <a:r>
              <a:rPr dirty="0" smtClean="0" sz="1100" spc="-2">
                <a:latin typeface="Sylfaen"/>
                <a:cs typeface="Sylfaen"/>
              </a:rPr>
              <a:t>მ</a:t>
            </a:r>
            <a:r>
              <a:rPr dirty="0" smtClean="0" sz="1100" spc="-2">
                <a:latin typeface="Sylfaen"/>
                <a:cs typeface="Sylfaen"/>
              </a:rPr>
              <a:t>ლ</a:t>
            </a:r>
            <a:r>
              <a:rPr dirty="0" smtClean="0" sz="1100" spc="-2">
                <a:latin typeface="Sylfaen"/>
                <a:cs typeface="Sylfaen"/>
              </a:rPr>
              <a:t>ის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შ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ს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ს</a:t>
            </a:r>
            <a:r>
              <a:rPr dirty="0" smtClean="0" sz="1100" spc="-2">
                <a:latin typeface="Sylfaen"/>
                <a:cs typeface="Sylfaen"/>
              </a:rPr>
              <a:t>წა</a:t>
            </a:r>
            <a:r>
              <a:rPr dirty="0" smtClean="0" sz="1100" spc="-2">
                <a:latin typeface="Sylfaen"/>
                <a:cs typeface="Sylfaen"/>
              </a:rPr>
              <a:t>ვ</a:t>
            </a:r>
            <a:r>
              <a:rPr dirty="0" smtClean="0" sz="1100" spc="-2">
                <a:latin typeface="Sylfaen"/>
                <a:cs typeface="Sylfaen"/>
              </a:rPr>
              <a:t>ლ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დ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გ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მ</a:t>
            </a:r>
            <a:r>
              <a:rPr dirty="0" smtClean="0" sz="1100" spc="-2">
                <a:latin typeface="Sylfaen"/>
                <a:cs typeface="Sylfaen"/>
              </a:rPr>
              <a:t>ო</a:t>
            </a:r>
            <a:r>
              <a:rPr dirty="0" smtClean="0" sz="1100" spc="-2">
                <a:latin typeface="Sylfaen"/>
                <a:cs typeface="Sylfaen"/>
              </a:rPr>
              <a:t>ყ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ნ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ბული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564630" y="9916160"/>
            <a:ext cx="117493" cy="165608"/>
          </a:xfrm>
          <a:prstGeom prst="rect">
            <a:avLst/>
          </a:prstGeom>
        </p:spPr>
        <p:txBody>
          <a:bodyPr wrap="square" lIns="0" tIns="7651" rIns="0" bIns="0" rtlCol="0">
            <a:noAutofit/>
          </a:bodyPr>
          <a:lstStyle/>
          <a:p>
            <a:pPr marL="12700">
              <a:lnSpc>
                <a:spcPts val="1205"/>
              </a:lnSpc>
            </a:pPr>
            <a:r>
              <a:rPr dirty="0" smtClean="0" sz="1100">
                <a:latin typeface="Calibri"/>
                <a:cs typeface="Calibri"/>
              </a:rPr>
              <a:t>4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bject 56"/>
          <p:cNvSpPr/>
          <p:nvPr/>
        </p:nvSpPr>
        <p:spPr>
          <a:xfrm>
            <a:off x="3963670" y="3573779"/>
            <a:ext cx="2537460" cy="24885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 txBox="1"/>
          <p:nvPr/>
        </p:nvSpPr>
        <p:spPr>
          <a:xfrm>
            <a:off x="1130604" y="933912"/>
            <a:ext cx="5545424" cy="1065432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 marR="4041" algn="just">
              <a:lnSpc>
                <a:spcPts val="1300"/>
              </a:lnSpc>
            </a:pP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ყ</a:t>
            </a:r>
            <a:r>
              <a:rPr dirty="0" smtClean="0" sz="1100" spc="-2">
                <a:latin typeface="Sylfaen"/>
                <a:cs typeface="Sylfaen"/>
              </a:rPr>
              <a:t>ო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ბ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ნ</a:t>
            </a:r>
            <a:r>
              <a:rPr dirty="0" smtClean="0" sz="1100" spc="-2">
                <a:latin typeface="Sylfaen"/>
                <a:cs typeface="Sylfaen"/>
              </a:rPr>
              <a:t>ოკ</a:t>
            </a:r>
            <a:r>
              <a:rPr dirty="0" smtClean="0" sz="1100" spc="-2">
                <a:latin typeface="Sylfaen"/>
                <a:cs typeface="Sylfaen"/>
              </a:rPr>
              <a:t>უ</a:t>
            </a:r>
            <a:r>
              <a:rPr dirty="0" smtClean="0" sz="1100" spc="-2">
                <a:latin typeface="Sylfaen"/>
                <a:cs typeface="Sylfaen"/>
              </a:rPr>
              <a:t>ლ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რ</a:t>
            </a:r>
            <a:r>
              <a:rPr dirty="0" smtClean="0" sz="1100" spc="-2">
                <a:latin typeface="Sylfaen"/>
                <a:cs typeface="Sylfaen"/>
              </a:rPr>
              <a:t>უ</a:t>
            </a:r>
            <a:r>
              <a:rPr dirty="0" smtClean="0" sz="1100" spc="-2">
                <a:latin typeface="Sylfaen"/>
                <a:cs typeface="Sylfaen"/>
              </a:rPr>
              <a:t>ლ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მ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კ</a:t>
            </a:r>
            <a:r>
              <a:rPr dirty="0" smtClean="0" sz="1100" spc="-2">
                <a:latin typeface="Sylfaen"/>
                <a:cs typeface="Sylfaen"/>
              </a:rPr>
              <a:t>რო</a:t>
            </a:r>
            <a:r>
              <a:rPr dirty="0" smtClean="0" sz="1100" spc="-2">
                <a:latin typeface="Sylfaen"/>
                <a:cs typeface="Sylfaen"/>
              </a:rPr>
              <a:t>ს</a:t>
            </a:r>
            <a:r>
              <a:rPr dirty="0" smtClean="0" sz="1100" spc="-2">
                <a:latin typeface="Sylfaen"/>
                <a:cs typeface="Sylfaen"/>
              </a:rPr>
              <a:t>კ</a:t>
            </a:r>
            <a:r>
              <a:rPr dirty="0" smtClean="0" sz="1100" spc="-2">
                <a:latin typeface="Sylfaen"/>
                <a:cs typeface="Sylfaen"/>
              </a:rPr>
              <a:t>ოპ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12">
                <a:latin typeface="Times New Roman"/>
                <a:cs typeface="Times New Roman"/>
              </a:rPr>
              <a:t>(</a:t>
            </a:r>
            <a:r>
              <a:rPr dirty="0" smtClean="0" sz="1100" spc="12">
                <a:latin typeface="Times New Roman"/>
                <a:cs typeface="Times New Roman"/>
              </a:rPr>
              <a:t>М</a:t>
            </a:r>
            <a:r>
              <a:rPr dirty="0" smtClean="0" sz="1100" spc="12">
                <a:latin typeface="Times New Roman"/>
                <a:cs typeface="Times New Roman"/>
              </a:rPr>
              <a:t>Б</a:t>
            </a:r>
            <a:r>
              <a:rPr dirty="0" smtClean="0" sz="1100" spc="12">
                <a:latin typeface="Times New Roman"/>
                <a:cs typeface="Times New Roman"/>
              </a:rPr>
              <a:t>С</a:t>
            </a:r>
            <a:r>
              <a:rPr dirty="0" smtClean="0" sz="1100" spc="12">
                <a:latin typeface="Times New Roman"/>
                <a:cs typeface="Times New Roman"/>
              </a:rPr>
              <a:t>-</a:t>
            </a:r>
            <a:r>
              <a:rPr dirty="0" smtClean="0" sz="1100" spc="12">
                <a:latin typeface="Times New Roman"/>
                <a:cs typeface="Times New Roman"/>
              </a:rPr>
              <a:t>9</a:t>
            </a:r>
            <a:r>
              <a:rPr dirty="0" smtClean="0" sz="1100" spc="12">
                <a:latin typeface="Times New Roman"/>
                <a:cs typeface="Times New Roman"/>
              </a:rPr>
              <a:t>)</a:t>
            </a:r>
            <a:r>
              <a:rPr dirty="0" smtClean="0" sz="1100" spc="12">
                <a:latin typeface="Times New Roman"/>
                <a:cs typeface="Times New Roman"/>
              </a:rPr>
              <a:t>.</a:t>
            </a:r>
            <a:r>
              <a:rPr dirty="0" smtClean="0" sz="1100" spc="12">
                <a:latin typeface="Times New Roman"/>
                <a:cs typeface="Times New Roma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რ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ღი</a:t>
            </a:r>
            <a:r>
              <a:rPr dirty="0" smtClean="0" sz="1100" spc="-2">
                <a:latin typeface="Sylfaen"/>
                <a:cs typeface="Sylfaen"/>
              </a:rPr>
              <a:t>ს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მ</a:t>
            </a:r>
            <a:r>
              <a:rPr dirty="0" smtClean="0" sz="1100" spc="-2">
                <a:latin typeface="Sylfaen"/>
                <a:cs typeface="Sylfaen"/>
              </a:rPr>
              <a:t>ც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რე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მ</a:t>
            </a:r>
            <a:r>
              <a:rPr dirty="0" smtClean="0" sz="1100" spc="-2">
                <a:latin typeface="Sylfaen"/>
                <a:cs typeface="Sylfaen"/>
              </a:rPr>
              <a:t>ო</a:t>
            </a:r>
            <a:r>
              <a:rPr dirty="0" smtClean="0" sz="1100" spc="-2">
                <a:latin typeface="Sylfaen"/>
                <a:cs typeface="Sylfaen"/>
              </a:rPr>
              <a:t>ნ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კ</a:t>
            </a:r>
            <a:r>
              <a:rPr dirty="0" smtClean="0" sz="1100" spc="-2">
                <a:latin typeface="Sylfaen"/>
                <a:cs typeface="Sylfaen"/>
              </a:rPr>
              <a:t>ვე</a:t>
            </a:r>
            <a:r>
              <a:rPr dirty="0" smtClean="0" sz="1100" spc="-2">
                <a:latin typeface="Sylfaen"/>
                <a:cs typeface="Sylfaen"/>
              </a:rPr>
              <a:t>თ</a:t>
            </a:r>
            <a:r>
              <a:rPr dirty="0" smtClean="0" sz="1100" spc="-2">
                <a:latin typeface="Sylfaen"/>
                <a:cs typeface="Sylfaen"/>
              </a:rPr>
              <a:t>ზე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დ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კ</a:t>
            </a:r>
            <a:r>
              <a:rPr dirty="0" smtClean="0" sz="1100" spc="-2">
                <a:latin typeface="Sylfaen"/>
                <a:cs typeface="Sylfaen"/>
              </a:rPr>
              <a:t>ვ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რვე</a:t>
            </a:r>
            <a:r>
              <a:rPr dirty="0" smtClean="0" sz="1100" spc="-2">
                <a:latin typeface="Sylfaen"/>
                <a:cs typeface="Sylfaen"/>
              </a:rPr>
              <a:t>ბ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ს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  <a:p>
            <a:pPr marL="12700" algn="just">
              <a:lnSpc>
                <a:spcPts val="2320"/>
              </a:lnSpc>
              <a:spcBef>
                <a:spcPts val="200"/>
              </a:spcBef>
            </a:pP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37">
                <a:latin typeface="Sylfaen"/>
                <a:cs typeface="Sylfaen"/>
              </a:rPr>
              <a:t> 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-55">
                <a:latin typeface="Sylfaen"/>
                <a:cs typeface="Sylfaen"/>
              </a:rPr>
              <a:t>ი</a:t>
            </a:r>
            <a:r>
              <a:rPr dirty="0" smtClean="0" sz="1100" spc="-50">
                <a:latin typeface="Sylfaen"/>
                <a:cs typeface="Sylfaen"/>
              </a:rPr>
              <a:t>კ</a:t>
            </a:r>
            <a:r>
              <a:rPr dirty="0" smtClean="0" sz="1100" spc="60">
                <a:latin typeface="Sylfaen"/>
                <a:cs typeface="Sylfaen"/>
              </a:rPr>
              <a:t>რო</a:t>
            </a:r>
            <a:r>
              <a:rPr dirty="0" smtClean="0" sz="1100" spc="37">
                <a:latin typeface="Sylfaen"/>
                <a:cs typeface="Sylfaen"/>
              </a:rPr>
              <a:t>ს</a:t>
            </a:r>
            <a:r>
              <a:rPr dirty="0" smtClean="0" sz="1100" spc="-114">
                <a:latin typeface="Sylfaen"/>
                <a:cs typeface="Sylfaen"/>
              </a:rPr>
              <a:t>ტ</a:t>
            </a:r>
            <a:r>
              <a:rPr dirty="0" smtClean="0" sz="1100" spc="-83">
                <a:latin typeface="Sylfaen"/>
                <a:cs typeface="Sylfaen"/>
              </a:rPr>
              <a:t>რ</a:t>
            </a:r>
            <a:r>
              <a:rPr dirty="0" smtClean="0" sz="1100" spc="-105">
                <a:latin typeface="Sylfaen"/>
                <a:cs typeface="Sylfaen"/>
              </a:rPr>
              <a:t>უ</a:t>
            </a:r>
            <a:r>
              <a:rPr dirty="0" smtClean="0" sz="1100" spc="24">
                <a:latin typeface="Sylfaen"/>
                <a:cs typeface="Sylfaen"/>
              </a:rPr>
              <a:t>ქ</a:t>
            </a:r>
            <a:r>
              <a:rPr dirty="0" smtClean="0" sz="1100" spc="-114">
                <a:latin typeface="Sylfaen"/>
                <a:cs typeface="Sylfaen"/>
              </a:rPr>
              <a:t>ტ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6">
                <a:latin typeface="Sylfaen"/>
                <a:cs typeface="Sylfaen"/>
              </a:rPr>
              <a:t>რის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ფო</a:t>
            </a:r>
            <a:r>
              <a:rPr dirty="0" smtClean="0" sz="1100" spc="-4">
                <a:latin typeface="Sylfaen"/>
                <a:cs typeface="Sylfaen"/>
              </a:rPr>
              <a:t>ტ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რა</a:t>
            </a:r>
            <a:r>
              <a:rPr dirty="0" smtClean="0" sz="1100" spc="-9">
                <a:latin typeface="Sylfaen"/>
                <a:cs typeface="Sylfaen"/>
              </a:rPr>
              <a:t>ფ</a:t>
            </a:r>
            <a:r>
              <a:rPr dirty="0" smtClean="0" sz="1100" spc="0">
                <a:latin typeface="Sylfaen"/>
                <a:cs typeface="Sylfaen"/>
              </a:rPr>
              <a:t>ირ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ბისთვის</a:t>
            </a:r>
            <a:r>
              <a:rPr dirty="0" smtClean="0" sz="1100" spc="-20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გ</a:t>
            </a:r>
            <a:r>
              <a:rPr dirty="0" smtClean="0" sz="1100" spc="-24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მ</a:t>
            </a:r>
            <a:r>
              <a:rPr dirty="0" smtClean="0" sz="1100" spc="-33">
                <a:latin typeface="Sylfaen"/>
                <a:cs typeface="Sylfaen"/>
              </a:rPr>
              <a:t>ო</a:t>
            </a:r>
            <a:r>
              <a:rPr dirty="0" smtClean="0" sz="1100" spc="-11">
                <a:latin typeface="Sylfaen"/>
                <a:cs typeface="Sylfaen"/>
              </a:rPr>
              <a:t>ყ</a:t>
            </a:r>
            <a:r>
              <a:rPr dirty="0" smtClean="0" sz="1100" spc="-25">
                <a:latin typeface="Sylfaen"/>
                <a:cs typeface="Sylfaen"/>
              </a:rPr>
              <a:t>ე</a:t>
            </a:r>
            <a:r>
              <a:rPr dirty="0" smtClean="0" sz="1100" spc="-12">
                <a:latin typeface="Sylfaen"/>
                <a:cs typeface="Sylfaen"/>
              </a:rPr>
              <a:t>ნ</a:t>
            </a:r>
            <a:r>
              <a:rPr dirty="0" smtClean="0" sz="1100" spc="-25">
                <a:latin typeface="Sylfaen"/>
                <a:cs typeface="Sylfaen"/>
              </a:rPr>
              <a:t>ე</a:t>
            </a:r>
            <a:r>
              <a:rPr dirty="0" smtClean="0" sz="1100" spc="-22">
                <a:latin typeface="Sylfaen"/>
                <a:cs typeface="Sylfaen"/>
              </a:rPr>
              <a:t>ბული</a:t>
            </a:r>
            <a:r>
              <a:rPr dirty="0" smtClean="0" sz="1100" spc="31">
                <a:latin typeface="Sylfaen"/>
                <a:cs typeface="Sylfaen"/>
              </a:rPr>
              <a:t> </a:t>
            </a:r>
            <a:r>
              <a:rPr dirty="0" smtClean="0" sz="1100" spc="-28">
                <a:latin typeface="Sylfaen"/>
                <a:cs typeface="Sylfaen"/>
              </a:rPr>
              <a:t>ი</a:t>
            </a:r>
            <a:r>
              <a:rPr dirty="0" smtClean="0" sz="1100" spc="-11">
                <a:latin typeface="Sylfaen"/>
                <a:cs typeface="Sylfaen"/>
              </a:rPr>
              <a:t>ყ</a:t>
            </a:r>
            <a:r>
              <a:rPr dirty="0" smtClean="0" sz="1100" spc="-23">
                <a:latin typeface="Sylfaen"/>
                <a:cs typeface="Sylfaen"/>
              </a:rPr>
              <a:t>ო</a:t>
            </a:r>
            <a:r>
              <a:rPr dirty="0" smtClean="0" sz="1100" spc="29">
                <a:latin typeface="Sylfaen"/>
                <a:cs typeface="Sylfaen"/>
              </a:rPr>
              <a:t> 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124">
                <a:latin typeface="Sylfaen"/>
                <a:cs typeface="Sylfaen"/>
              </a:rPr>
              <a:t>ტ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66">
                <a:latin typeface="Sylfaen"/>
                <a:cs typeface="Sylfaen"/>
              </a:rPr>
              <a:t>ო</a:t>
            </a:r>
            <a:r>
              <a:rPr dirty="0" smtClean="0" sz="1100" spc="9">
                <a:latin typeface="Sylfaen"/>
                <a:cs typeface="Sylfaen"/>
              </a:rPr>
              <a:t>გ</a:t>
            </a:r>
            <a:r>
              <a:rPr dirty="0" smtClean="0" sz="1100" spc="87">
                <a:latin typeface="Sylfaen"/>
                <a:cs typeface="Sylfaen"/>
              </a:rPr>
              <a:t>რ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82">
                <a:latin typeface="Sylfaen"/>
                <a:cs typeface="Sylfaen"/>
              </a:rPr>
              <a:t>ფი</a:t>
            </a:r>
            <a:r>
              <a:rPr dirty="0" smtClean="0" sz="1100" spc="-113">
                <a:latin typeface="Sylfaen"/>
                <a:cs typeface="Sylfaen"/>
              </a:rPr>
              <a:t>უ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-4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55">
                <a:latin typeface="Sylfaen"/>
                <a:cs typeface="Sylfaen"/>
              </a:rPr>
              <a:t>ი</a:t>
            </a:r>
            <a:r>
              <a:rPr dirty="0" smtClean="0" sz="1100" spc="-50">
                <a:latin typeface="Sylfaen"/>
                <a:cs typeface="Sylfaen"/>
              </a:rPr>
              <a:t>კ</a:t>
            </a:r>
            <a:r>
              <a:rPr dirty="0" smtClean="0" sz="1100" spc="60">
                <a:latin typeface="Sylfaen"/>
                <a:cs typeface="Sylfaen"/>
              </a:rPr>
              <a:t>რო</a:t>
            </a:r>
            <a:r>
              <a:rPr dirty="0" smtClean="0" sz="1100" spc="37">
                <a:latin typeface="Sylfaen"/>
                <a:cs typeface="Sylfaen"/>
              </a:rPr>
              <a:t>ს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31">
                <a:latin typeface="Sylfaen"/>
                <a:cs typeface="Sylfaen"/>
              </a:rPr>
              <a:t>ოპ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-104">
                <a:latin typeface="Sylfaen"/>
                <a:cs typeface="Sylfaen"/>
              </a:rPr>
              <a:t> </a:t>
            </a:r>
            <a:r>
              <a:rPr dirty="0" smtClean="0" sz="1100" spc="3">
                <a:latin typeface="Times New Roman"/>
                <a:cs typeface="Times New Roman"/>
              </a:rPr>
              <a:t>(</a:t>
            </a:r>
            <a:r>
              <a:rPr dirty="0" smtClean="0" sz="1100" spc="3">
                <a:latin typeface="Times New Roman"/>
                <a:cs typeface="Times New Roman"/>
              </a:rPr>
              <a:t>O</a:t>
            </a:r>
            <a:r>
              <a:rPr dirty="0" smtClean="0" sz="1100" spc="3">
                <a:latin typeface="Times New Roman"/>
                <a:cs typeface="Times New Roman"/>
              </a:rPr>
              <a:t>l</a:t>
            </a:r>
            <a:r>
              <a:rPr dirty="0" smtClean="0" sz="1100" spc="3">
                <a:latin typeface="Times New Roman"/>
                <a:cs typeface="Times New Roman"/>
              </a:rPr>
              <a:t>y</a:t>
            </a:r>
            <a:r>
              <a:rPr dirty="0" smtClean="0" sz="1100" spc="3">
                <a:latin typeface="Times New Roman"/>
                <a:cs typeface="Times New Roman"/>
              </a:rPr>
              <a:t>m</a:t>
            </a:r>
            <a:r>
              <a:rPr dirty="0" smtClean="0" sz="1100" spc="3">
                <a:latin typeface="Times New Roman"/>
                <a:cs typeface="Times New Roman"/>
              </a:rPr>
              <a:t>pus</a:t>
            </a:r>
            <a:r>
              <a:rPr dirty="0" smtClean="0" sz="1100" spc="3">
                <a:latin typeface="Times New Roman"/>
                <a:cs typeface="Times New Roman"/>
              </a:rPr>
              <a:t>)</a:t>
            </a:r>
            <a:r>
              <a:rPr dirty="0" smtClean="0" sz="1100" spc="3">
                <a:latin typeface="Times New Roman"/>
                <a:cs typeface="Times New Roman"/>
              </a:rPr>
              <a:t>.</a:t>
            </a:r>
            <a:r>
              <a:rPr dirty="0" smtClean="0" sz="1100" spc="3">
                <a:latin typeface="Times New Roman"/>
                <a:cs typeface="Times New Roma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0">
                <a:latin typeface="Sylfaen"/>
                <a:cs typeface="Sylfaen"/>
              </a:rPr>
              <a:t>ვლ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ვის</a:t>
            </a:r>
            <a:r>
              <a:rPr dirty="0" smtClean="0" sz="1100" spc="112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62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ტ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პი</a:t>
            </a:r>
            <a:r>
              <a:rPr dirty="0" smtClean="0" sz="1100" spc="-11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ოი</a:t>
            </a:r>
            <a:r>
              <a:rPr dirty="0" smtClean="0" sz="1100" spc="-4">
                <a:latin typeface="Sylfaen"/>
                <a:cs typeface="Sylfaen"/>
              </a:rPr>
              <a:t>ც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87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ტ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ფ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-9">
                <a:latin typeface="Sylfaen"/>
                <a:cs typeface="Sylfaen"/>
              </a:rPr>
              <a:t>ტ</a:t>
            </a:r>
            <a:r>
              <a:rPr dirty="0" smtClean="0" sz="1100" spc="0">
                <a:latin typeface="Sylfaen"/>
                <a:cs typeface="Sylfaen"/>
              </a:rPr>
              <a:t>თა</a:t>
            </a:r>
            <a:r>
              <a:rPr dirty="0" smtClean="0" sz="1100" spc="262">
                <a:latin typeface="Sylfaen"/>
                <a:cs typeface="Sylfaen"/>
              </a:rPr>
              <a:t> </a:t>
            </a:r>
            <a:r>
              <a:rPr dirty="0" smtClean="0" sz="1100" spc="88">
                <a:latin typeface="Sylfaen"/>
                <a:cs typeface="Sylfaen"/>
              </a:rPr>
              <a:t>ფ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24">
                <a:latin typeface="Sylfaen"/>
                <a:cs typeface="Sylfaen"/>
              </a:rPr>
              <a:t>ქ</a:t>
            </a:r>
            <a:r>
              <a:rPr dirty="0" smtClean="0" sz="1100" spc="-75">
                <a:latin typeface="Sylfaen"/>
                <a:cs typeface="Sylfaen"/>
              </a:rPr>
              <a:t>ც</a:t>
            </a:r>
            <a:r>
              <a:rPr dirty="0" smtClean="0" sz="1100" spc="-6">
                <a:latin typeface="Sylfaen"/>
                <a:cs typeface="Sylfaen"/>
              </a:rPr>
              <a:t>ი</a:t>
            </a:r>
            <a:r>
              <a:rPr dirty="0" smtClean="0" sz="1100" spc="-17">
                <a:latin typeface="Sylfaen"/>
                <a:cs typeface="Sylfaen"/>
              </a:rPr>
              <a:t>ო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286">
                <a:latin typeface="Sylfaen"/>
                <a:cs typeface="Sylfaen"/>
              </a:rPr>
              <a:t>უ</a:t>
            </a:r>
            <a:r>
              <a:rPr dirty="0" smtClean="0" sz="1100" spc="97">
                <a:latin typeface="Sylfaen"/>
                <a:cs typeface="Sylfaen"/>
              </a:rPr>
              <a:t>რ</a:t>
            </a:r>
            <a:r>
              <a:rPr dirty="0" smtClean="0" sz="1100" spc="34">
                <a:latin typeface="Sylfaen"/>
                <a:cs typeface="Sylfaen"/>
              </a:rPr>
              <a:t> 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-142">
                <a:latin typeface="Sylfaen"/>
                <a:cs typeface="Sylfaen"/>
              </a:rPr>
              <a:t>ზს</a:t>
            </a:r>
            <a:r>
              <a:rPr dirty="0" smtClean="0" sz="1100" spc="3">
                <a:latin typeface="Times New Roman"/>
                <a:cs typeface="Times New Roman"/>
              </a:rPr>
              <a:t>,</a:t>
            </a:r>
            <a:r>
              <a:rPr dirty="0" smtClean="0" sz="1100" spc="3">
                <a:latin typeface="Times New Roman"/>
                <a:cs typeface="Times New Roman"/>
              </a:rPr>
              <a:t> </a:t>
            </a:r>
            <a:r>
              <a:rPr dirty="0" smtClean="0" sz="1100" spc="3">
                <a:latin typeface="Times New Roman"/>
                <a:cs typeface="Times New Roma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იფი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ც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97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87">
                <a:latin typeface="Sylfaen"/>
                <a:cs typeface="Sylfaen"/>
              </a:rPr>
              <a:t>რ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14">
                <a:latin typeface="Sylfaen"/>
                <a:cs typeface="Sylfaen"/>
              </a:rPr>
              <a:t>ო</a:t>
            </a:r>
            <a:r>
              <a:rPr dirty="0" smtClean="0" sz="1100" spc="15">
                <a:latin typeface="Sylfaen"/>
                <a:cs typeface="Sylfaen"/>
              </a:rPr>
              <a:t>ბ</a:t>
            </a:r>
            <a:r>
              <a:rPr dirty="0" smtClean="0" sz="1100" spc="-63">
                <a:latin typeface="Sylfaen"/>
                <a:cs typeface="Sylfaen"/>
              </a:rPr>
              <a:t>ის</a:t>
            </a:r>
            <a:r>
              <a:rPr dirty="0" smtClean="0" sz="1100" spc="13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ბის</a:t>
            </a:r>
            <a:r>
              <a:rPr dirty="0" smtClean="0" sz="1100" spc="35">
                <a:latin typeface="Sylfaen"/>
                <a:cs typeface="Sylfaen"/>
              </a:rPr>
              <a:t> </a:t>
            </a:r>
            <a:r>
              <a:rPr dirty="0" smtClean="0" sz="1100" spc="-44">
                <a:latin typeface="Sylfaen"/>
                <a:cs typeface="Sylfaen"/>
              </a:rPr>
              <a:t>მ</a:t>
            </a:r>
            <a:r>
              <a:rPr dirty="0" smtClean="0" sz="1100" spc="-55">
                <a:latin typeface="Sylfaen"/>
                <a:cs typeface="Sylfaen"/>
              </a:rPr>
              <a:t>ი</a:t>
            </a:r>
            <a:r>
              <a:rPr dirty="0" smtClean="0" sz="1100" spc="-61">
                <a:latin typeface="Sylfaen"/>
                <a:cs typeface="Sylfaen"/>
              </a:rPr>
              <a:t>ხ</a:t>
            </a:r>
            <a:r>
              <a:rPr dirty="0" smtClean="0" sz="1100" spc="-55">
                <a:latin typeface="Sylfaen"/>
                <a:cs typeface="Sylfaen"/>
              </a:rPr>
              <a:t>ე</a:t>
            </a:r>
            <a:r>
              <a:rPr dirty="0" smtClean="0" sz="1100" spc="-79">
                <a:latin typeface="Sylfaen"/>
                <a:cs typeface="Sylfaen"/>
              </a:rPr>
              <a:t>დ</a:t>
            </a:r>
            <a:r>
              <a:rPr dirty="0" smtClean="0" sz="1100" spc="-61">
                <a:latin typeface="Sylfaen"/>
                <a:cs typeface="Sylfaen"/>
              </a:rPr>
              <a:t>ვით</a:t>
            </a:r>
            <a:r>
              <a:rPr dirty="0" smtClean="0" sz="1100" spc="157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122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ჰი</a:t>
            </a:r>
            <a:r>
              <a:rPr dirty="0" smtClean="0" sz="1100" spc="-9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ტ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ბის</a:t>
            </a:r>
            <a:r>
              <a:rPr dirty="0" smtClean="0" sz="1100" spc="-86">
                <a:latin typeface="Sylfaen"/>
                <a:cs typeface="Sylfaen"/>
              </a:rPr>
              <a:t> 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გ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66">
                <a:latin typeface="Sylfaen"/>
                <a:cs typeface="Sylfaen"/>
              </a:rPr>
              <a:t>ბ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3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130604" y="2127868"/>
            <a:ext cx="59296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>
                <a:latin typeface="Sylfaen"/>
                <a:cs typeface="Sylfaen"/>
              </a:rPr>
              <a:t>კ</a:t>
            </a:r>
            <a:r>
              <a:rPr dirty="0" smtClean="0" sz="1100">
                <a:latin typeface="Sylfaen"/>
                <a:cs typeface="Sylfaen"/>
              </a:rPr>
              <a:t>ვლ</a:t>
            </a:r>
            <a:r>
              <a:rPr dirty="0" smtClean="0" sz="1100">
                <a:latin typeface="Sylfaen"/>
                <a:cs typeface="Sylfaen"/>
              </a:rPr>
              <a:t>ე</a:t>
            </a:r>
            <a:r>
              <a:rPr dirty="0" smtClean="0" sz="1100">
                <a:latin typeface="Sylfaen"/>
                <a:cs typeface="Sylfaen"/>
              </a:rPr>
              <a:t>ვის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860550" y="2127868"/>
            <a:ext cx="60193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">
                <a:latin typeface="Sylfaen"/>
                <a:cs typeface="Sylfaen"/>
              </a:rPr>
              <a:t>შ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დ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გ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დ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600071" y="2127868"/>
            <a:ext cx="140671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70">
                <a:latin typeface="Sylfaen"/>
                <a:cs typeface="Sylfaen"/>
              </a:rPr>
              <a:t>დ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70">
                <a:latin typeface="Sylfaen"/>
                <a:cs typeface="Sylfaen"/>
              </a:rPr>
              <a:t>დ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41">
                <a:latin typeface="Sylfaen"/>
                <a:cs typeface="Sylfaen"/>
              </a:rPr>
              <a:t>ს</a:t>
            </a:r>
            <a:r>
              <a:rPr dirty="0" smtClean="0" sz="1100" spc="-114">
                <a:latin typeface="Sylfaen"/>
                <a:cs typeface="Sylfaen"/>
              </a:rPr>
              <a:t>ტ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6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დ</a:t>
            </a:r>
            <a:r>
              <a:rPr dirty="0" smtClean="0" sz="1100" spc="46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  </a:t>
            </a:r>
            <a:r>
              <a:rPr dirty="0" smtClean="0" sz="1100" spc="75">
                <a:latin typeface="Sylfaen"/>
                <a:cs typeface="Sylfaen"/>
              </a:rPr>
              <a:t> </a:t>
            </a:r>
            <a:r>
              <a:rPr dirty="0" smtClean="0" sz="1100" spc="90">
                <a:latin typeface="Sylfaen"/>
                <a:cs typeface="Sylfaen"/>
              </a:rPr>
              <a:t>რ</a:t>
            </a:r>
            <a:r>
              <a:rPr dirty="0" smtClean="0" sz="1100" spc="83">
                <a:latin typeface="Sylfaen"/>
                <a:cs typeface="Sylfaen"/>
              </a:rPr>
              <a:t>ო</a:t>
            </a:r>
            <a:r>
              <a:rPr dirty="0" smtClean="0" sz="1100" spc="-21">
                <a:latin typeface="Sylfaen"/>
                <a:cs typeface="Sylfaen"/>
              </a:rPr>
              <a:t>მ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141089" y="2127868"/>
            <a:ext cx="92623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20">
                <a:latin typeface="Sylfaen"/>
                <a:cs typeface="Sylfaen"/>
              </a:rPr>
              <a:t>გ</a:t>
            </a:r>
            <a:r>
              <a:rPr dirty="0" smtClean="0" sz="1100" spc="20">
                <a:latin typeface="Sylfaen"/>
                <a:cs typeface="Sylfaen"/>
              </a:rPr>
              <a:t>ა</a:t>
            </a:r>
            <a:r>
              <a:rPr dirty="0" smtClean="0" sz="1100" spc="20">
                <a:latin typeface="Sylfaen"/>
                <a:cs typeface="Sylfaen"/>
              </a:rPr>
              <a:t>მ</a:t>
            </a:r>
            <a:r>
              <a:rPr dirty="0" smtClean="0" sz="1100" spc="20">
                <a:latin typeface="Sylfaen"/>
                <a:cs typeface="Sylfaen"/>
              </a:rPr>
              <a:t>ო</a:t>
            </a:r>
            <a:r>
              <a:rPr dirty="0" smtClean="0" sz="1100" spc="20">
                <a:latin typeface="Sylfaen"/>
                <a:cs typeface="Sylfaen"/>
              </a:rPr>
              <a:t>ვ</a:t>
            </a:r>
            <a:r>
              <a:rPr dirty="0" smtClean="0" sz="1100" spc="20">
                <a:latin typeface="Sylfaen"/>
                <a:cs typeface="Sylfaen"/>
              </a:rPr>
              <a:t>ლ</a:t>
            </a:r>
            <a:r>
              <a:rPr dirty="0" smtClean="0" sz="1100" spc="20">
                <a:latin typeface="Sylfaen"/>
                <a:cs typeface="Sylfaen"/>
              </a:rPr>
              <a:t>ე</a:t>
            </a:r>
            <a:r>
              <a:rPr dirty="0" smtClean="0" sz="1100" spc="20">
                <a:latin typeface="Sylfaen"/>
                <a:cs typeface="Sylfaen"/>
              </a:rPr>
              <a:t>ნ</a:t>
            </a:r>
            <a:r>
              <a:rPr dirty="0" smtClean="0" sz="1100" spc="20">
                <a:latin typeface="Sylfaen"/>
                <a:cs typeface="Sylfaen"/>
              </a:rPr>
              <a:t>ი</a:t>
            </a:r>
            <a:r>
              <a:rPr dirty="0" smtClean="0" sz="1100" spc="20">
                <a:latin typeface="Sylfaen"/>
                <a:cs typeface="Sylfaen"/>
              </a:rPr>
              <a:t>ლ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203317" y="2127868"/>
            <a:ext cx="63236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23">
                <a:latin typeface="Sylfaen"/>
                <a:cs typeface="Sylfaen"/>
              </a:rPr>
              <a:t>ი</a:t>
            </a:r>
            <a:r>
              <a:rPr dirty="0" smtClean="0" sz="1100" spc="23">
                <a:latin typeface="Sylfaen"/>
                <a:cs typeface="Sylfaen"/>
              </a:rPr>
              <a:t>ა</a:t>
            </a:r>
            <a:r>
              <a:rPr dirty="0" smtClean="0" sz="1100" spc="23">
                <a:latin typeface="Sylfaen"/>
                <a:cs typeface="Sylfaen"/>
              </a:rPr>
              <a:t>რ</a:t>
            </a:r>
            <a:r>
              <a:rPr dirty="0" smtClean="0" sz="1100" spc="23">
                <a:latin typeface="Sylfaen"/>
                <a:cs typeface="Sylfaen"/>
              </a:rPr>
              <a:t>ა</a:t>
            </a:r>
            <a:r>
              <a:rPr dirty="0" smtClean="0" sz="1100" spc="23">
                <a:latin typeface="Sylfaen"/>
                <a:cs typeface="Sylfaen"/>
              </a:rPr>
              <a:t>ღ</a:t>
            </a:r>
            <a:r>
              <a:rPr dirty="0" smtClean="0" sz="1100" spc="23">
                <a:latin typeface="Sylfaen"/>
                <a:cs typeface="Sylfaen"/>
              </a:rPr>
              <a:t>თა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971794" y="2127868"/>
            <a:ext cx="70835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3">
                <a:latin typeface="Sylfaen"/>
                <a:cs typeface="Sylfaen"/>
              </a:rPr>
              <a:t>უ</a:t>
            </a:r>
            <a:r>
              <a:rPr dirty="0" smtClean="0" sz="1100" spc="-43">
                <a:latin typeface="Sylfaen"/>
                <a:cs typeface="Sylfaen"/>
              </a:rPr>
              <a:t>მ</a:t>
            </a:r>
            <a:r>
              <a:rPr dirty="0" smtClean="0" sz="1100" spc="-43">
                <a:latin typeface="Sylfaen"/>
                <a:cs typeface="Sylfaen"/>
              </a:rPr>
              <a:t>ე</a:t>
            </a:r>
            <a:r>
              <a:rPr dirty="0" smtClean="0" sz="1100" spc="-43">
                <a:latin typeface="Sylfaen"/>
                <a:cs typeface="Sylfaen"/>
              </a:rPr>
              <a:t>ტ</a:t>
            </a:r>
            <a:r>
              <a:rPr dirty="0" smtClean="0" sz="1100" spc="-43">
                <a:latin typeface="Sylfaen"/>
                <a:cs typeface="Sylfaen"/>
              </a:rPr>
              <a:t>ე</a:t>
            </a:r>
            <a:r>
              <a:rPr dirty="0" smtClean="0" sz="1100" spc="-43">
                <a:latin typeface="Sylfaen"/>
                <a:cs typeface="Sylfaen"/>
              </a:rPr>
              <a:t>ს</a:t>
            </a:r>
            <a:r>
              <a:rPr dirty="0" smtClean="0" sz="1100" spc="-43">
                <a:latin typeface="Sylfaen"/>
                <a:cs typeface="Sylfaen"/>
              </a:rPr>
              <a:t>ო</a:t>
            </a:r>
            <a:r>
              <a:rPr dirty="0" smtClean="0" sz="1100" spc="-43">
                <a:latin typeface="Sylfaen"/>
                <a:cs typeface="Sylfaen"/>
              </a:rPr>
              <a:t>ბ</a:t>
            </a:r>
            <a:r>
              <a:rPr dirty="0" smtClean="0" sz="1100" spc="-43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130604" y="2410713"/>
            <a:ext cx="5554036" cy="175370"/>
          </a:xfrm>
          <a:prstGeom prst="rect">
            <a:avLst/>
          </a:prstGeom>
        </p:spPr>
        <p:txBody>
          <a:bodyPr wrap="square" lIns="0" tIns="7842" rIns="0" bIns="0" rtlCol="0">
            <a:noAutofit/>
          </a:bodyPr>
          <a:lstStyle/>
          <a:p>
            <a:pPr marL="12700">
              <a:lnSpc>
                <a:spcPts val="1235"/>
              </a:lnSpc>
            </a:pP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ვ</a:t>
            </a:r>
            <a:r>
              <a:rPr dirty="0" smtClean="0" sz="1100" spc="-4">
                <a:latin typeface="Sylfaen"/>
                <a:cs typeface="Sylfaen"/>
              </a:rPr>
              <a:t>შ</a:t>
            </a:r>
            <a:r>
              <a:rPr dirty="0" smtClean="0" sz="1100" spc="-4">
                <a:latin typeface="Sylfaen"/>
                <a:cs typeface="Sylfaen"/>
              </a:rPr>
              <a:t>ირ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ბულ</a:t>
            </a:r>
            <a:r>
              <a:rPr dirty="0" smtClean="0" sz="1100" spc="-4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ნ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ნ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-4">
                <a:latin typeface="Sylfaen"/>
                <a:cs typeface="Sylfaen"/>
              </a:rPr>
              <a:t>ირ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ვი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ხ</a:t>
            </a:r>
            <a:r>
              <a:rPr dirty="0" smtClean="0" sz="1100" spc="-4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რ</a:t>
            </a:r>
            <a:r>
              <a:rPr dirty="0" smtClean="0" sz="1100" spc="-4">
                <a:latin typeface="Sylfaen"/>
                <a:cs typeface="Sylfaen"/>
              </a:rPr>
              <a:t>ც</a:t>
            </a:r>
            <a:r>
              <a:rPr dirty="0" smtClean="0" sz="1100" spc="-4">
                <a:latin typeface="Sylfaen"/>
                <a:cs typeface="Sylfaen"/>
              </a:rPr>
              <a:t>ის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მ</a:t>
            </a:r>
            <a:r>
              <a:rPr dirty="0" smtClean="0" sz="1100" spc="-4">
                <a:latin typeface="Sylfaen"/>
                <a:cs typeface="Sylfaen"/>
              </a:rPr>
              <a:t>უ</a:t>
            </a:r>
            <a:r>
              <a:rPr dirty="0" smtClean="0" sz="1100" spc="-4">
                <a:latin typeface="Sylfaen"/>
                <a:cs typeface="Sylfaen"/>
              </a:rPr>
              <a:t>შ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ვ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ბ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4">
                <a:latin typeface="Sylfaen"/>
                <a:cs typeface="Sylfaen"/>
              </a:rPr>
              <a:t>თ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ნ</a:t>
            </a:r>
            <a:r>
              <a:rPr dirty="0" smtClean="0" sz="1100" spc="-12">
                <a:latin typeface="Calibri"/>
                <a:cs typeface="Calibri"/>
              </a:rPr>
              <a:t>.</a:t>
            </a:r>
            <a:r>
              <a:rPr dirty="0" smtClean="0" sz="1100" spc="-12">
                <a:latin typeface="Calibri"/>
                <a:cs typeface="Calibri"/>
              </a:rPr>
              <a:t> </a:t>
            </a:r>
            <a:r>
              <a:rPr dirty="0" smtClean="0" sz="1100" spc="-12">
                <a:latin typeface="Calibri"/>
                <a:cs typeface="Calibri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შ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რ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ბით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ც</a:t>
            </a:r>
            <a:r>
              <a:rPr dirty="0" smtClean="0" sz="1100" spc="-4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ტ</a:t>
            </a:r>
            <a:r>
              <a:rPr dirty="0" smtClean="0" sz="1100" spc="-4">
                <a:latin typeface="Sylfaen"/>
                <a:cs typeface="Sylfaen"/>
              </a:rPr>
              <a:t>აა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ხი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12">
                <a:latin typeface="Calibri"/>
                <a:cs typeface="Calibri"/>
              </a:rPr>
              <a:t>/</a:t>
            </a:r>
            <a:r>
              <a:rPr dirty="0" smtClean="0" sz="1100" spc="-4">
                <a:latin typeface="Sylfaen"/>
                <a:cs typeface="Sylfaen"/>
              </a:rPr>
              <a:t>ძ</a:t>
            </a:r>
            <a:r>
              <a:rPr dirty="0" smtClean="0" sz="1100" spc="-4">
                <a:latin typeface="Sylfaen"/>
                <a:cs typeface="Sylfaen"/>
              </a:rPr>
              <a:t>ვ</a:t>
            </a:r>
            <a:r>
              <a:rPr dirty="0" smtClean="0" sz="1100" spc="-4">
                <a:latin typeface="Sylfaen"/>
                <a:cs typeface="Sylfaen"/>
              </a:rPr>
              <a:t>ლ</a:t>
            </a:r>
            <a:r>
              <a:rPr dirty="0" smtClean="0" sz="1100" spc="-4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130604" y="2714608"/>
            <a:ext cx="296852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5">
                <a:latin typeface="Sylfaen"/>
                <a:cs typeface="Sylfaen"/>
              </a:rPr>
              <a:t>დ</a:t>
            </a:r>
            <a:r>
              <a:rPr dirty="0" smtClean="0" sz="1100" spc="-25">
                <a:latin typeface="Sylfaen"/>
                <a:cs typeface="Sylfaen"/>
              </a:rPr>
              <a:t>ა</a:t>
            </a:r>
            <a:r>
              <a:rPr dirty="0" smtClean="0" sz="1100" spc="-25">
                <a:latin typeface="Sylfaen"/>
                <a:cs typeface="Sylfaen"/>
              </a:rPr>
              <a:t> </a:t>
            </a:r>
            <a:r>
              <a:rPr dirty="0" smtClean="0" sz="1100" spc="-25">
                <a:latin typeface="Sylfaen"/>
                <a:cs typeface="Sylfaen"/>
              </a:rPr>
              <a:t>ტ</a:t>
            </a:r>
            <a:r>
              <a:rPr dirty="0" smtClean="0" sz="1100" spc="-25">
                <a:latin typeface="Sylfaen"/>
                <a:cs typeface="Sylfaen"/>
              </a:rPr>
              <a:t>ყ</a:t>
            </a:r>
            <a:r>
              <a:rPr dirty="0" smtClean="0" sz="1100" spc="-25">
                <a:latin typeface="Sylfaen"/>
                <a:cs typeface="Sylfaen"/>
              </a:rPr>
              <a:t>ა</a:t>
            </a:r>
            <a:r>
              <a:rPr dirty="0" smtClean="0" sz="1100" spc="-25">
                <a:latin typeface="Sylfaen"/>
                <a:cs typeface="Sylfaen"/>
              </a:rPr>
              <a:t>ვის</a:t>
            </a:r>
            <a:r>
              <a:rPr dirty="0" smtClean="0" sz="1100" spc="-25">
                <a:latin typeface="Sylfaen"/>
                <a:cs typeface="Sylfaen"/>
              </a:rPr>
              <a:t> </a:t>
            </a:r>
            <a:r>
              <a:rPr dirty="0" smtClean="0" sz="1100" spc="-25">
                <a:latin typeface="Sylfaen"/>
                <a:cs typeface="Sylfaen"/>
              </a:rPr>
              <a:t>დ</a:t>
            </a:r>
            <a:r>
              <a:rPr dirty="0" smtClean="0" sz="1100" spc="-25">
                <a:latin typeface="Sylfaen"/>
                <a:cs typeface="Sylfaen"/>
              </a:rPr>
              <a:t>ა</a:t>
            </a:r>
            <a:r>
              <a:rPr dirty="0" smtClean="0" sz="1100" spc="-25">
                <a:latin typeface="Sylfaen"/>
                <a:cs typeface="Sylfaen"/>
              </a:rPr>
              <a:t>მ</a:t>
            </a:r>
            <a:r>
              <a:rPr dirty="0" smtClean="0" sz="1100" spc="-25">
                <a:latin typeface="Sylfaen"/>
                <a:cs typeface="Sylfaen"/>
              </a:rPr>
              <a:t>უ</a:t>
            </a:r>
            <a:r>
              <a:rPr dirty="0" smtClean="0" sz="1100" spc="-25">
                <a:latin typeface="Sylfaen"/>
                <a:cs typeface="Sylfaen"/>
              </a:rPr>
              <a:t>შა</a:t>
            </a:r>
            <a:r>
              <a:rPr dirty="0" smtClean="0" sz="1100" spc="-25">
                <a:latin typeface="Sylfaen"/>
                <a:cs typeface="Sylfaen"/>
              </a:rPr>
              <a:t>ვ</a:t>
            </a:r>
            <a:r>
              <a:rPr dirty="0" smtClean="0" sz="1100" spc="-25">
                <a:latin typeface="Sylfaen"/>
                <a:cs typeface="Sylfaen"/>
              </a:rPr>
              <a:t>ე</a:t>
            </a:r>
            <a:r>
              <a:rPr dirty="0" smtClean="0" sz="1100" spc="-25">
                <a:latin typeface="Sylfaen"/>
                <a:cs typeface="Sylfaen"/>
              </a:rPr>
              <a:t>ბ</a:t>
            </a:r>
            <a:r>
              <a:rPr dirty="0" smtClean="0" sz="1100" spc="-25">
                <a:latin typeface="Sylfaen"/>
                <a:cs typeface="Sylfaen"/>
              </a:rPr>
              <a:t>ი</a:t>
            </a:r>
            <a:r>
              <a:rPr dirty="0" smtClean="0" sz="1100" spc="-25">
                <a:latin typeface="Sylfaen"/>
                <a:cs typeface="Sylfaen"/>
              </a:rPr>
              <a:t>ს</a:t>
            </a:r>
            <a:r>
              <a:rPr dirty="0" smtClean="0" sz="1100" spc="-25">
                <a:latin typeface="Sylfaen"/>
                <a:cs typeface="Sylfaen"/>
              </a:rPr>
              <a:t>თ</a:t>
            </a:r>
            <a:r>
              <a:rPr dirty="0" smtClean="0" sz="1100" spc="-25">
                <a:latin typeface="Sylfaen"/>
                <a:cs typeface="Sylfaen"/>
              </a:rPr>
              <a:t>ვის</a:t>
            </a:r>
            <a:r>
              <a:rPr dirty="0" smtClean="0" sz="1100" spc="-25">
                <a:latin typeface="Sylfaen"/>
                <a:cs typeface="Sylfaen"/>
              </a:rPr>
              <a:t> </a:t>
            </a:r>
            <a:r>
              <a:rPr dirty="0" smtClean="0" sz="1100" spc="-25">
                <a:latin typeface="Sylfaen"/>
                <a:cs typeface="Sylfaen"/>
              </a:rPr>
              <a:t>ს</a:t>
            </a:r>
            <a:r>
              <a:rPr dirty="0" smtClean="0" sz="1100" spc="-25">
                <a:latin typeface="Sylfaen"/>
                <a:cs typeface="Sylfaen"/>
              </a:rPr>
              <a:t>ა</a:t>
            </a:r>
            <a:r>
              <a:rPr dirty="0" smtClean="0" sz="1100" spc="-25">
                <a:latin typeface="Sylfaen"/>
                <a:cs typeface="Sylfaen"/>
              </a:rPr>
              <a:t>ჭირო</a:t>
            </a:r>
            <a:r>
              <a:rPr dirty="0" smtClean="0" sz="1100" spc="-25">
                <a:latin typeface="Sylfaen"/>
                <a:cs typeface="Sylfaen"/>
              </a:rPr>
              <a:t> </a:t>
            </a:r>
            <a:r>
              <a:rPr dirty="0" smtClean="0" sz="1100" spc="-25">
                <a:latin typeface="Sylfaen"/>
                <a:cs typeface="Sylfaen"/>
              </a:rPr>
              <a:t>ი</a:t>
            </a:r>
            <a:r>
              <a:rPr dirty="0" smtClean="0" sz="1100" spc="-25">
                <a:latin typeface="Sylfaen"/>
                <a:cs typeface="Sylfaen"/>
              </a:rPr>
              <a:t>ა</a:t>
            </a:r>
            <a:r>
              <a:rPr dirty="0" smtClean="0" sz="1100" spc="-25">
                <a:latin typeface="Sylfaen"/>
                <a:cs typeface="Sylfaen"/>
              </a:rPr>
              <a:t>რ</a:t>
            </a:r>
            <a:r>
              <a:rPr dirty="0" smtClean="0" sz="1100" spc="-25">
                <a:latin typeface="Sylfaen"/>
                <a:cs typeface="Sylfaen"/>
              </a:rPr>
              <a:t>ა</a:t>
            </a:r>
            <a:r>
              <a:rPr dirty="0" smtClean="0" sz="1100" spc="-25">
                <a:latin typeface="Sylfaen"/>
                <a:cs typeface="Sylfaen"/>
              </a:rPr>
              <a:t>ღ</a:t>
            </a:r>
            <a:r>
              <a:rPr dirty="0" smtClean="0" sz="1100" spc="-25">
                <a:latin typeface="Sylfaen"/>
                <a:cs typeface="Sylfaen"/>
              </a:rPr>
              <a:t>ე</a:t>
            </a:r>
            <a:r>
              <a:rPr dirty="0" smtClean="0" sz="1100" spc="-25">
                <a:latin typeface="Sylfaen"/>
                <a:cs typeface="Sylfaen"/>
              </a:rPr>
              <a:t>ბ</a:t>
            </a:r>
            <a:r>
              <a:rPr dirty="0" smtClean="0" sz="1100" spc="-25">
                <a:latin typeface="Sylfaen"/>
                <a:cs typeface="Sylfaen"/>
              </a:rPr>
              <a:t>ი</a:t>
            </a:r>
            <a:r>
              <a:rPr dirty="0" smtClean="0" sz="1100" spc="-25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02004" y="3008740"/>
            <a:ext cx="9955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>
                <a:latin typeface="Sylfaen"/>
                <a:cs typeface="Sylfaen"/>
              </a:rPr>
              <a:t>-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130604" y="3008740"/>
            <a:ext cx="121366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5">
                <a:latin typeface="Sylfaen"/>
                <a:cs typeface="Sylfaen"/>
              </a:rPr>
              <a:t>პ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ლ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ნ</a:t>
            </a:r>
            <a:r>
              <a:rPr dirty="0" smtClean="0" sz="1100" spc="-5">
                <a:latin typeface="Sylfaen"/>
                <a:cs typeface="Sylfaen"/>
              </a:rPr>
              <a:t>ო</a:t>
            </a:r>
            <a:r>
              <a:rPr dirty="0" smtClean="0" sz="1100" spc="-5">
                <a:latin typeface="Sylfaen"/>
                <a:cs typeface="Sylfaen"/>
              </a:rPr>
              <a:t>ლ</a:t>
            </a:r>
            <a:r>
              <a:rPr dirty="0" smtClean="0" sz="1100" spc="-5">
                <a:latin typeface="Sylfaen"/>
                <a:cs typeface="Sylfaen"/>
              </a:rPr>
              <a:t>ო</a:t>
            </a:r>
            <a:r>
              <a:rPr dirty="0" smtClean="0" sz="1100" spc="-5">
                <a:latin typeface="Sylfaen"/>
                <a:cs typeface="Sylfaen"/>
              </a:rPr>
              <a:t>გ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უ</a:t>
            </a:r>
            <a:r>
              <a:rPr dirty="0" smtClean="0" sz="1100" spc="-5">
                <a:latin typeface="Sylfaen"/>
                <a:cs typeface="Sylfaen"/>
              </a:rPr>
              <a:t>რი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493391" y="3008740"/>
            <a:ext cx="65703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">
                <a:latin typeface="Sylfaen"/>
                <a:cs typeface="Sylfaen"/>
              </a:rPr>
              <a:t>კ</a:t>
            </a:r>
            <a:r>
              <a:rPr dirty="0" smtClean="0" sz="1100" spc="-1">
                <a:latin typeface="Sylfaen"/>
                <a:cs typeface="Sylfaen"/>
              </a:rPr>
              <a:t>ვლ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ვ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ბი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298063" y="3008740"/>
            <a:ext cx="61399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">
                <a:latin typeface="Sylfaen"/>
                <a:cs typeface="Sylfaen"/>
              </a:rPr>
              <a:t>ჩ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ტ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r>
              <a:rPr dirty="0" smtClean="0" sz="1100" spc="1">
                <a:latin typeface="Sylfaen"/>
                <a:cs typeface="Sylfaen"/>
              </a:rPr>
              <a:t>რ</a:t>
            </a:r>
            <a:r>
              <a:rPr dirty="0" smtClean="0" sz="1100" spc="1">
                <a:latin typeface="Sylfaen"/>
                <a:cs typeface="Sylfaen"/>
              </a:rPr>
              <a:t>დ</a:t>
            </a:r>
            <a:r>
              <a:rPr dirty="0" smtClean="0" sz="1100" spc="1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061841" y="3008740"/>
            <a:ext cx="188385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რთ</a:t>
            </a:r>
            <a:r>
              <a:rPr dirty="0" smtClean="0" sz="1100" spc="-9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ოს</a:t>
            </a:r>
            <a:r>
              <a:rPr dirty="0" smtClean="0" sz="1100" spc="0">
                <a:latin typeface="Sylfaen"/>
                <a:cs typeface="Sylfaen"/>
              </a:rPr>
              <a:t>     </a:t>
            </a:r>
            <a:r>
              <a:rPr dirty="0" smtClean="0" sz="1100" spc="179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87">
                <a:latin typeface="Sylfaen"/>
                <a:cs typeface="Sylfaen"/>
              </a:rPr>
              <a:t>რ</a:t>
            </a:r>
            <a:r>
              <a:rPr dirty="0" smtClean="0" sz="1100" spc="12">
                <a:latin typeface="Sylfaen"/>
                <a:cs typeface="Sylfaen"/>
              </a:rPr>
              <a:t>ოვ</a:t>
            </a:r>
            <a:r>
              <a:rPr dirty="0" smtClean="0" sz="1100" spc="14">
                <a:latin typeface="Sylfaen"/>
                <a:cs typeface="Sylfaen"/>
              </a:rPr>
              <a:t>ნ</a:t>
            </a:r>
            <a:r>
              <a:rPr dirty="0" smtClean="0" sz="1100" spc="-286">
                <a:latin typeface="Sylfaen"/>
                <a:cs typeface="Sylfaen"/>
              </a:rPr>
              <a:t>უ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095238" y="3008740"/>
            <a:ext cx="58763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23">
                <a:latin typeface="Sylfaen"/>
                <a:cs typeface="Sylfaen"/>
              </a:rPr>
              <a:t>მ</a:t>
            </a:r>
            <a:r>
              <a:rPr dirty="0" smtClean="0" sz="1100" spc="-123">
                <a:latin typeface="Sylfaen"/>
                <a:cs typeface="Sylfaen"/>
              </a:rPr>
              <a:t>უ</a:t>
            </a:r>
            <a:r>
              <a:rPr dirty="0" smtClean="0" sz="1100" spc="-123">
                <a:latin typeface="Sylfaen"/>
                <a:cs typeface="Sylfaen"/>
              </a:rPr>
              <a:t>ზ</a:t>
            </a:r>
            <a:r>
              <a:rPr dirty="0" smtClean="0" sz="1100" spc="-123">
                <a:latin typeface="Sylfaen"/>
                <a:cs typeface="Sylfaen"/>
              </a:rPr>
              <a:t>ე</a:t>
            </a:r>
            <a:r>
              <a:rPr dirty="0" smtClean="0" sz="1100" spc="-123">
                <a:latin typeface="Sylfaen"/>
                <a:cs typeface="Sylfaen"/>
              </a:rPr>
              <a:t>უ</a:t>
            </a:r>
            <a:r>
              <a:rPr dirty="0" smtClean="0" sz="1100" spc="-123">
                <a:latin typeface="Sylfaen"/>
                <a:cs typeface="Sylfaen"/>
              </a:rPr>
              <a:t>მ</a:t>
            </a:r>
            <a:r>
              <a:rPr dirty="0" smtClean="0" sz="1100" spc="-123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30604" y="3303253"/>
            <a:ext cx="555234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">
                <a:latin typeface="Sylfaen"/>
                <a:cs typeface="Sylfaen"/>
              </a:rPr>
              <a:t>პ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ლ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ო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ნ</a:t>
            </a:r>
            <a:r>
              <a:rPr dirty="0" smtClean="0" sz="1100" spc="-3">
                <a:latin typeface="Sylfaen"/>
                <a:cs typeface="Sylfaen"/>
              </a:rPr>
              <a:t>თ</a:t>
            </a:r>
            <a:r>
              <a:rPr dirty="0" smtClean="0" sz="1100" spc="-3">
                <a:latin typeface="Sylfaen"/>
                <a:cs typeface="Sylfaen"/>
              </a:rPr>
              <a:t>რ</a:t>
            </a:r>
            <a:r>
              <a:rPr dirty="0" smtClean="0" sz="1100" spc="-3">
                <a:latin typeface="Sylfaen"/>
                <a:cs typeface="Sylfaen"/>
              </a:rPr>
              <a:t>ოპ</a:t>
            </a:r>
            <a:r>
              <a:rPr dirty="0" smtClean="0" sz="1100" spc="-3">
                <a:latin typeface="Sylfaen"/>
                <a:cs typeface="Sylfaen"/>
              </a:rPr>
              <a:t>ო</a:t>
            </a:r>
            <a:r>
              <a:rPr dirty="0" smtClean="0" sz="1100" spc="-3">
                <a:latin typeface="Sylfaen"/>
                <a:cs typeface="Sylfaen"/>
              </a:rPr>
              <a:t>ლ</a:t>
            </a:r>
            <a:r>
              <a:rPr dirty="0" smtClean="0" sz="1100" spc="-3">
                <a:latin typeface="Sylfaen"/>
                <a:cs typeface="Sylfaen"/>
              </a:rPr>
              <a:t>ო</a:t>
            </a:r>
            <a:r>
              <a:rPr dirty="0" smtClean="0" sz="1100" spc="-3">
                <a:latin typeface="Sylfaen"/>
                <a:cs typeface="Sylfaen"/>
              </a:rPr>
              <a:t>გ</a:t>
            </a:r>
            <a:r>
              <a:rPr dirty="0" smtClean="0" sz="1100" spc="-3">
                <a:latin typeface="Sylfaen"/>
                <a:cs typeface="Sylfaen"/>
              </a:rPr>
              <a:t>ი</a:t>
            </a:r>
            <a:r>
              <a:rPr dirty="0" smtClean="0" sz="1100" spc="-3">
                <a:latin typeface="Sylfaen"/>
                <a:cs typeface="Sylfaen"/>
              </a:rPr>
              <a:t>ი</a:t>
            </a:r>
            <a:r>
              <a:rPr dirty="0" smtClean="0" sz="1100" spc="-3">
                <a:latin typeface="Sylfaen"/>
                <a:cs typeface="Sylfaen"/>
              </a:rPr>
              <a:t>ს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დ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პ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ლ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ო</a:t>
            </a:r>
            <a:r>
              <a:rPr dirty="0" smtClean="0" sz="1100" spc="-3">
                <a:latin typeface="Sylfaen"/>
                <a:cs typeface="Sylfaen"/>
              </a:rPr>
              <a:t>ბ</a:t>
            </a:r>
            <a:r>
              <a:rPr dirty="0" smtClean="0" sz="1100" spc="-3">
                <a:latin typeface="Sylfaen"/>
                <a:cs typeface="Sylfaen"/>
              </a:rPr>
              <a:t>ი</a:t>
            </a:r>
            <a:r>
              <a:rPr dirty="0" smtClean="0" sz="1100" spc="-3">
                <a:latin typeface="Sylfaen"/>
                <a:cs typeface="Sylfaen"/>
              </a:rPr>
              <a:t>ო</a:t>
            </a:r>
            <a:r>
              <a:rPr dirty="0" smtClean="0" sz="1100" spc="-3">
                <a:latin typeface="Sylfaen"/>
                <a:cs typeface="Sylfaen"/>
              </a:rPr>
              <a:t>ლ</a:t>
            </a:r>
            <a:r>
              <a:rPr dirty="0" smtClean="0" sz="1100" spc="-3">
                <a:latin typeface="Sylfaen"/>
                <a:cs typeface="Sylfaen"/>
              </a:rPr>
              <a:t>ო</a:t>
            </a:r>
            <a:r>
              <a:rPr dirty="0" smtClean="0" sz="1100" spc="-3">
                <a:latin typeface="Sylfaen"/>
                <a:cs typeface="Sylfaen"/>
              </a:rPr>
              <a:t>გ</a:t>
            </a:r>
            <a:r>
              <a:rPr dirty="0" smtClean="0" sz="1100" spc="-3">
                <a:latin typeface="Sylfaen"/>
                <a:cs typeface="Sylfaen"/>
              </a:rPr>
              <a:t>ი</a:t>
            </a:r>
            <a:r>
              <a:rPr dirty="0" smtClean="0" sz="1100" spc="-3">
                <a:latin typeface="Sylfaen"/>
                <a:cs typeface="Sylfaen"/>
              </a:rPr>
              <a:t>ის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კ</a:t>
            </a:r>
            <a:r>
              <a:rPr dirty="0" smtClean="0" sz="1100" spc="-3">
                <a:latin typeface="Sylfaen"/>
                <a:cs typeface="Sylfaen"/>
              </a:rPr>
              <a:t>ვლ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ვით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ი</a:t>
            </a:r>
            <a:r>
              <a:rPr dirty="0" smtClean="0" sz="1100" spc="-3">
                <a:latin typeface="Sylfaen"/>
                <a:cs typeface="Sylfaen"/>
              </a:rPr>
              <a:t>ნ</a:t>
            </a:r>
            <a:r>
              <a:rPr dirty="0" smtClean="0" sz="1100" spc="-3">
                <a:latin typeface="Sylfaen"/>
                <a:cs typeface="Sylfaen"/>
              </a:rPr>
              <a:t>ს</a:t>
            </a:r>
            <a:r>
              <a:rPr dirty="0" smtClean="0" sz="1100" spc="-3">
                <a:latin typeface="Sylfaen"/>
                <a:cs typeface="Sylfaen"/>
              </a:rPr>
              <a:t>ტ</a:t>
            </a:r>
            <a:r>
              <a:rPr dirty="0" smtClean="0" sz="1100" spc="-3">
                <a:latin typeface="Sylfaen"/>
                <a:cs typeface="Sylfaen"/>
              </a:rPr>
              <a:t>ი</a:t>
            </a:r>
            <a:r>
              <a:rPr dirty="0" smtClean="0" sz="1100" spc="-3">
                <a:latin typeface="Sylfaen"/>
                <a:cs typeface="Sylfaen"/>
              </a:rPr>
              <a:t>ტ</a:t>
            </a:r>
            <a:r>
              <a:rPr dirty="0" smtClean="0" sz="1100" spc="-3">
                <a:latin typeface="Sylfaen"/>
                <a:cs typeface="Sylfaen"/>
              </a:rPr>
              <a:t>უ</a:t>
            </a:r>
            <a:r>
              <a:rPr dirty="0" smtClean="0" sz="1100" spc="-3">
                <a:latin typeface="Sylfaen"/>
                <a:cs typeface="Sylfaen"/>
              </a:rPr>
              <a:t>ტ</a:t>
            </a:r>
            <a:r>
              <a:rPr dirty="0" smtClean="0" sz="1100" spc="-3">
                <a:latin typeface="Sylfaen"/>
                <a:cs typeface="Sylfaen"/>
              </a:rPr>
              <a:t>შ</a:t>
            </a:r>
            <a:r>
              <a:rPr dirty="0" smtClean="0" sz="1100" spc="-3">
                <a:latin typeface="Sylfaen"/>
                <a:cs typeface="Sylfaen"/>
              </a:rPr>
              <a:t>ი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 </a:t>
            </a:r>
            <a:r>
              <a:rPr dirty="0" smtClean="0" sz="1100" spc="-3">
                <a:latin typeface="Sylfaen"/>
                <a:cs typeface="Sylfaen"/>
              </a:rPr>
              <a:t>ს</a:t>
            </a:r>
            <a:r>
              <a:rPr dirty="0" smtClean="0" sz="1100" spc="-3">
                <a:latin typeface="Sylfaen"/>
                <a:cs typeface="Sylfaen"/>
              </a:rPr>
              <a:t>ი</a:t>
            </a:r>
            <a:r>
              <a:rPr dirty="0" smtClean="0" sz="1100" spc="-3">
                <a:latin typeface="Sylfaen"/>
                <a:cs typeface="Sylfaen"/>
              </a:rPr>
              <a:t>ც</a:t>
            </a:r>
            <a:r>
              <a:rPr dirty="0" smtClean="0" sz="1100" spc="-3">
                <a:latin typeface="Sylfaen"/>
                <a:cs typeface="Sylfaen"/>
              </a:rPr>
              <a:t>ო</a:t>
            </a:r>
            <a:r>
              <a:rPr dirty="0" smtClean="0" sz="1100" spc="-3">
                <a:latin typeface="Sylfaen"/>
                <a:cs typeface="Sylfaen"/>
              </a:rPr>
              <a:t>ც</a:t>
            </a:r>
            <a:r>
              <a:rPr dirty="0" smtClean="0" sz="1100" spc="-3">
                <a:latin typeface="Sylfaen"/>
                <a:cs typeface="Sylfaen"/>
              </a:rPr>
              <a:t>ხ</a:t>
            </a:r>
            <a:r>
              <a:rPr dirty="0" smtClean="0" sz="1100" spc="-3">
                <a:latin typeface="Sylfaen"/>
                <a:cs typeface="Sylfaen"/>
              </a:rPr>
              <a:t>ლ</a:t>
            </a:r>
            <a:r>
              <a:rPr dirty="0" smtClean="0" sz="1100" spc="-3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30604" y="3597385"/>
            <a:ext cx="87898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6">
                <a:latin typeface="Sylfaen"/>
                <a:cs typeface="Sylfaen"/>
              </a:rPr>
              <a:t>შ</a:t>
            </a:r>
            <a:r>
              <a:rPr dirty="0" smtClean="0" sz="1100" spc="16">
                <a:latin typeface="Sylfaen"/>
                <a:cs typeface="Sylfaen"/>
              </a:rPr>
              <a:t>ე</a:t>
            </a:r>
            <a:r>
              <a:rPr dirty="0" smtClean="0" sz="1100" spc="16">
                <a:latin typeface="Sylfaen"/>
                <a:cs typeface="Sylfaen"/>
              </a:rPr>
              <a:t>მ</a:t>
            </a:r>
            <a:r>
              <a:rPr dirty="0" smtClean="0" sz="1100" spc="16">
                <a:latin typeface="Sylfaen"/>
                <a:cs typeface="Sylfaen"/>
              </a:rPr>
              <a:t>ს</a:t>
            </a:r>
            <a:r>
              <a:rPr dirty="0" smtClean="0" sz="1100" spc="16">
                <a:latin typeface="Sylfaen"/>
                <a:cs typeface="Sylfaen"/>
              </a:rPr>
              <a:t>წა</a:t>
            </a:r>
            <a:r>
              <a:rPr dirty="0" smtClean="0" sz="1100" spc="16">
                <a:latin typeface="Sylfaen"/>
                <a:cs typeface="Sylfaen"/>
              </a:rPr>
              <a:t>ვ</a:t>
            </a:r>
            <a:r>
              <a:rPr dirty="0" smtClean="0" sz="1100" spc="16">
                <a:latin typeface="Sylfaen"/>
                <a:cs typeface="Sylfaen"/>
              </a:rPr>
              <a:t>ლ</a:t>
            </a:r>
            <a:r>
              <a:rPr dirty="0" smtClean="0" sz="1100" spc="16">
                <a:latin typeface="Sylfaen"/>
                <a:cs typeface="Sylfaen"/>
              </a:rPr>
              <a:t>ე</a:t>
            </a:r>
            <a:r>
              <a:rPr dirty="0" smtClean="0" sz="1100" spc="16">
                <a:latin typeface="Sylfaen"/>
                <a:cs typeface="Sylfaen"/>
              </a:rPr>
              <a:t>ლ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147062" y="3597385"/>
            <a:ext cx="92735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3">
                <a:latin typeface="Sylfaen"/>
                <a:cs typeface="Sylfaen"/>
              </a:rPr>
              <a:t>მ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ც</a:t>
            </a:r>
            <a:r>
              <a:rPr dirty="0" smtClean="0" sz="1100" spc="-13">
                <a:latin typeface="Sylfaen"/>
                <a:cs typeface="Sylfaen"/>
              </a:rPr>
              <a:t>ნ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რ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ბ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თა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211195" y="3597385"/>
            <a:ext cx="67431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2">
                <a:latin typeface="Sylfaen"/>
                <a:cs typeface="Sylfaen"/>
              </a:rPr>
              <a:t>დ</a:t>
            </a:r>
            <a:r>
              <a:rPr dirty="0" smtClean="0" sz="1100" spc="12">
                <a:latin typeface="Sylfaen"/>
                <a:cs typeface="Sylfaen"/>
              </a:rPr>
              <a:t>ო</a:t>
            </a:r>
            <a:r>
              <a:rPr dirty="0" smtClean="0" sz="1100" spc="12">
                <a:latin typeface="Sylfaen"/>
                <a:cs typeface="Sylfaen"/>
              </a:rPr>
              <a:t>ქ</a:t>
            </a:r>
            <a:r>
              <a:rPr dirty="0" smtClean="0" sz="1100" spc="12">
                <a:latin typeface="Sylfaen"/>
                <a:cs typeface="Sylfaen"/>
              </a:rPr>
              <a:t>ტ</a:t>
            </a:r>
            <a:r>
              <a:rPr dirty="0" smtClean="0" sz="1100" spc="12">
                <a:latin typeface="Sylfaen"/>
                <a:cs typeface="Sylfaen"/>
              </a:rPr>
              <a:t>ო</a:t>
            </a:r>
            <a:r>
              <a:rPr dirty="0" smtClean="0" sz="1100" spc="12">
                <a:latin typeface="Sylfaen"/>
                <a:cs typeface="Sylfaen"/>
              </a:rPr>
              <a:t>რ</a:t>
            </a:r>
            <a:r>
              <a:rPr dirty="0" smtClean="0" sz="1100" spc="12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130604" y="3891517"/>
            <a:ext cx="90338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34">
                <a:latin typeface="Sylfaen"/>
                <a:cs typeface="Sylfaen"/>
              </a:rPr>
              <a:t>პ</a:t>
            </a:r>
            <a:r>
              <a:rPr dirty="0" smtClean="0" sz="1100" spc="34">
                <a:latin typeface="Sylfaen"/>
                <a:cs typeface="Sylfaen"/>
              </a:rPr>
              <a:t>ა</a:t>
            </a:r>
            <a:r>
              <a:rPr dirty="0" smtClean="0" sz="1100" spc="34">
                <a:latin typeface="Sylfaen"/>
                <a:cs typeface="Sylfaen"/>
              </a:rPr>
              <a:t>ლ</a:t>
            </a:r>
            <a:r>
              <a:rPr dirty="0" smtClean="0" sz="1100" spc="34">
                <a:latin typeface="Sylfaen"/>
                <a:cs typeface="Sylfaen"/>
              </a:rPr>
              <a:t>ი</a:t>
            </a:r>
            <a:r>
              <a:rPr dirty="0" smtClean="0" sz="1100" spc="34">
                <a:latin typeface="Sylfaen"/>
                <a:cs typeface="Sylfaen"/>
              </a:rPr>
              <a:t>ნ</a:t>
            </a:r>
            <a:r>
              <a:rPr dirty="0" smtClean="0" sz="1100" spc="34">
                <a:latin typeface="Sylfaen"/>
                <a:cs typeface="Sylfaen"/>
              </a:rPr>
              <a:t>ო</a:t>
            </a:r>
            <a:r>
              <a:rPr dirty="0" smtClean="0" sz="1100" spc="34">
                <a:latin typeface="Sylfaen"/>
                <a:cs typeface="Sylfaen"/>
              </a:rPr>
              <a:t>ლ</a:t>
            </a:r>
            <a:r>
              <a:rPr dirty="0" smtClean="0" sz="1100" spc="34">
                <a:latin typeface="Sylfaen"/>
                <a:cs typeface="Sylfaen"/>
              </a:rPr>
              <a:t>ოგ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206498" y="3891517"/>
            <a:ext cx="30791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">
                <a:latin typeface="Sylfaen"/>
                <a:cs typeface="Sylfaen"/>
              </a:rPr>
              <a:t>მ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ია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686939" y="3891517"/>
            <a:ext cx="63700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57">
                <a:latin typeface="Sylfaen"/>
                <a:cs typeface="Sylfaen"/>
              </a:rPr>
              <a:t>ჭიჭ</a:t>
            </a:r>
            <a:r>
              <a:rPr dirty="0" smtClean="0" sz="1100" spc="-57">
                <a:latin typeface="Sylfaen"/>
                <a:cs typeface="Sylfaen"/>
              </a:rPr>
              <a:t>ი</a:t>
            </a:r>
            <a:r>
              <a:rPr dirty="0" smtClean="0" sz="1100" spc="-57">
                <a:latin typeface="Sylfaen"/>
                <a:cs typeface="Sylfaen"/>
              </a:rPr>
              <a:t>ნ</a:t>
            </a:r>
            <a:r>
              <a:rPr dirty="0" smtClean="0" sz="1100" spc="-57">
                <a:latin typeface="Sylfaen"/>
                <a:cs typeface="Sylfaen"/>
              </a:rPr>
              <a:t>ა</a:t>
            </a:r>
            <a:r>
              <a:rPr dirty="0" smtClean="0" sz="1100" spc="-57">
                <a:latin typeface="Sylfaen"/>
                <a:cs typeface="Sylfaen"/>
              </a:rPr>
              <a:t>ძ</a:t>
            </a:r>
            <a:r>
              <a:rPr dirty="0" smtClean="0" sz="1100" spc="-57">
                <a:latin typeface="Sylfaen"/>
                <a:cs typeface="Sylfaen"/>
              </a:rPr>
              <a:t>ი</a:t>
            </a:r>
            <a:r>
              <a:rPr dirty="0" smtClean="0" sz="1100" spc="-57">
                <a:latin typeface="Sylfaen"/>
                <a:cs typeface="Sylfaen"/>
              </a:rPr>
              <a:t>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496183" y="3891517"/>
            <a:ext cx="38933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5">
                <a:latin typeface="Sylfaen"/>
                <a:cs typeface="Sylfaen"/>
              </a:rPr>
              <a:t>მ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-5">
                <a:latin typeface="Sylfaen"/>
                <a:cs typeface="Sylfaen"/>
              </a:rPr>
              <a:t>რ</a:t>
            </a:r>
            <a:r>
              <a:rPr dirty="0" smtClean="0" sz="1100" spc="-5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30604" y="4185649"/>
            <a:ext cx="1213662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5">
                <a:latin typeface="Sylfaen"/>
                <a:cs typeface="Sylfaen"/>
              </a:rPr>
              <a:t>პ</a:t>
            </a:r>
            <a:r>
              <a:rPr dirty="0" smtClean="0" sz="1100" spc="-5">
                <a:latin typeface="Sylfaen"/>
                <a:cs typeface="Sylfaen"/>
              </a:rPr>
              <a:t>ა</a:t>
            </a:r>
            <a:r>
              <a:rPr dirty="0" smtClean="0" sz="1100" spc="-5">
                <a:latin typeface="Sylfaen"/>
                <a:cs typeface="Sylfaen"/>
              </a:rPr>
              <a:t>ლ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ნ</a:t>
            </a:r>
            <a:r>
              <a:rPr dirty="0" smtClean="0" sz="1100" spc="-5">
                <a:latin typeface="Sylfaen"/>
                <a:cs typeface="Sylfaen"/>
              </a:rPr>
              <a:t>ო</a:t>
            </a:r>
            <a:r>
              <a:rPr dirty="0" smtClean="0" sz="1100" spc="-5">
                <a:latin typeface="Sylfaen"/>
                <a:cs typeface="Sylfaen"/>
              </a:rPr>
              <a:t>ლ</a:t>
            </a:r>
            <a:r>
              <a:rPr dirty="0" smtClean="0" sz="1100" spc="-5">
                <a:latin typeface="Sylfaen"/>
                <a:cs typeface="Sylfaen"/>
              </a:rPr>
              <a:t>ო</a:t>
            </a:r>
            <a:r>
              <a:rPr dirty="0" smtClean="0" sz="1100" spc="-5">
                <a:latin typeface="Sylfaen"/>
                <a:cs typeface="Sylfaen"/>
              </a:rPr>
              <a:t>გ</a:t>
            </a:r>
            <a:r>
              <a:rPr dirty="0" smtClean="0" sz="1100" spc="-5">
                <a:latin typeface="Sylfaen"/>
                <a:cs typeface="Sylfaen"/>
              </a:rPr>
              <a:t>ი</a:t>
            </a:r>
            <a:r>
              <a:rPr dirty="0" smtClean="0" sz="1100" spc="-5">
                <a:latin typeface="Sylfaen"/>
                <a:cs typeface="Sylfaen"/>
              </a:rPr>
              <a:t>უ</a:t>
            </a:r>
            <a:r>
              <a:rPr dirty="0" smtClean="0" sz="1100" spc="-5">
                <a:latin typeface="Sylfaen"/>
                <a:cs typeface="Sylfaen"/>
              </a:rPr>
              <a:t>რი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513203" y="4185649"/>
            <a:ext cx="659420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0">
                <a:latin typeface="Sylfaen"/>
                <a:cs typeface="Sylfaen"/>
              </a:rPr>
              <a:t>ა</a:t>
            </a:r>
            <a:r>
              <a:rPr dirty="0" smtClean="0" sz="1100" spc="-40">
                <a:latin typeface="Sylfaen"/>
                <a:cs typeface="Sylfaen"/>
              </a:rPr>
              <a:t>ნ</a:t>
            </a:r>
            <a:r>
              <a:rPr dirty="0" smtClean="0" sz="1100" spc="-40">
                <a:latin typeface="Sylfaen"/>
                <a:cs typeface="Sylfaen"/>
              </a:rPr>
              <a:t>ა</a:t>
            </a:r>
            <a:r>
              <a:rPr dirty="0" smtClean="0" sz="1100" spc="-40">
                <a:latin typeface="Sylfaen"/>
                <a:cs typeface="Sylfaen"/>
              </a:rPr>
              <a:t>ლ</a:t>
            </a:r>
            <a:r>
              <a:rPr dirty="0" smtClean="0" sz="1100" spc="-40">
                <a:latin typeface="Sylfaen"/>
                <a:cs typeface="Sylfaen"/>
              </a:rPr>
              <a:t>ი</a:t>
            </a:r>
            <a:r>
              <a:rPr dirty="0" smtClean="0" sz="1100" spc="-40">
                <a:latin typeface="Sylfaen"/>
                <a:cs typeface="Sylfaen"/>
              </a:rPr>
              <a:t>ზი</a:t>
            </a:r>
            <a:r>
              <a:rPr dirty="0" smtClean="0" sz="1100" spc="-40">
                <a:latin typeface="Sylfaen"/>
                <a:cs typeface="Sylfaen"/>
              </a:rPr>
              <a:t>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340735" y="4185649"/>
            <a:ext cx="544779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52">
                <a:latin typeface="Sylfaen"/>
                <a:cs typeface="Sylfaen"/>
              </a:rPr>
              <a:t>მ</a:t>
            </a:r>
            <a:r>
              <a:rPr dirty="0" smtClean="0" sz="1100" spc="-52">
                <a:latin typeface="Sylfaen"/>
                <a:cs typeface="Sylfaen"/>
              </a:rPr>
              <a:t>ი</a:t>
            </a:r>
            <a:r>
              <a:rPr dirty="0" smtClean="0" sz="1100" spc="-52">
                <a:latin typeface="Sylfaen"/>
                <a:cs typeface="Sylfaen"/>
              </a:rPr>
              <a:t>ზ</a:t>
            </a:r>
            <a:r>
              <a:rPr dirty="0" smtClean="0" sz="1100" spc="-52">
                <a:latin typeface="Sylfaen"/>
                <a:cs typeface="Sylfaen"/>
              </a:rPr>
              <a:t>ა</a:t>
            </a:r>
            <a:r>
              <a:rPr dirty="0" smtClean="0" sz="1100" spc="-52">
                <a:latin typeface="Sylfaen"/>
                <a:cs typeface="Sylfaen"/>
              </a:rPr>
              <a:t>ნ</a:t>
            </a:r>
            <a:r>
              <a:rPr dirty="0" smtClean="0" sz="1100" spc="-52">
                <a:latin typeface="Sylfaen"/>
                <a:cs typeface="Sylfaen"/>
              </a:rPr>
              <a:t>ი</a:t>
            </a:r>
            <a:r>
              <a:rPr dirty="0" smtClean="0" sz="1100" spc="-52">
                <a:latin typeface="Sylfaen"/>
                <a:cs typeface="Sylfaen"/>
              </a:rPr>
              <a:t>ა</a:t>
            </a:r>
            <a:r>
              <a:rPr dirty="0" smtClean="0" sz="1100" spc="-52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30604" y="4479781"/>
            <a:ext cx="73106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ც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136394" y="4479781"/>
            <a:ext cx="70498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ტ</a:t>
            </a:r>
            <a:r>
              <a:rPr dirty="0" smtClean="0" sz="1100" spc="0">
                <a:latin typeface="Sylfaen"/>
                <a:cs typeface="Sylfaen"/>
              </a:rPr>
              <a:t>ვრ</a:t>
            </a:r>
            <a:r>
              <a:rPr dirty="0" smtClean="0" sz="1100" spc="-1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116707" y="4479781"/>
            <a:ext cx="76822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1">
                <a:latin typeface="Sylfaen"/>
                <a:cs typeface="Sylfaen"/>
              </a:rPr>
              <a:t>შ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11">
                <a:latin typeface="Sylfaen"/>
                <a:cs typeface="Sylfaen"/>
              </a:rPr>
              <a:t>ს</a:t>
            </a:r>
            <a:r>
              <a:rPr dirty="0" smtClean="0" sz="1100" spc="-11">
                <a:latin typeface="Sylfaen"/>
                <a:cs typeface="Sylfaen"/>
              </a:rPr>
              <a:t>წა</a:t>
            </a:r>
            <a:r>
              <a:rPr dirty="0" smtClean="0" sz="1100" spc="-11">
                <a:latin typeface="Sylfaen"/>
                <a:cs typeface="Sylfaen"/>
              </a:rPr>
              <a:t>ვ</a:t>
            </a:r>
            <a:r>
              <a:rPr dirty="0" smtClean="0" sz="1100" spc="-11">
                <a:latin typeface="Sylfaen"/>
                <a:cs typeface="Sylfaen"/>
              </a:rPr>
              <a:t>ლ</a:t>
            </a:r>
            <a:r>
              <a:rPr dirty="0" smtClean="0" sz="1100" spc="-11">
                <a:latin typeface="Sylfaen"/>
                <a:cs typeface="Sylfaen"/>
              </a:rPr>
              <a:t>ი</a:t>
            </a:r>
            <a:r>
              <a:rPr dirty="0" smtClean="0" sz="1100" spc="-11">
                <a:latin typeface="Sylfaen"/>
                <a:cs typeface="Sylfaen"/>
              </a:rPr>
              <a:t>თ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30604" y="4773913"/>
            <a:ext cx="77691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6">
                <a:latin typeface="Sylfaen"/>
                <a:cs typeface="Sylfaen"/>
              </a:rPr>
              <a:t>დ</a:t>
            </a:r>
            <a:r>
              <a:rPr dirty="0" smtClean="0" sz="1100" spc="-36">
                <a:latin typeface="Sylfaen"/>
                <a:cs typeface="Sylfaen"/>
              </a:rPr>
              <a:t>ა</a:t>
            </a:r>
            <a:r>
              <a:rPr dirty="0" smtClean="0" sz="1100" spc="-36">
                <a:latin typeface="Sylfaen"/>
                <a:cs typeface="Sylfaen"/>
              </a:rPr>
              <a:t>დ</a:t>
            </a:r>
            <a:r>
              <a:rPr dirty="0" smtClean="0" sz="1100" spc="-36">
                <a:latin typeface="Sylfaen"/>
                <a:cs typeface="Sylfaen"/>
              </a:rPr>
              <a:t>გ</a:t>
            </a:r>
            <a:r>
              <a:rPr dirty="0" smtClean="0" sz="1100" spc="-36">
                <a:latin typeface="Sylfaen"/>
                <a:cs typeface="Sylfaen"/>
              </a:rPr>
              <a:t>ი</a:t>
            </a:r>
            <a:r>
              <a:rPr dirty="0" smtClean="0" sz="1100" spc="-36">
                <a:latin typeface="Sylfaen"/>
                <a:cs typeface="Sylfaen"/>
              </a:rPr>
              <a:t>ნ</a:t>
            </a:r>
            <a:r>
              <a:rPr dirty="0" smtClean="0" sz="1100" spc="-36">
                <a:latin typeface="Sylfaen"/>
                <a:cs typeface="Sylfaen"/>
              </a:rPr>
              <a:t>დ</a:t>
            </a:r>
            <a:r>
              <a:rPr dirty="0" smtClean="0" sz="1100" spc="-36">
                <a:latin typeface="Sylfaen"/>
                <a:cs typeface="Sylfaen"/>
              </a:rPr>
              <a:t>ე</a:t>
            </a:r>
            <a:r>
              <a:rPr dirty="0" smtClean="0" sz="1100" spc="-36">
                <a:latin typeface="Sylfaen"/>
                <a:cs typeface="Sylfaen"/>
              </a:rPr>
              <a:t>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096770" y="4773913"/>
            <a:ext cx="91796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2">
                <a:latin typeface="Sylfaen"/>
                <a:cs typeface="Sylfaen"/>
              </a:rPr>
              <a:t>ი</a:t>
            </a:r>
            <a:r>
              <a:rPr dirty="0" smtClean="0" sz="1100" spc="-32">
                <a:latin typeface="Sylfaen"/>
                <a:cs typeface="Sylfaen"/>
              </a:rPr>
              <a:t>მ</a:t>
            </a:r>
            <a:r>
              <a:rPr dirty="0" smtClean="0" sz="1100" spc="-32">
                <a:latin typeface="Sylfaen"/>
                <a:cs typeface="Sylfaen"/>
              </a:rPr>
              <a:t>დ</a:t>
            </a:r>
            <a:r>
              <a:rPr dirty="0" smtClean="0" sz="1100" spc="-32">
                <a:latin typeface="Sylfaen"/>
                <a:cs typeface="Sylfaen"/>
              </a:rPr>
              <a:t>ო</a:t>
            </a:r>
            <a:r>
              <a:rPr dirty="0" smtClean="0" sz="1100" spc="-32">
                <a:latin typeface="Sylfaen"/>
                <a:cs typeface="Sylfaen"/>
              </a:rPr>
              <a:t>ი</a:t>
            </a:r>
            <a:r>
              <a:rPr dirty="0" smtClean="0" sz="1100" spc="-32">
                <a:latin typeface="Sylfaen"/>
                <a:cs typeface="Sylfaen"/>
              </a:rPr>
              <a:t>ნ</a:t>
            </a:r>
            <a:r>
              <a:rPr dirty="0" smtClean="0" sz="1100" spc="-32">
                <a:latin typeface="Sylfaen"/>
                <a:cs typeface="Sylfaen"/>
              </a:rPr>
              <a:t>დ</a:t>
            </a:r>
            <a:r>
              <a:rPr dirty="0" smtClean="0" sz="1100" spc="-32">
                <a:latin typeface="Sylfaen"/>
                <a:cs typeface="Sylfaen"/>
              </a:rPr>
              <a:t>ე</a:t>
            </a:r>
            <a:r>
              <a:rPr dirty="0" smtClean="0" sz="1100" spc="-32">
                <a:latin typeface="Sylfaen"/>
                <a:cs typeface="Sylfaen"/>
              </a:rPr>
              <a:t>ლ</a:t>
            </a:r>
            <a:r>
              <a:rPr dirty="0" smtClean="0" sz="1100" spc="-32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206623" y="4773913"/>
            <a:ext cx="67764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8">
                <a:latin typeface="Sylfaen"/>
                <a:cs typeface="Sylfaen"/>
              </a:rPr>
              <a:t>ა</a:t>
            </a:r>
            <a:r>
              <a:rPr dirty="0" smtClean="0" sz="1100" spc="-28">
                <a:latin typeface="Sylfaen"/>
                <a:cs typeface="Sylfaen"/>
              </a:rPr>
              <a:t>დ</a:t>
            </a:r>
            <a:r>
              <a:rPr dirty="0" smtClean="0" sz="1100" spc="-28">
                <a:latin typeface="Sylfaen"/>
                <a:cs typeface="Sylfaen"/>
              </a:rPr>
              <a:t>ა</a:t>
            </a:r>
            <a:r>
              <a:rPr dirty="0" smtClean="0" sz="1100" spc="-28">
                <a:latin typeface="Sylfaen"/>
                <a:cs typeface="Sylfaen"/>
              </a:rPr>
              <a:t>მ</a:t>
            </a:r>
            <a:r>
              <a:rPr dirty="0" smtClean="0" sz="1100" spc="-28">
                <a:latin typeface="Sylfaen"/>
                <a:cs typeface="Sylfaen"/>
              </a:rPr>
              <a:t>ი</a:t>
            </a:r>
            <a:r>
              <a:rPr dirty="0" smtClean="0" sz="1100" spc="-28">
                <a:latin typeface="Sylfaen"/>
                <a:cs typeface="Sylfaen"/>
              </a:rPr>
              <a:t>ა</a:t>
            </a:r>
            <a:r>
              <a:rPr dirty="0" smtClean="0" sz="1100" spc="-28">
                <a:latin typeface="Sylfaen"/>
                <a:cs typeface="Sylfaen"/>
              </a:rPr>
              <a:t>ნ</a:t>
            </a:r>
            <a:r>
              <a:rPr dirty="0" smtClean="0" sz="1100" spc="-28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30604" y="5066521"/>
            <a:ext cx="275490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9">
                <a:latin typeface="Sylfaen"/>
                <a:cs typeface="Sylfaen"/>
              </a:rPr>
              <a:t>პ</a:t>
            </a:r>
            <a:r>
              <a:rPr dirty="0" smtClean="0" sz="1100" spc="13">
                <a:latin typeface="Sylfaen"/>
                <a:cs typeface="Sylfaen"/>
              </a:rPr>
              <a:t>ა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45">
                <a:latin typeface="Sylfaen"/>
                <a:cs typeface="Sylfaen"/>
              </a:rPr>
              <a:t>ო</a:t>
            </a:r>
            <a:r>
              <a:rPr dirty="0" smtClean="0" sz="1100" spc="15">
                <a:latin typeface="Sylfaen"/>
                <a:cs typeface="Sylfaen"/>
              </a:rPr>
              <a:t>კ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114">
                <a:latin typeface="Sylfaen"/>
                <a:cs typeface="Sylfaen"/>
              </a:rPr>
              <a:t>ტ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0">
                <a:latin typeface="Sylfaen"/>
                <a:cs typeface="Sylfaen"/>
              </a:rPr>
              <a:t>რი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13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67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12">
                <a:latin typeface="Sylfaen"/>
                <a:cs typeface="Sylfaen"/>
              </a:rPr>
              <a:t> </a:t>
            </a:r>
            <a:r>
              <a:rPr dirty="0" smtClean="0" sz="1100" spc="88">
                <a:latin typeface="Sylfaen"/>
                <a:cs typeface="Sylfaen"/>
              </a:rPr>
              <a:t>ფ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66">
                <a:latin typeface="Sylfaen"/>
                <a:cs typeface="Sylfaen"/>
              </a:rPr>
              <a:t>ო</a:t>
            </a:r>
            <a:r>
              <a:rPr dirty="0" smtClean="0" sz="1100" spc="90">
                <a:latin typeface="Sylfaen"/>
                <a:cs typeface="Sylfaen"/>
              </a:rPr>
              <a:t>რ</a:t>
            </a:r>
            <a:r>
              <a:rPr dirty="0" smtClean="0" sz="1100" spc="6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30604" y="5360907"/>
            <a:ext cx="52622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20">
                <a:latin typeface="Sylfaen"/>
                <a:cs typeface="Sylfaen"/>
              </a:rPr>
              <a:t>კ</a:t>
            </a:r>
            <a:r>
              <a:rPr dirty="0" smtClean="0" sz="1100" spc="20">
                <a:latin typeface="Sylfaen"/>
                <a:cs typeface="Sylfaen"/>
              </a:rPr>
              <a:t>ვლ</a:t>
            </a:r>
            <a:r>
              <a:rPr dirty="0" smtClean="0" sz="1100" spc="20">
                <a:latin typeface="Sylfaen"/>
                <a:cs typeface="Sylfaen"/>
              </a:rPr>
              <a:t>ე</a:t>
            </a:r>
            <a:r>
              <a:rPr dirty="0" smtClean="0" sz="1100" spc="20">
                <a:latin typeface="Sylfaen"/>
                <a:cs typeface="Sylfaen"/>
              </a:rPr>
              <a:t>ვა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84350" y="5360907"/>
            <a:ext cx="97166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4">
                <a:latin typeface="Sylfaen"/>
                <a:cs typeface="Sylfaen"/>
              </a:rPr>
              <a:t>შ</a:t>
            </a:r>
            <a:r>
              <a:rPr dirty="0" smtClean="0" sz="1100" spc="-14">
                <a:latin typeface="Sylfaen"/>
                <a:cs typeface="Sylfaen"/>
              </a:rPr>
              <a:t>ე</a:t>
            </a:r>
            <a:r>
              <a:rPr dirty="0" smtClean="0" sz="1100" spc="-14">
                <a:latin typeface="Sylfaen"/>
                <a:cs typeface="Sylfaen"/>
              </a:rPr>
              <a:t>მ</a:t>
            </a:r>
            <a:r>
              <a:rPr dirty="0" smtClean="0" sz="1100" spc="-14">
                <a:latin typeface="Sylfaen"/>
                <a:cs typeface="Sylfaen"/>
              </a:rPr>
              <a:t>დ</a:t>
            </a:r>
            <a:r>
              <a:rPr dirty="0" smtClean="0" sz="1100" spc="-14">
                <a:latin typeface="Sylfaen"/>
                <a:cs typeface="Sylfaen"/>
              </a:rPr>
              <a:t>ე</a:t>
            </a:r>
            <a:r>
              <a:rPr dirty="0" smtClean="0" sz="1100" spc="-14">
                <a:latin typeface="Sylfaen"/>
                <a:cs typeface="Sylfaen"/>
              </a:rPr>
              <a:t>გ</a:t>
            </a:r>
            <a:r>
              <a:rPr dirty="0" smtClean="0" sz="1100" spc="-14">
                <a:latin typeface="Sylfaen"/>
                <a:cs typeface="Sylfaen"/>
              </a:rPr>
              <a:t>ნ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ი</a:t>
            </a:r>
            <a:r>
              <a:rPr dirty="0" smtClean="0" sz="1100" spc="-14">
                <a:latin typeface="Sylfaen"/>
                <a:cs typeface="Sylfaen"/>
              </a:rPr>
              <a:t>რ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დ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885059" y="5360907"/>
            <a:ext cx="100045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16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16">
                <a:latin typeface="Sylfaen"/>
                <a:cs typeface="Sylfaen"/>
              </a:rPr>
              <a:t>დ</a:t>
            </a:r>
            <a:r>
              <a:rPr dirty="0" smtClean="0" sz="1100" spc="-16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რ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ო</a:t>
            </a:r>
            <a:r>
              <a:rPr dirty="0" smtClean="0" sz="1100" spc="-16">
                <a:latin typeface="Sylfaen"/>
                <a:cs typeface="Sylfaen"/>
              </a:rPr>
              <a:t>ბ</a:t>
            </a:r>
            <a:r>
              <a:rPr dirty="0" smtClean="0" sz="1100" spc="-16">
                <a:latin typeface="Sylfaen"/>
                <a:cs typeface="Sylfaen"/>
              </a:rPr>
              <a:t>ს</a:t>
            </a:r>
            <a:r>
              <a:rPr dirty="0" smtClean="0" sz="1100" spc="-16">
                <a:latin typeface="Sylfaen"/>
                <a:cs typeface="Sylfaen"/>
              </a:rPr>
              <a:t>: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30604" y="5655039"/>
            <a:ext cx="275265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54">
                <a:latin typeface="Sylfaen"/>
                <a:cs typeface="Sylfaen"/>
              </a:rPr>
              <a:t>არ</a:t>
            </a:r>
            <a:r>
              <a:rPr dirty="0" smtClean="0" sz="1100" spc="34">
                <a:latin typeface="Sylfaen"/>
                <a:cs typeface="Sylfaen"/>
              </a:rPr>
              <a:t>ქ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66">
                <a:latin typeface="Sylfaen"/>
                <a:cs typeface="Sylfaen"/>
              </a:rPr>
              <a:t>ო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45">
                <a:latin typeface="Sylfaen"/>
                <a:cs typeface="Sylfaen"/>
              </a:rPr>
              <a:t>ო</a:t>
            </a:r>
            <a:r>
              <a:rPr dirty="0" smtClean="0" sz="1100" spc="38">
                <a:latin typeface="Sylfaen"/>
                <a:cs typeface="Sylfaen"/>
              </a:rPr>
              <a:t>გ</a:t>
            </a:r>
            <a:r>
              <a:rPr dirty="0" smtClean="0" sz="1100" spc="-159">
                <a:latin typeface="Sylfaen"/>
                <a:cs typeface="Sylfaen"/>
              </a:rPr>
              <a:t>ი</a:t>
            </a:r>
            <a:r>
              <a:rPr dirty="0" smtClean="0" sz="1100" spc="-218">
                <a:latin typeface="Sylfaen"/>
                <a:cs typeface="Sylfaen"/>
              </a:rPr>
              <a:t>უ</a:t>
            </a:r>
            <a:r>
              <a:rPr dirty="0" smtClean="0" sz="1100" spc="87">
                <a:latin typeface="Sylfaen"/>
                <a:cs typeface="Sylfaen"/>
              </a:rPr>
              <a:t>რ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84">
                <a:latin typeface="Sylfaen"/>
                <a:cs typeface="Sylfaen"/>
              </a:rPr>
              <a:t> </a:t>
            </a:r>
            <a:r>
              <a:rPr dirty="0" smtClean="0" sz="1100" spc="-27">
                <a:latin typeface="Sylfaen"/>
                <a:cs typeface="Sylfaen"/>
              </a:rPr>
              <a:t>თ</a:t>
            </a:r>
            <a:r>
              <a:rPr dirty="0" smtClean="0" sz="1100" spc="-13">
                <a:latin typeface="Sylfaen"/>
                <a:cs typeface="Sylfaen"/>
              </a:rPr>
              <a:t>ხ</a:t>
            </a:r>
            <a:r>
              <a:rPr dirty="0" smtClean="0" sz="1100" spc="-32">
                <a:latin typeface="Sylfaen"/>
                <a:cs typeface="Sylfaen"/>
              </a:rPr>
              <a:t>რ</a:t>
            </a:r>
            <a:r>
              <a:rPr dirty="0" smtClean="0" sz="1100" spc="-28">
                <a:latin typeface="Sylfaen"/>
                <a:cs typeface="Sylfaen"/>
              </a:rPr>
              <a:t>ი</a:t>
            </a:r>
            <a:r>
              <a:rPr dirty="0" smtClean="0" sz="1100" spc="-27">
                <a:latin typeface="Sylfaen"/>
                <a:cs typeface="Sylfaen"/>
              </a:rPr>
              <a:t>ლ</a:t>
            </a:r>
            <a:r>
              <a:rPr dirty="0" smtClean="0" sz="1100" spc="-17">
                <a:latin typeface="Sylfaen"/>
                <a:cs typeface="Sylfaen"/>
              </a:rPr>
              <a:t>ის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219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ჭრ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30604" y="5949171"/>
            <a:ext cx="275372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7">
                <a:latin typeface="Sylfaen"/>
                <a:cs typeface="Sylfaen"/>
              </a:rPr>
              <a:t>ს</a:t>
            </a:r>
            <a:r>
              <a:rPr dirty="0" smtClean="0" sz="1100" spc="-50">
                <a:latin typeface="Sylfaen"/>
                <a:cs typeface="Sylfaen"/>
              </a:rPr>
              <a:t>ტ</a:t>
            </a:r>
            <a:r>
              <a:rPr dirty="0" smtClean="0" sz="1100" spc="-28">
                <a:latin typeface="Sylfaen"/>
                <a:cs typeface="Sylfaen"/>
              </a:rPr>
              <a:t>ა</a:t>
            </a:r>
            <a:r>
              <a:rPr dirty="0" smtClean="0" sz="1100" spc="-42">
                <a:latin typeface="Sylfaen"/>
                <a:cs typeface="Sylfaen"/>
              </a:rPr>
              <a:t>ნ</a:t>
            </a:r>
            <a:r>
              <a:rPr dirty="0" smtClean="0" sz="1100" spc="-51">
                <a:latin typeface="Sylfaen"/>
                <a:cs typeface="Sylfaen"/>
              </a:rPr>
              <a:t>დ</a:t>
            </a:r>
            <a:r>
              <a:rPr dirty="0" smtClean="0" sz="1100" spc="-38">
                <a:latin typeface="Sylfaen"/>
                <a:cs typeface="Sylfaen"/>
              </a:rPr>
              <a:t>ა</a:t>
            </a:r>
            <a:r>
              <a:rPr dirty="0" smtClean="0" sz="1100" spc="-47">
                <a:latin typeface="Sylfaen"/>
                <a:cs typeface="Sylfaen"/>
              </a:rPr>
              <a:t>რტ</a:t>
            </a:r>
            <a:r>
              <a:rPr dirty="0" smtClean="0" sz="1100" spc="-63">
                <a:latin typeface="Sylfaen"/>
                <a:cs typeface="Sylfaen"/>
              </a:rPr>
              <a:t>უ</a:t>
            </a:r>
            <a:r>
              <a:rPr dirty="0" smtClean="0" sz="1100" spc="-59">
                <a:latin typeface="Sylfaen"/>
                <a:cs typeface="Sylfaen"/>
              </a:rPr>
              <a:t>ლ</a:t>
            </a:r>
            <a:r>
              <a:rPr dirty="0" smtClean="0" sz="1100" spc="-36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  </a:t>
            </a:r>
            <a:r>
              <a:rPr dirty="0" smtClean="0" sz="1100" spc="141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-4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ბის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80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ყ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ბით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0604" y="6243303"/>
            <a:ext cx="555205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ღ</a:t>
            </a:r>
            <a:r>
              <a:rPr dirty="0" smtClean="0" sz="1100" spc="-17">
                <a:latin typeface="Sylfaen"/>
                <a:cs typeface="Sylfaen"/>
              </a:rPr>
              <a:t>ე</a:t>
            </a:r>
            <a:r>
              <a:rPr dirty="0" smtClean="0" sz="1100" spc="-17">
                <a:latin typeface="Sylfaen"/>
                <a:cs typeface="Sylfaen"/>
              </a:rPr>
              <a:t>ბუ</a:t>
            </a:r>
            <a:r>
              <a:rPr dirty="0" smtClean="0" sz="1100" spc="-17">
                <a:latin typeface="Sylfaen"/>
                <a:cs typeface="Sylfaen"/>
              </a:rPr>
              <a:t>ლ</a:t>
            </a:r>
            <a:r>
              <a:rPr dirty="0" smtClean="0" sz="1100" spc="-17">
                <a:latin typeface="Sylfaen"/>
                <a:cs typeface="Sylfaen"/>
              </a:rPr>
              <a:t>ი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ი</a:t>
            </a:r>
            <a:r>
              <a:rPr dirty="0" smtClean="0" sz="1100" spc="-17">
                <a:latin typeface="Sylfaen"/>
                <a:cs typeface="Sylfaen"/>
              </a:rPr>
              <a:t>ქ</a:t>
            </a:r>
            <a:r>
              <a:rPr dirty="0" smtClean="0" sz="1100" spc="-17">
                <a:latin typeface="Sylfaen"/>
                <a:cs typeface="Sylfaen"/>
              </a:rPr>
              <a:t>ნ</a:t>
            </a:r>
            <a:r>
              <a:rPr dirty="0" smtClean="0" sz="1100" spc="-17">
                <a:latin typeface="Sylfaen"/>
                <a:cs typeface="Sylfaen"/>
              </a:rPr>
              <a:t>ე</a:t>
            </a:r>
            <a:r>
              <a:rPr dirty="0" smtClean="0" sz="1100" spc="-17">
                <a:latin typeface="Sylfaen"/>
                <a:cs typeface="Sylfaen"/>
              </a:rPr>
              <a:t>ბა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ნ</a:t>
            </a:r>
            <a:r>
              <a:rPr dirty="0" smtClean="0" sz="1100" spc="-17">
                <a:latin typeface="Sylfaen"/>
                <a:cs typeface="Sylfaen"/>
              </a:rPr>
              <a:t>ი</a:t>
            </a:r>
            <a:r>
              <a:rPr dirty="0" smtClean="0" sz="1100" spc="-17">
                <a:latin typeface="Sylfaen"/>
                <a:cs typeface="Sylfaen"/>
              </a:rPr>
              <a:t>მ</a:t>
            </a:r>
            <a:r>
              <a:rPr dirty="0" smtClean="0" sz="1100" spc="-17">
                <a:latin typeface="Sylfaen"/>
                <a:cs typeface="Sylfaen"/>
              </a:rPr>
              <a:t>უ</a:t>
            </a:r>
            <a:r>
              <a:rPr dirty="0" smtClean="0" sz="1100" spc="-17">
                <a:latin typeface="Sylfaen"/>
                <a:cs typeface="Sylfaen"/>
              </a:rPr>
              <a:t>შ</a:t>
            </a:r>
            <a:r>
              <a:rPr dirty="0" smtClean="0" sz="1100" spc="-17">
                <a:latin typeface="Sylfaen"/>
                <a:cs typeface="Sylfaen"/>
              </a:rPr>
              <a:t>ე</a:t>
            </a:r>
            <a:r>
              <a:rPr dirty="0" smtClean="0" sz="1100" spc="-17">
                <a:latin typeface="Sylfaen"/>
                <a:cs typeface="Sylfaen"/>
              </a:rPr>
              <a:t>ბი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შ</a:t>
            </a:r>
            <a:r>
              <a:rPr dirty="0" smtClean="0" sz="1100" spc="-17">
                <a:latin typeface="Sylfaen"/>
                <a:cs typeface="Sylfaen"/>
              </a:rPr>
              <a:t>ე</a:t>
            </a:r>
            <a:r>
              <a:rPr dirty="0" smtClean="0" sz="1100" spc="-17">
                <a:latin typeface="Sylfaen"/>
                <a:cs typeface="Sylfaen"/>
              </a:rPr>
              <a:t>მ</a:t>
            </a:r>
            <a:r>
              <a:rPr dirty="0" smtClean="0" sz="1100" spc="-17">
                <a:latin typeface="Sylfaen"/>
                <a:cs typeface="Sylfaen"/>
              </a:rPr>
              <a:t>დ</a:t>
            </a:r>
            <a:r>
              <a:rPr dirty="0" smtClean="0" sz="1100" spc="-17">
                <a:latin typeface="Sylfaen"/>
                <a:cs typeface="Sylfaen"/>
              </a:rPr>
              <a:t>გ</a:t>
            </a:r>
            <a:r>
              <a:rPr dirty="0" smtClean="0" sz="1100" spc="-17">
                <a:latin typeface="Sylfaen"/>
                <a:cs typeface="Sylfaen"/>
              </a:rPr>
              <a:t>ო</a:t>
            </a:r>
            <a:r>
              <a:rPr dirty="0" smtClean="0" sz="1100" spc="-17">
                <a:latin typeface="Sylfaen"/>
                <a:cs typeface="Sylfaen"/>
              </a:rPr>
              <a:t>მ</a:t>
            </a:r>
            <a:r>
              <a:rPr dirty="0" smtClean="0" sz="1100" spc="-17">
                <a:latin typeface="Sylfaen"/>
                <a:cs typeface="Sylfaen"/>
              </a:rPr>
              <a:t>ი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კ</a:t>
            </a:r>
            <a:r>
              <a:rPr dirty="0" smtClean="0" sz="1100" spc="-17">
                <a:latin typeface="Sylfaen"/>
                <a:cs typeface="Sylfaen"/>
              </a:rPr>
              <a:t>ვ</a:t>
            </a:r>
            <a:r>
              <a:rPr dirty="0" smtClean="0" sz="1100" spc="-17">
                <a:latin typeface="Sylfaen"/>
                <a:cs typeface="Sylfaen"/>
              </a:rPr>
              <a:t>ლ</a:t>
            </a:r>
            <a:r>
              <a:rPr dirty="0" smtClean="0" sz="1100" spc="-17">
                <a:latin typeface="Sylfaen"/>
                <a:cs typeface="Sylfaen"/>
              </a:rPr>
              <a:t>ე</a:t>
            </a:r>
            <a:r>
              <a:rPr dirty="0" smtClean="0" sz="1100" spc="-17">
                <a:latin typeface="Sylfaen"/>
                <a:cs typeface="Sylfaen"/>
              </a:rPr>
              <a:t>ვი</a:t>
            </a:r>
            <a:r>
              <a:rPr dirty="0" smtClean="0" sz="1100" spc="-17">
                <a:latin typeface="Sylfaen"/>
                <a:cs typeface="Sylfaen"/>
              </a:rPr>
              <a:t>ს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თვის</a:t>
            </a:r>
            <a:r>
              <a:rPr dirty="0" smtClean="0" sz="1100" spc="-17">
                <a:latin typeface="Sylfaen"/>
                <a:cs typeface="Sylfaen"/>
              </a:rPr>
              <a:t>.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თ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ვ</a:t>
            </a:r>
            <a:r>
              <a:rPr dirty="0" smtClean="0" sz="1100" spc="-17">
                <a:latin typeface="Sylfaen"/>
                <a:cs typeface="Sylfaen"/>
              </a:rPr>
              <a:t>დ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პ</a:t>
            </a:r>
            <a:r>
              <a:rPr dirty="0" smtClean="0" sz="1100" spc="-17">
                <a:latin typeface="Sylfaen"/>
                <a:cs typeface="Sylfaen"/>
              </a:rPr>
              <a:t>ირვ</a:t>
            </a:r>
            <a:r>
              <a:rPr dirty="0" smtClean="0" sz="1100" spc="-17">
                <a:latin typeface="Sylfaen"/>
                <a:cs typeface="Sylfaen"/>
              </a:rPr>
              <a:t>ე</a:t>
            </a:r>
            <a:r>
              <a:rPr dirty="0" smtClean="0" sz="1100" spc="-17">
                <a:latin typeface="Sylfaen"/>
                <a:cs typeface="Sylfaen"/>
              </a:rPr>
              <a:t>ლ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დ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ნ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ლ</a:t>
            </a:r>
            <a:r>
              <a:rPr dirty="0" smtClean="0" sz="1100" spc="-17">
                <a:latin typeface="Sylfaen"/>
                <a:cs typeface="Sylfaen"/>
              </a:rPr>
              <a:t>ი</a:t>
            </a:r>
            <a:r>
              <a:rPr dirty="0" smtClean="0" sz="1100" spc="-17">
                <a:latin typeface="Sylfaen"/>
                <a:cs typeface="Sylfaen"/>
              </a:rPr>
              <a:t>ზი</a:t>
            </a:r>
            <a:r>
              <a:rPr dirty="0" smtClean="0" sz="1100" spc="-17">
                <a:latin typeface="Sylfaen"/>
                <a:cs typeface="Sylfaen"/>
              </a:rPr>
              <a:t>ს</a:t>
            </a:r>
            <a:r>
              <a:rPr dirty="0" smtClean="0" sz="1100" spc="-17">
                <a:latin typeface="Sylfaen"/>
                <a:cs typeface="Sylfaen"/>
              </a:rPr>
              <a:t>თვის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30604" y="6537435"/>
            <a:ext cx="555115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5">
                <a:latin typeface="Sylfaen"/>
                <a:cs typeface="Sylfaen"/>
              </a:rPr>
              <a:t>ს</a:t>
            </a:r>
            <a:r>
              <a:rPr dirty="0" smtClean="0" sz="1100" spc="5">
                <a:latin typeface="Sylfaen"/>
                <a:cs typeface="Sylfaen"/>
              </a:rPr>
              <a:t>ა</a:t>
            </a:r>
            <a:r>
              <a:rPr dirty="0" smtClean="0" sz="1100" spc="5">
                <a:latin typeface="Sylfaen"/>
                <a:cs typeface="Sylfaen"/>
              </a:rPr>
              <a:t>ჭირო</a:t>
            </a:r>
            <a:r>
              <a:rPr dirty="0" smtClean="0" sz="1100" spc="5">
                <a:latin typeface="Sylfaen"/>
                <a:cs typeface="Sylfaen"/>
              </a:rPr>
              <a:t> </a:t>
            </a:r>
            <a:r>
              <a:rPr dirty="0" smtClean="0" sz="1100" spc="5">
                <a:latin typeface="Sylfaen"/>
                <a:cs typeface="Sylfaen"/>
              </a:rPr>
              <a:t>ე</a:t>
            </a:r>
            <a:r>
              <a:rPr dirty="0" smtClean="0" sz="1100" spc="5">
                <a:latin typeface="Sylfaen"/>
                <a:cs typeface="Sylfaen"/>
              </a:rPr>
              <a:t>რ</a:t>
            </a:r>
            <a:r>
              <a:rPr dirty="0" smtClean="0" sz="1100" spc="5">
                <a:latin typeface="Sylfaen"/>
                <a:cs typeface="Sylfaen"/>
              </a:rPr>
              <a:t>თ</a:t>
            </a:r>
            <a:r>
              <a:rPr dirty="0" smtClean="0" sz="1100" spc="5">
                <a:latin typeface="Sylfaen"/>
                <a:cs typeface="Sylfaen"/>
              </a:rPr>
              <a:t>-</a:t>
            </a:r>
            <a:r>
              <a:rPr dirty="0" smtClean="0" sz="1100" spc="5">
                <a:latin typeface="Sylfaen"/>
                <a:cs typeface="Sylfaen"/>
              </a:rPr>
              <a:t>ე</a:t>
            </a:r>
            <a:r>
              <a:rPr dirty="0" smtClean="0" sz="1100" spc="5">
                <a:latin typeface="Sylfaen"/>
                <a:cs typeface="Sylfaen"/>
              </a:rPr>
              <a:t>რთი</a:t>
            </a:r>
            <a:r>
              <a:rPr dirty="0" smtClean="0" sz="1100" spc="5">
                <a:latin typeface="Sylfaen"/>
                <a:cs typeface="Sylfaen"/>
              </a:rPr>
              <a:t> </a:t>
            </a:r>
            <a:r>
              <a:rPr dirty="0" smtClean="0" sz="1100" spc="5">
                <a:latin typeface="Sylfaen"/>
                <a:cs typeface="Sylfaen"/>
              </a:rPr>
              <a:t>ჭრ</a:t>
            </a:r>
            <a:r>
              <a:rPr dirty="0" smtClean="0" sz="1100" spc="5">
                <a:latin typeface="Sylfaen"/>
                <a:cs typeface="Sylfaen"/>
              </a:rPr>
              <a:t>ი</a:t>
            </a:r>
            <a:r>
              <a:rPr dirty="0" smtClean="0" sz="1100" spc="5">
                <a:latin typeface="Sylfaen"/>
                <a:cs typeface="Sylfaen"/>
              </a:rPr>
              <a:t>ლ</a:t>
            </a:r>
            <a:r>
              <a:rPr dirty="0" smtClean="0" sz="1100" spc="5">
                <a:latin typeface="Sylfaen"/>
                <a:cs typeface="Sylfaen"/>
              </a:rPr>
              <a:t>ის</a:t>
            </a:r>
            <a:r>
              <a:rPr dirty="0" smtClean="0" sz="1100" spc="5">
                <a:latin typeface="Sylfaen"/>
                <a:cs typeface="Sylfaen"/>
              </a:rPr>
              <a:t> </a:t>
            </a:r>
            <a:r>
              <a:rPr dirty="0" smtClean="0" sz="1100" spc="5">
                <a:latin typeface="Sylfaen"/>
                <a:cs typeface="Sylfaen"/>
              </a:rPr>
              <a:t>გ</a:t>
            </a:r>
            <a:r>
              <a:rPr dirty="0" smtClean="0" sz="1100" spc="5">
                <a:latin typeface="Sylfaen"/>
                <a:cs typeface="Sylfaen"/>
              </a:rPr>
              <a:t>ვ</a:t>
            </a:r>
            <a:r>
              <a:rPr dirty="0" smtClean="0" sz="1100" spc="5">
                <a:latin typeface="Sylfaen"/>
                <a:cs typeface="Sylfaen"/>
              </a:rPr>
              <a:t>ე</a:t>
            </a:r>
            <a:r>
              <a:rPr dirty="0" smtClean="0" sz="1100" spc="5">
                <a:latin typeface="Sylfaen"/>
                <a:cs typeface="Sylfaen"/>
              </a:rPr>
              <a:t>რ</a:t>
            </a:r>
            <a:r>
              <a:rPr dirty="0" smtClean="0" sz="1100" spc="5">
                <a:latin typeface="Sylfaen"/>
                <a:cs typeface="Sylfaen"/>
              </a:rPr>
              <a:t>დ</a:t>
            </a:r>
            <a:r>
              <a:rPr dirty="0" smtClean="0" sz="1100" spc="5">
                <a:latin typeface="Sylfaen"/>
                <a:cs typeface="Sylfaen"/>
              </a:rPr>
              <a:t>ი</a:t>
            </a:r>
            <a:r>
              <a:rPr dirty="0" smtClean="0" sz="1100" spc="5">
                <a:latin typeface="Sylfaen"/>
                <a:cs typeface="Sylfaen"/>
              </a:rPr>
              <a:t>თ</a:t>
            </a:r>
            <a:r>
              <a:rPr dirty="0" smtClean="0" sz="1100" spc="5">
                <a:latin typeface="Sylfaen"/>
                <a:cs typeface="Sylfaen"/>
              </a:rPr>
              <a:t>ი</a:t>
            </a:r>
            <a:r>
              <a:rPr dirty="0" smtClean="0" sz="1100" spc="5">
                <a:latin typeface="Sylfaen"/>
                <a:cs typeface="Sylfaen"/>
              </a:rPr>
              <a:t> </a:t>
            </a:r>
            <a:r>
              <a:rPr dirty="0" smtClean="0" sz="1100" spc="5">
                <a:latin typeface="Sylfaen"/>
                <a:cs typeface="Sylfaen"/>
              </a:rPr>
              <a:t>ს</a:t>
            </a:r>
            <a:r>
              <a:rPr dirty="0" smtClean="0" sz="1100" spc="5">
                <a:latin typeface="Sylfaen"/>
                <a:cs typeface="Sylfaen"/>
              </a:rPr>
              <a:t>იღ</a:t>
            </a:r>
            <a:r>
              <a:rPr dirty="0" smtClean="0" sz="1100" spc="5">
                <a:latin typeface="Sylfaen"/>
                <a:cs typeface="Sylfaen"/>
              </a:rPr>
              <a:t>რ</a:t>
            </a:r>
            <a:r>
              <a:rPr dirty="0" smtClean="0" sz="1100" spc="5">
                <a:latin typeface="Sylfaen"/>
                <a:cs typeface="Sylfaen"/>
              </a:rPr>
              <a:t>მ</a:t>
            </a:r>
            <a:r>
              <a:rPr dirty="0" smtClean="0" sz="1100" spc="5">
                <a:latin typeface="Sylfaen"/>
                <a:cs typeface="Sylfaen"/>
              </a:rPr>
              <a:t>ი</a:t>
            </a:r>
            <a:r>
              <a:rPr dirty="0" smtClean="0" sz="1100" spc="5">
                <a:latin typeface="Sylfaen"/>
                <a:cs typeface="Sylfaen"/>
              </a:rPr>
              <a:t>დ</a:t>
            </a:r>
            <a:r>
              <a:rPr dirty="0" smtClean="0" sz="1100" spc="5">
                <a:latin typeface="Sylfaen"/>
                <a:cs typeface="Sylfaen"/>
              </a:rPr>
              <a:t>ა</a:t>
            </a:r>
            <a:r>
              <a:rPr dirty="0" smtClean="0" sz="1100" spc="5">
                <a:latin typeface="Sylfaen"/>
                <a:cs typeface="Sylfaen"/>
              </a:rPr>
              <a:t>ნ</a:t>
            </a:r>
            <a:r>
              <a:rPr dirty="0" smtClean="0" sz="1100" spc="5">
                <a:latin typeface="Sylfaen"/>
                <a:cs typeface="Sylfaen"/>
              </a:rPr>
              <a:t> </a:t>
            </a:r>
            <a:r>
              <a:rPr dirty="0" smtClean="0" sz="1100" spc="5">
                <a:latin typeface="Sylfaen"/>
                <a:cs typeface="Sylfaen"/>
              </a:rPr>
              <a:t>ა</a:t>
            </a:r>
            <a:r>
              <a:rPr dirty="0" smtClean="0" sz="1100" spc="5">
                <a:latin typeface="Sylfaen"/>
                <a:cs typeface="Sylfaen"/>
              </a:rPr>
              <a:t>ი</a:t>
            </a:r>
            <a:r>
              <a:rPr dirty="0" smtClean="0" sz="1100" spc="5">
                <a:latin typeface="Sylfaen"/>
                <a:cs typeface="Sylfaen"/>
              </a:rPr>
              <a:t>ღ</a:t>
            </a:r>
            <a:r>
              <a:rPr dirty="0" smtClean="0" sz="1100" spc="5">
                <a:latin typeface="Sylfaen"/>
                <a:cs typeface="Sylfaen"/>
              </a:rPr>
              <a:t>ე</a:t>
            </a:r>
            <a:r>
              <a:rPr dirty="0" smtClean="0" sz="1100" spc="5">
                <a:latin typeface="Sylfaen"/>
                <a:cs typeface="Sylfaen"/>
              </a:rPr>
              <a:t>ბა</a:t>
            </a:r>
            <a:r>
              <a:rPr dirty="0" smtClean="0" sz="1100" spc="5">
                <a:latin typeface="Sylfaen"/>
                <a:cs typeface="Sylfaen"/>
              </a:rPr>
              <a:t> </a:t>
            </a:r>
            <a:r>
              <a:rPr dirty="0" smtClean="0" sz="1100" spc="5">
                <a:latin typeface="Sylfaen"/>
                <a:cs typeface="Sylfaen"/>
              </a:rPr>
              <a:t>დ</a:t>
            </a:r>
            <a:r>
              <a:rPr dirty="0" smtClean="0" sz="1100" spc="5">
                <a:latin typeface="Sylfaen"/>
                <a:cs typeface="Sylfaen"/>
              </a:rPr>
              <a:t>ა</a:t>
            </a:r>
            <a:r>
              <a:rPr dirty="0" smtClean="0" sz="1100" spc="5">
                <a:latin typeface="Sylfaen"/>
                <a:cs typeface="Sylfaen"/>
              </a:rPr>
              <a:t>ა</a:t>
            </a:r>
            <a:r>
              <a:rPr dirty="0" smtClean="0" sz="1100" spc="5">
                <a:latin typeface="Sylfaen"/>
                <a:cs typeface="Sylfaen"/>
              </a:rPr>
              <a:t>ხ</a:t>
            </a:r>
            <a:r>
              <a:rPr dirty="0" smtClean="0" sz="1100" spc="5">
                <a:latin typeface="Sylfaen"/>
                <a:cs typeface="Sylfaen"/>
              </a:rPr>
              <a:t>ლ</a:t>
            </a:r>
            <a:r>
              <a:rPr dirty="0" smtClean="0" sz="1100" spc="5">
                <a:latin typeface="Sylfaen"/>
                <a:cs typeface="Sylfaen"/>
              </a:rPr>
              <a:t>.</a:t>
            </a:r>
            <a:r>
              <a:rPr dirty="0" smtClean="0" sz="1100" spc="5">
                <a:latin typeface="Sylfaen"/>
                <a:cs typeface="Sylfaen"/>
              </a:rPr>
              <a:t> </a:t>
            </a:r>
            <a:r>
              <a:rPr dirty="0" smtClean="0" sz="1100" spc="5">
                <a:latin typeface="Sylfaen"/>
                <a:cs typeface="Sylfaen"/>
              </a:rPr>
              <a:t>1</a:t>
            </a:r>
            <a:r>
              <a:rPr dirty="0" smtClean="0" sz="1100" spc="5">
                <a:latin typeface="Sylfaen"/>
                <a:cs typeface="Sylfaen"/>
              </a:rPr>
              <a:t>5</a:t>
            </a:r>
            <a:r>
              <a:rPr dirty="0" smtClean="0" sz="1100" spc="5">
                <a:latin typeface="Sylfaen"/>
                <a:cs typeface="Sylfaen"/>
              </a:rPr>
              <a:t>-</a:t>
            </a:r>
            <a:r>
              <a:rPr dirty="0" smtClean="0" sz="1100" spc="5">
                <a:latin typeface="Sylfaen"/>
                <a:cs typeface="Sylfaen"/>
              </a:rPr>
              <a:t>20</a:t>
            </a:r>
            <a:r>
              <a:rPr dirty="0" smtClean="0" sz="1100" spc="5">
                <a:latin typeface="Sylfaen"/>
                <a:cs typeface="Sylfaen"/>
              </a:rPr>
              <a:t> </a:t>
            </a:r>
            <a:r>
              <a:rPr dirty="0" smtClean="0" sz="1100" spc="5">
                <a:latin typeface="Sylfaen"/>
                <a:cs typeface="Sylfaen"/>
              </a:rPr>
              <a:t>ს</a:t>
            </a:r>
            <a:r>
              <a:rPr dirty="0" smtClean="0" sz="1100" spc="5">
                <a:latin typeface="Sylfaen"/>
                <a:cs typeface="Sylfaen"/>
              </a:rPr>
              <a:t>მ</a:t>
            </a:r>
            <a:r>
              <a:rPr dirty="0" smtClean="0" sz="1100" spc="5">
                <a:latin typeface="Sylfaen"/>
                <a:cs typeface="Sylfaen"/>
              </a:rPr>
              <a:t> </a:t>
            </a:r>
            <a:r>
              <a:rPr dirty="0" smtClean="0" sz="1100" spc="5">
                <a:latin typeface="Sylfaen"/>
                <a:cs typeface="Sylfaen"/>
              </a:rPr>
              <a:t>მ</a:t>
            </a:r>
            <a:r>
              <a:rPr dirty="0" smtClean="0" sz="1100" spc="5">
                <a:latin typeface="Sylfaen"/>
                <a:cs typeface="Sylfaen"/>
              </a:rPr>
              <a:t>ი</a:t>
            </a:r>
            <a:r>
              <a:rPr dirty="0" smtClean="0" sz="1100" spc="5">
                <a:latin typeface="Sylfaen"/>
                <a:cs typeface="Sylfaen"/>
              </a:rPr>
              <a:t>წ</a:t>
            </a:r>
            <a:r>
              <a:rPr dirty="0" smtClean="0" sz="1100" spc="5">
                <a:latin typeface="Sylfaen"/>
                <a:cs typeface="Sylfaen"/>
              </a:rPr>
              <a:t>ა</a:t>
            </a:r>
            <a:r>
              <a:rPr dirty="0" smtClean="0" sz="1100" spc="5">
                <a:latin typeface="Sylfaen"/>
                <a:cs typeface="Sylfaen"/>
              </a:rPr>
              <a:t>,</a:t>
            </a:r>
            <a:r>
              <a:rPr dirty="0" smtClean="0" sz="1100" spc="5">
                <a:latin typeface="Sylfaen"/>
                <a:cs typeface="Sylfaen"/>
              </a:rPr>
              <a:t> </a:t>
            </a:r>
            <a:r>
              <a:rPr dirty="0" smtClean="0" sz="1100" spc="5">
                <a:latin typeface="Sylfaen"/>
                <a:cs typeface="Sylfaen"/>
              </a:rPr>
              <a:t>რ</a:t>
            </a:r>
            <a:r>
              <a:rPr dirty="0" smtClean="0" sz="1100" spc="5">
                <a:latin typeface="Sylfaen"/>
                <a:cs typeface="Sylfaen"/>
              </a:rPr>
              <a:t>ომ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30604" y="6831567"/>
            <a:ext cx="555134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87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ხ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95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ოვე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3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4">
                <a:latin typeface="Sylfaen"/>
                <a:cs typeface="Sylfaen"/>
              </a:rPr>
              <a:t>ც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რის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23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ტ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47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08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შ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02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წ</a:t>
            </a:r>
            <a:r>
              <a:rPr dirty="0" smtClean="0" sz="1100" spc="4">
                <a:latin typeface="Sylfaen"/>
                <a:cs typeface="Sylfaen"/>
              </a:rPr>
              <a:t>ყ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81">
                <a:latin typeface="Sylfaen"/>
                <a:cs typeface="Sylfaen"/>
              </a:rPr>
              <a:t> </a:t>
            </a:r>
            <a:r>
              <a:rPr dirty="0" smtClean="0" sz="1100" spc="-81">
                <a:latin typeface="Sylfaen"/>
                <a:cs typeface="Sylfaen"/>
              </a:rPr>
              <a:t>ს</a:t>
            </a:r>
            <a:r>
              <a:rPr dirty="0" smtClean="0" sz="1100" spc="-85">
                <a:latin typeface="Sylfaen"/>
                <a:cs typeface="Sylfaen"/>
              </a:rPr>
              <a:t>ი</a:t>
            </a:r>
            <a:r>
              <a:rPr dirty="0" smtClean="0" sz="1100" spc="-72">
                <a:latin typeface="Sylfaen"/>
                <a:cs typeface="Sylfaen"/>
              </a:rPr>
              <a:t>ნ</a:t>
            </a:r>
            <a:r>
              <a:rPr dirty="0" smtClean="0" sz="1100" spc="-113">
                <a:latin typeface="Sylfaen"/>
                <a:cs typeface="Sylfaen"/>
              </a:rPr>
              <a:t>ჯ</a:t>
            </a:r>
            <a:r>
              <a:rPr dirty="0" smtClean="0" sz="1100" spc="-77">
                <a:latin typeface="Sylfaen"/>
                <a:cs typeface="Sylfaen"/>
              </a:rPr>
              <a:t>ე</a:t>
            </a:r>
            <a:r>
              <a:rPr dirty="0" smtClean="0" sz="1100" spc="-80">
                <a:latin typeface="Sylfaen"/>
                <a:cs typeface="Sylfaen"/>
              </a:rPr>
              <a:t>ბის</a:t>
            </a:r>
            <a:r>
              <a:rPr dirty="0" smtClean="0" sz="1100" spc="-38">
                <a:latin typeface="Sylfaen"/>
                <a:cs typeface="Sylfaen"/>
              </a:rPr>
              <a:t>  </a:t>
            </a:r>
            <a:r>
              <a:rPr dirty="0" smtClean="0" sz="1100" spc="53">
                <a:latin typeface="Sylfaen"/>
                <a:cs typeface="Sylfaen"/>
              </a:rPr>
              <a:t> 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95">
                <a:latin typeface="Sylfaen"/>
                <a:cs typeface="Sylfaen"/>
              </a:rPr>
              <a:t>ღ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66">
                <a:latin typeface="Sylfaen"/>
                <a:cs typeface="Sylfaen"/>
              </a:rPr>
              <a:t>ბ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30604" y="7125699"/>
            <a:ext cx="555049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8">
                <a:latin typeface="Sylfaen"/>
                <a:cs typeface="Sylfaen"/>
              </a:rPr>
              <a:t>ქ</a:t>
            </a:r>
            <a:r>
              <a:rPr dirty="0" smtClean="0" sz="1100" spc="8">
                <a:latin typeface="Sylfaen"/>
                <a:cs typeface="Sylfaen"/>
              </a:rPr>
              <a:t>ვ</a:t>
            </a:r>
            <a:r>
              <a:rPr dirty="0" smtClean="0" sz="1100" spc="8">
                <a:latin typeface="Sylfaen"/>
                <a:cs typeface="Sylfaen"/>
              </a:rPr>
              <a:t>ე</a:t>
            </a:r>
            <a:r>
              <a:rPr dirty="0" smtClean="0" sz="1100" spc="8">
                <a:latin typeface="Sylfaen"/>
                <a:cs typeface="Sylfaen"/>
              </a:rPr>
              <a:t>მ</a:t>
            </a:r>
            <a:r>
              <a:rPr dirty="0" smtClean="0" sz="1100" spc="8">
                <a:latin typeface="Sylfaen"/>
                <a:cs typeface="Sylfaen"/>
              </a:rPr>
              <a:t>ო</a:t>
            </a:r>
            <a:r>
              <a:rPr dirty="0" smtClean="0" sz="1100" spc="8">
                <a:latin typeface="Sylfaen"/>
                <a:cs typeface="Sylfaen"/>
              </a:rPr>
              <a:t>დ</a:t>
            </a:r>
            <a:r>
              <a:rPr dirty="0" smtClean="0" sz="1100" spc="8">
                <a:latin typeface="Sylfaen"/>
                <a:cs typeface="Sylfaen"/>
              </a:rPr>
              <a:t>ა</a:t>
            </a:r>
            <a:r>
              <a:rPr dirty="0" smtClean="0" sz="1100" spc="8">
                <a:latin typeface="Sylfaen"/>
                <a:cs typeface="Sylfaen"/>
              </a:rPr>
              <a:t>ნ</a:t>
            </a:r>
            <a:r>
              <a:rPr dirty="0" smtClean="0" sz="1100" spc="8">
                <a:latin typeface="Sylfaen"/>
                <a:cs typeface="Sylfaen"/>
              </a:rPr>
              <a:t> </a:t>
            </a:r>
            <a:r>
              <a:rPr dirty="0" smtClean="0" sz="1100" spc="8">
                <a:latin typeface="Sylfaen"/>
                <a:cs typeface="Sylfaen"/>
              </a:rPr>
              <a:t>ზ</a:t>
            </a:r>
            <a:r>
              <a:rPr dirty="0" smtClean="0" sz="1100" spc="8">
                <a:latin typeface="Sylfaen"/>
                <a:cs typeface="Sylfaen"/>
              </a:rPr>
              <a:t>ე</a:t>
            </a:r>
            <a:r>
              <a:rPr dirty="0" smtClean="0" sz="1100" spc="8">
                <a:latin typeface="Sylfaen"/>
                <a:cs typeface="Sylfaen"/>
              </a:rPr>
              <a:t>მ</a:t>
            </a:r>
            <a:r>
              <a:rPr dirty="0" smtClean="0" sz="1100" spc="8">
                <a:latin typeface="Sylfaen"/>
                <a:cs typeface="Sylfaen"/>
              </a:rPr>
              <a:t>ო</a:t>
            </a:r>
            <a:r>
              <a:rPr dirty="0" smtClean="0" sz="1100" spc="8">
                <a:latin typeface="Sylfaen"/>
                <a:cs typeface="Sylfaen"/>
              </a:rPr>
              <a:t>თ</a:t>
            </a:r>
            <a:r>
              <a:rPr dirty="0" smtClean="0" sz="1100" spc="8">
                <a:latin typeface="Sylfaen"/>
                <a:cs typeface="Sylfaen"/>
              </a:rPr>
              <a:t>,</a:t>
            </a:r>
            <a:r>
              <a:rPr dirty="0" smtClean="0" sz="1100" spc="8">
                <a:latin typeface="Sylfaen"/>
                <a:cs typeface="Sylfaen"/>
              </a:rPr>
              <a:t> </a:t>
            </a:r>
            <a:r>
              <a:rPr dirty="0" smtClean="0" sz="1100" spc="8">
                <a:latin typeface="Sylfaen"/>
                <a:cs typeface="Sylfaen"/>
              </a:rPr>
              <a:t> </a:t>
            </a:r>
            <a:r>
              <a:rPr dirty="0" smtClean="0" sz="1100" spc="8">
                <a:latin typeface="Sylfaen"/>
                <a:cs typeface="Sylfaen"/>
              </a:rPr>
              <a:t>ყ</a:t>
            </a:r>
            <a:r>
              <a:rPr dirty="0" smtClean="0" sz="1100" spc="8">
                <a:latin typeface="Sylfaen"/>
                <a:cs typeface="Sylfaen"/>
              </a:rPr>
              <a:t>ო</a:t>
            </a:r>
            <a:r>
              <a:rPr dirty="0" smtClean="0" sz="1100" spc="8">
                <a:latin typeface="Sylfaen"/>
                <a:cs typeface="Sylfaen"/>
              </a:rPr>
              <a:t>ვ</a:t>
            </a:r>
            <a:r>
              <a:rPr dirty="0" smtClean="0" sz="1100" spc="8">
                <a:latin typeface="Sylfaen"/>
                <a:cs typeface="Sylfaen"/>
              </a:rPr>
              <a:t>ე</a:t>
            </a:r>
            <a:r>
              <a:rPr dirty="0" smtClean="0" sz="1100" spc="8">
                <a:latin typeface="Sylfaen"/>
                <a:cs typeface="Sylfaen"/>
              </a:rPr>
              <a:t>ლ</a:t>
            </a:r>
            <a:r>
              <a:rPr dirty="0" smtClean="0" sz="1100" spc="8">
                <a:latin typeface="Sylfaen"/>
                <a:cs typeface="Sylfaen"/>
              </a:rPr>
              <a:t> </a:t>
            </a:r>
            <a:r>
              <a:rPr dirty="0" smtClean="0" sz="1100" spc="8">
                <a:latin typeface="Sylfaen"/>
                <a:cs typeface="Sylfaen"/>
              </a:rPr>
              <a:t> </a:t>
            </a:r>
            <a:r>
              <a:rPr dirty="0" smtClean="0" sz="1100" spc="8">
                <a:latin typeface="Sylfaen"/>
                <a:cs typeface="Sylfaen"/>
              </a:rPr>
              <a:t>2</a:t>
            </a:r>
            <a:r>
              <a:rPr dirty="0" smtClean="0" sz="1100" spc="8">
                <a:latin typeface="Sylfaen"/>
                <a:cs typeface="Sylfaen"/>
              </a:rPr>
              <a:t> </a:t>
            </a:r>
            <a:r>
              <a:rPr dirty="0" smtClean="0" sz="1100" spc="8">
                <a:latin typeface="Sylfaen"/>
                <a:cs typeface="Sylfaen"/>
              </a:rPr>
              <a:t>ს</a:t>
            </a:r>
            <a:r>
              <a:rPr dirty="0" smtClean="0" sz="1100" spc="8">
                <a:latin typeface="Sylfaen"/>
                <a:cs typeface="Sylfaen"/>
              </a:rPr>
              <a:t>მ</a:t>
            </a:r>
            <a:r>
              <a:rPr dirty="0" smtClean="0" sz="1100" spc="8">
                <a:latin typeface="Sylfaen"/>
                <a:cs typeface="Sylfaen"/>
              </a:rPr>
              <a:t> </a:t>
            </a:r>
            <a:r>
              <a:rPr dirty="0" smtClean="0" sz="1100" spc="8">
                <a:latin typeface="Sylfaen"/>
                <a:cs typeface="Sylfaen"/>
              </a:rPr>
              <a:t>შ</a:t>
            </a:r>
            <a:r>
              <a:rPr dirty="0" smtClean="0" sz="1100" spc="8">
                <a:latin typeface="Sylfaen"/>
                <a:cs typeface="Sylfaen"/>
              </a:rPr>
              <a:t>ორი</a:t>
            </a:r>
            <a:r>
              <a:rPr dirty="0" smtClean="0" sz="1100" spc="8">
                <a:latin typeface="Sylfaen"/>
                <a:cs typeface="Sylfaen"/>
              </a:rPr>
              <a:t>ს</a:t>
            </a:r>
            <a:r>
              <a:rPr dirty="0" smtClean="0" sz="1100" spc="8">
                <a:latin typeface="Sylfaen"/>
                <a:cs typeface="Sylfaen"/>
              </a:rPr>
              <a:t>,</a:t>
            </a:r>
            <a:r>
              <a:rPr dirty="0" smtClean="0" sz="1100" spc="8">
                <a:latin typeface="Sylfaen"/>
                <a:cs typeface="Sylfaen"/>
              </a:rPr>
              <a:t> </a:t>
            </a:r>
            <a:r>
              <a:rPr dirty="0" smtClean="0" sz="1100" spc="8">
                <a:latin typeface="Sylfaen"/>
                <a:cs typeface="Sylfaen"/>
              </a:rPr>
              <a:t> </a:t>
            </a:r>
            <a:r>
              <a:rPr dirty="0" smtClean="0" sz="1100" spc="8">
                <a:latin typeface="Sylfaen"/>
                <a:cs typeface="Sylfaen"/>
              </a:rPr>
              <a:t>რ</a:t>
            </a:r>
            <a:r>
              <a:rPr dirty="0" smtClean="0" sz="1100" spc="8">
                <a:latin typeface="Sylfaen"/>
                <a:cs typeface="Sylfaen"/>
              </a:rPr>
              <a:t>ა</a:t>
            </a:r>
            <a:r>
              <a:rPr dirty="0" smtClean="0" sz="1100" spc="8">
                <a:latin typeface="Sylfaen"/>
                <a:cs typeface="Sylfaen"/>
              </a:rPr>
              <a:t>ც</a:t>
            </a:r>
            <a:r>
              <a:rPr dirty="0" smtClean="0" sz="1100" spc="8">
                <a:latin typeface="Sylfaen"/>
                <a:cs typeface="Sylfaen"/>
              </a:rPr>
              <a:t> </a:t>
            </a:r>
            <a:r>
              <a:rPr dirty="0" smtClean="0" sz="1100" spc="8">
                <a:latin typeface="Sylfaen"/>
                <a:cs typeface="Sylfaen"/>
              </a:rPr>
              <a:t> </a:t>
            </a:r>
            <a:r>
              <a:rPr dirty="0" smtClean="0" sz="1100" spc="8">
                <a:latin typeface="Sylfaen"/>
                <a:cs typeface="Sylfaen"/>
              </a:rPr>
              <a:t>ს</a:t>
            </a:r>
            <a:r>
              <a:rPr dirty="0" smtClean="0" sz="1100" spc="8">
                <a:latin typeface="Sylfaen"/>
                <a:cs typeface="Sylfaen"/>
              </a:rPr>
              <a:t>ა</a:t>
            </a:r>
            <a:r>
              <a:rPr dirty="0" smtClean="0" sz="1100" spc="8">
                <a:latin typeface="Sylfaen"/>
                <a:cs typeface="Sylfaen"/>
              </a:rPr>
              <a:t>შ</a:t>
            </a:r>
            <a:r>
              <a:rPr dirty="0" smtClean="0" sz="1100" spc="8">
                <a:latin typeface="Sylfaen"/>
                <a:cs typeface="Sylfaen"/>
              </a:rPr>
              <a:t>უ</a:t>
            </a:r>
            <a:r>
              <a:rPr dirty="0" smtClean="0" sz="1100" spc="8">
                <a:latin typeface="Sylfaen"/>
                <a:cs typeface="Sylfaen"/>
              </a:rPr>
              <a:t>ა</a:t>
            </a:r>
            <a:r>
              <a:rPr dirty="0" smtClean="0" sz="1100" spc="8">
                <a:latin typeface="Sylfaen"/>
                <a:cs typeface="Sylfaen"/>
              </a:rPr>
              <a:t>ლ</a:t>
            </a:r>
            <a:r>
              <a:rPr dirty="0" smtClean="0" sz="1100" spc="8">
                <a:latin typeface="Sylfaen"/>
                <a:cs typeface="Sylfaen"/>
              </a:rPr>
              <a:t>ე</a:t>
            </a:r>
            <a:r>
              <a:rPr dirty="0" smtClean="0" sz="1100" spc="8">
                <a:latin typeface="Sylfaen"/>
                <a:cs typeface="Sylfaen"/>
              </a:rPr>
              <a:t>ბ</a:t>
            </a:r>
            <a:r>
              <a:rPr dirty="0" smtClean="0" sz="1100" spc="8">
                <a:latin typeface="Sylfaen"/>
                <a:cs typeface="Sylfaen"/>
              </a:rPr>
              <a:t>ა</a:t>
            </a:r>
            <a:r>
              <a:rPr dirty="0" smtClean="0" sz="1100" spc="8">
                <a:latin typeface="Sylfaen"/>
                <a:cs typeface="Sylfaen"/>
              </a:rPr>
              <a:t>ს</a:t>
            </a:r>
            <a:r>
              <a:rPr dirty="0" smtClean="0" sz="1100" spc="8">
                <a:latin typeface="Sylfaen"/>
                <a:cs typeface="Sylfaen"/>
              </a:rPr>
              <a:t> </a:t>
            </a:r>
            <a:r>
              <a:rPr dirty="0" smtClean="0" sz="1100" spc="8">
                <a:latin typeface="Sylfaen"/>
                <a:cs typeface="Sylfaen"/>
              </a:rPr>
              <a:t> </a:t>
            </a:r>
            <a:r>
              <a:rPr dirty="0" smtClean="0" sz="1100" spc="8">
                <a:latin typeface="Sylfaen"/>
                <a:cs typeface="Sylfaen"/>
              </a:rPr>
              <a:t>მ</a:t>
            </a:r>
            <a:r>
              <a:rPr dirty="0" smtClean="0" sz="1100" spc="8">
                <a:latin typeface="Sylfaen"/>
                <a:cs typeface="Sylfaen"/>
              </a:rPr>
              <a:t>ო</a:t>
            </a:r>
            <a:r>
              <a:rPr dirty="0" smtClean="0" sz="1100" spc="8">
                <a:latin typeface="Sylfaen"/>
                <a:cs typeface="Sylfaen"/>
              </a:rPr>
              <a:t>გ</a:t>
            </a:r>
            <a:r>
              <a:rPr dirty="0" smtClean="0" sz="1100" spc="8">
                <a:latin typeface="Sylfaen"/>
                <a:cs typeface="Sylfaen"/>
              </a:rPr>
              <a:t>ვ</a:t>
            </a:r>
            <a:r>
              <a:rPr dirty="0" smtClean="0" sz="1100" spc="8">
                <a:latin typeface="Sylfaen"/>
                <a:cs typeface="Sylfaen"/>
              </a:rPr>
              <a:t>ც</a:t>
            </a:r>
            <a:r>
              <a:rPr dirty="0" smtClean="0" sz="1100" spc="8">
                <a:latin typeface="Sylfaen"/>
                <a:cs typeface="Sylfaen"/>
              </a:rPr>
              <a:t>ე</a:t>
            </a:r>
            <a:r>
              <a:rPr dirty="0" smtClean="0" sz="1100" spc="8">
                <a:latin typeface="Sylfaen"/>
                <a:cs typeface="Sylfaen"/>
              </a:rPr>
              <a:t>მ</a:t>
            </a:r>
            <a:r>
              <a:rPr dirty="0" smtClean="0" sz="1100" spc="8">
                <a:latin typeface="Sylfaen"/>
                <a:cs typeface="Sylfaen"/>
              </a:rPr>
              <a:t>ს</a:t>
            </a:r>
            <a:r>
              <a:rPr dirty="0" smtClean="0" sz="1100" spc="8">
                <a:latin typeface="Sylfaen"/>
                <a:cs typeface="Sylfaen"/>
              </a:rPr>
              <a:t> </a:t>
            </a:r>
            <a:r>
              <a:rPr dirty="0" smtClean="0" sz="1100" spc="8">
                <a:latin typeface="Sylfaen"/>
                <a:cs typeface="Sylfaen"/>
              </a:rPr>
              <a:t>მ</a:t>
            </a:r>
            <a:r>
              <a:rPr dirty="0" smtClean="0" sz="1100" spc="8">
                <a:latin typeface="Sylfaen"/>
                <a:cs typeface="Sylfaen"/>
              </a:rPr>
              <a:t>ი</a:t>
            </a:r>
            <a:r>
              <a:rPr dirty="0" smtClean="0" sz="1100" spc="8">
                <a:latin typeface="Sylfaen"/>
                <a:cs typeface="Sylfaen"/>
              </a:rPr>
              <a:t>ვ</a:t>
            </a:r>
            <a:r>
              <a:rPr dirty="0" smtClean="0" sz="1100" spc="8">
                <a:latin typeface="Sylfaen"/>
                <a:cs typeface="Sylfaen"/>
              </a:rPr>
              <a:t>იღ</a:t>
            </a:r>
            <a:r>
              <a:rPr dirty="0" smtClean="0" sz="1100" spc="8">
                <a:latin typeface="Sylfaen"/>
                <a:cs typeface="Sylfaen"/>
              </a:rPr>
              <a:t>ო</a:t>
            </a:r>
            <a:r>
              <a:rPr dirty="0" smtClean="0" sz="1100" spc="8">
                <a:latin typeface="Sylfaen"/>
                <a:cs typeface="Sylfaen"/>
              </a:rPr>
              <a:t>თ</a:t>
            </a:r>
            <a:r>
              <a:rPr dirty="0" smtClean="0" sz="1100" spc="8">
                <a:latin typeface="Sylfaen"/>
                <a:cs typeface="Sylfaen"/>
              </a:rPr>
              <a:t> </a:t>
            </a:r>
            <a:r>
              <a:rPr dirty="0" smtClean="0" sz="1100" spc="8">
                <a:latin typeface="Sylfaen"/>
                <a:cs typeface="Sylfaen"/>
              </a:rPr>
              <a:t>ს</a:t>
            </a:r>
            <a:r>
              <a:rPr dirty="0" smtClean="0" sz="1100" spc="8">
                <a:latin typeface="Sylfaen"/>
                <a:cs typeface="Sylfaen"/>
              </a:rPr>
              <a:t>რ</a:t>
            </a:r>
            <a:r>
              <a:rPr dirty="0" smtClean="0" sz="1100" spc="8">
                <a:latin typeface="Sylfaen"/>
                <a:cs typeface="Sylfaen"/>
              </a:rPr>
              <a:t>უ</a:t>
            </a:r>
            <a:r>
              <a:rPr dirty="0" smtClean="0" sz="1100" spc="8">
                <a:latin typeface="Sylfaen"/>
                <a:cs typeface="Sylfaen"/>
              </a:rPr>
              <a:t>ლ</a:t>
            </a:r>
            <a:r>
              <a:rPr dirty="0" smtClean="0" sz="1100" spc="8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30604" y="7420212"/>
            <a:ext cx="555150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0">
                <a:latin typeface="Sylfaen"/>
                <a:cs typeface="Sylfaen"/>
              </a:rPr>
              <a:t>პ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ლ</a:t>
            </a:r>
            <a:r>
              <a:rPr dirty="0" smtClean="0" sz="1100" spc="-10">
                <a:latin typeface="Sylfaen"/>
                <a:cs typeface="Sylfaen"/>
              </a:rPr>
              <a:t>ი</a:t>
            </a:r>
            <a:r>
              <a:rPr dirty="0" smtClean="0" sz="1100" spc="-10">
                <a:latin typeface="Sylfaen"/>
                <a:cs typeface="Sylfaen"/>
              </a:rPr>
              <a:t>ნ</a:t>
            </a:r>
            <a:r>
              <a:rPr dirty="0" smtClean="0" sz="1100" spc="-10">
                <a:latin typeface="Sylfaen"/>
                <a:cs typeface="Sylfaen"/>
              </a:rPr>
              <a:t>ო</a:t>
            </a:r>
            <a:r>
              <a:rPr dirty="0" smtClean="0" sz="1100" spc="-10">
                <a:latin typeface="Sylfaen"/>
                <a:cs typeface="Sylfaen"/>
              </a:rPr>
              <a:t>ლ</a:t>
            </a:r>
            <a:r>
              <a:rPr dirty="0" smtClean="0" sz="1100" spc="-10">
                <a:latin typeface="Sylfaen"/>
                <a:cs typeface="Sylfaen"/>
              </a:rPr>
              <a:t>ო</a:t>
            </a:r>
            <a:r>
              <a:rPr dirty="0" smtClean="0" sz="1100" spc="-10">
                <a:latin typeface="Sylfaen"/>
                <a:cs typeface="Sylfaen"/>
              </a:rPr>
              <a:t>გ</a:t>
            </a:r>
            <a:r>
              <a:rPr dirty="0" smtClean="0" sz="1100" spc="-10">
                <a:latin typeface="Sylfaen"/>
                <a:cs typeface="Sylfaen"/>
              </a:rPr>
              <a:t>ი</a:t>
            </a:r>
            <a:r>
              <a:rPr dirty="0" smtClean="0" sz="1100" spc="-10">
                <a:latin typeface="Sylfaen"/>
                <a:cs typeface="Sylfaen"/>
              </a:rPr>
              <a:t>უ</a:t>
            </a:r>
            <a:r>
              <a:rPr dirty="0" smtClean="0" sz="1100" spc="-10">
                <a:latin typeface="Sylfaen"/>
                <a:cs typeface="Sylfaen"/>
              </a:rPr>
              <a:t>რი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ს</a:t>
            </a:r>
            <a:r>
              <a:rPr dirty="0" smtClean="0" sz="1100" spc="-10">
                <a:latin typeface="Sylfaen"/>
                <a:cs typeface="Sylfaen"/>
              </a:rPr>
              <a:t>ვე</a:t>
            </a:r>
            <a:r>
              <a:rPr dirty="0" smtClean="0" sz="1100" spc="-10">
                <a:latin typeface="Sylfaen"/>
                <a:cs typeface="Sylfaen"/>
              </a:rPr>
              <a:t>ტ</a:t>
            </a:r>
            <a:r>
              <a:rPr dirty="0" smtClean="0" sz="1100" spc="-10">
                <a:latin typeface="Sylfaen"/>
                <a:cs typeface="Sylfaen"/>
              </a:rPr>
              <a:t>ი</a:t>
            </a:r>
            <a:r>
              <a:rPr dirty="0" smtClean="0" sz="1100" spc="-10">
                <a:latin typeface="Sylfaen"/>
                <a:cs typeface="Sylfaen"/>
              </a:rPr>
              <a:t>.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პ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ლ</a:t>
            </a:r>
            <a:r>
              <a:rPr dirty="0" smtClean="0" sz="1100" spc="-10">
                <a:latin typeface="Sylfaen"/>
                <a:cs typeface="Sylfaen"/>
              </a:rPr>
              <a:t>ი</a:t>
            </a:r>
            <a:r>
              <a:rPr dirty="0" smtClean="0" sz="1100" spc="-10">
                <a:latin typeface="Sylfaen"/>
                <a:cs typeface="Sylfaen"/>
              </a:rPr>
              <a:t>ნ</a:t>
            </a:r>
            <a:r>
              <a:rPr dirty="0" smtClean="0" sz="1100" spc="-10">
                <a:latin typeface="Sylfaen"/>
                <a:cs typeface="Sylfaen"/>
              </a:rPr>
              <a:t>ო</a:t>
            </a:r>
            <a:r>
              <a:rPr dirty="0" smtClean="0" sz="1100" spc="-10">
                <a:latin typeface="Sylfaen"/>
                <a:cs typeface="Sylfaen"/>
              </a:rPr>
              <a:t>ლ</a:t>
            </a:r>
            <a:r>
              <a:rPr dirty="0" smtClean="0" sz="1100" spc="-10">
                <a:latin typeface="Sylfaen"/>
                <a:cs typeface="Sylfaen"/>
              </a:rPr>
              <a:t>ო</a:t>
            </a:r>
            <a:r>
              <a:rPr dirty="0" smtClean="0" sz="1100" spc="-10">
                <a:latin typeface="Sylfaen"/>
                <a:cs typeface="Sylfaen"/>
              </a:rPr>
              <a:t>გ</a:t>
            </a:r>
            <a:r>
              <a:rPr dirty="0" smtClean="0" sz="1100" spc="-10">
                <a:latin typeface="Sylfaen"/>
                <a:cs typeface="Sylfaen"/>
              </a:rPr>
              <a:t>ი</a:t>
            </a:r>
            <a:r>
              <a:rPr dirty="0" smtClean="0" sz="1100" spc="-10">
                <a:latin typeface="Sylfaen"/>
                <a:cs typeface="Sylfaen"/>
              </a:rPr>
              <a:t>უ</a:t>
            </a:r>
            <a:r>
              <a:rPr dirty="0" smtClean="0" sz="1100" spc="-10">
                <a:latin typeface="Sylfaen"/>
                <a:cs typeface="Sylfaen"/>
              </a:rPr>
              <a:t>რი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ნ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ლ</a:t>
            </a:r>
            <a:r>
              <a:rPr dirty="0" smtClean="0" sz="1100" spc="-10">
                <a:latin typeface="Sylfaen"/>
                <a:cs typeface="Sylfaen"/>
              </a:rPr>
              <a:t>ი</a:t>
            </a:r>
            <a:r>
              <a:rPr dirty="0" smtClean="0" sz="1100" spc="-10">
                <a:latin typeface="Sylfaen"/>
                <a:cs typeface="Sylfaen"/>
              </a:rPr>
              <a:t>ზი</a:t>
            </a:r>
            <a:r>
              <a:rPr dirty="0" smtClean="0" sz="1100" spc="-10">
                <a:latin typeface="Sylfaen"/>
                <a:cs typeface="Sylfaen"/>
              </a:rPr>
              <a:t>ს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შ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-10">
                <a:latin typeface="Sylfaen"/>
                <a:cs typeface="Sylfaen"/>
              </a:rPr>
              <a:t>დ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-10">
                <a:latin typeface="Sylfaen"/>
                <a:cs typeface="Sylfaen"/>
              </a:rPr>
              <a:t>გ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დ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გ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ი</a:t>
            </a:r>
            <a:r>
              <a:rPr dirty="0" smtClean="0" sz="1100" spc="-10">
                <a:latin typeface="Sylfaen"/>
                <a:cs typeface="Sylfaen"/>
              </a:rPr>
              <a:t>რ</a:t>
            </a:r>
            <a:r>
              <a:rPr dirty="0" smtClean="0" sz="1100" spc="-10">
                <a:latin typeface="Sylfaen"/>
                <a:cs typeface="Sylfaen"/>
              </a:rPr>
              <a:t>კ</a:t>
            </a:r>
            <a:r>
              <a:rPr dirty="0" smtClean="0" sz="1100" spc="-10">
                <a:latin typeface="Sylfaen"/>
                <a:cs typeface="Sylfaen"/>
              </a:rPr>
              <a:t>ვ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,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რ</a:t>
            </a:r>
            <a:r>
              <a:rPr dirty="0" smtClean="0" sz="1100" spc="-10">
                <a:latin typeface="Sylfaen"/>
                <a:cs typeface="Sylfaen"/>
              </a:rPr>
              <a:t>ო</a:t>
            </a:r>
            <a:r>
              <a:rPr dirty="0" smtClean="0" sz="1100" spc="-10">
                <a:latin typeface="Sylfaen"/>
                <a:cs typeface="Sylfaen"/>
              </a:rPr>
              <a:t>მ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-10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დ</a:t>
            </a:r>
            <a:r>
              <a:rPr dirty="0" smtClean="0" sz="1100" spc="-10">
                <a:latin typeface="Sylfaen"/>
                <a:cs typeface="Sylfaen"/>
              </a:rPr>
              <a:t>რ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30604" y="7712820"/>
            <a:ext cx="817995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ჰო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4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ც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4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83054" y="7712820"/>
            <a:ext cx="440836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">
                <a:latin typeface="Sylfaen"/>
                <a:cs typeface="Sylfaen"/>
              </a:rPr>
              <a:t>ხ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ნ</a:t>
            </a:r>
            <a:r>
              <a:rPr dirty="0" smtClean="0" sz="1100" spc="-3">
                <a:latin typeface="Sylfaen"/>
                <a:cs typeface="Sylfaen"/>
              </a:rPr>
              <a:t>ა</a:t>
            </a:r>
            <a:r>
              <a:rPr dirty="0" smtClean="0" sz="1100" spc="-3">
                <a:latin typeface="Sylfaen"/>
                <a:cs typeface="Sylfaen"/>
              </a:rPr>
              <a:t>ში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57983" y="7712820"/>
            <a:ext cx="366471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0">
                <a:latin typeface="Sylfaen"/>
                <a:cs typeface="Sylfaen"/>
              </a:rPr>
              <a:t>ს</a:t>
            </a:r>
            <a:r>
              <a:rPr dirty="0" smtClean="0" sz="1100" spc="40">
                <a:latin typeface="Sylfaen"/>
                <a:cs typeface="Sylfaen"/>
              </a:rPr>
              <a:t>ო</a:t>
            </a:r>
            <a:r>
              <a:rPr dirty="0" smtClean="0" sz="1100" spc="40">
                <a:latin typeface="Sylfaen"/>
                <a:cs typeface="Sylfaen"/>
              </a:rPr>
              <a:t>ფ</a:t>
            </a:r>
            <a:r>
              <a:rPr dirty="0" smtClean="0" sz="1100" spc="40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59379" y="7712820"/>
            <a:ext cx="814771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2">
                <a:latin typeface="Sylfaen"/>
                <a:cs typeface="Sylfaen"/>
              </a:rPr>
              <a:t>ქ</a:t>
            </a:r>
            <a:r>
              <a:rPr dirty="0" smtClean="0" sz="1100" spc="-32">
                <a:latin typeface="Sylfaen"/>
                <a:cs typeface="Sylfaen"/>
              </a:rPr>
              <a:t>ო</a:t>
            </a:r>
            <a:r>
              <a:rPr dirty="0" smtClean="0" sz="1100" spc="-32">
                <a:latin typeface="Sylfaen"/>
                <a:cs typeface="Sylfaen"/>
              </a:rPr>
              <a:t>ბ</a:t>
            </a:r>
            <a:r>
              <a:rPr dirty="0" smtClean="0" sz="1100" spc="-32">
                <a:latin typeface="Sylfaen"/>
                <a:cs typeface="Sylfaen"/>
              </a:rPr>
              <a:t>უ</a:t>
            </a:r>
            <a:r>
              <a:rPr dirty="0" smtClean="0" sz="1100" spc="-32">
                <a:latin typeface="Sylfaen"/>
                <a:cs typeface="Sylfaen"/>
              </a:rPr>
              <a:t>ლ</a:t>
            </a:r>
            <a:r>
              <a:rPr dirty="0" smtClean="0" sz="1100" spc="-32">
                <a:latin typeface="Sylfaen"/>
                <a:cs typeface="Sylfaen"/>
              </a:rPr>
              <a:t>ე</a:t>
            </a:r>
            <a:r>
              <a:rPr dirty="0" smtClean="0" sz="1100" spc="-32">
                <a:latin typeface="Sylfaen"/>
                <a:cs typeface="Sylfaen"/>
              </a:rPr>
              <a:t>თი</a:t>
            </a:r>
            <a:r>
              <a:rPr dirty="0" smtClean="0" sz="1100" spc="-32">
                <a:latin typeface="Sylfaen"/>
                <a:cs typeface="Sylfaen"/>
              </a:rPr>
              <a:t>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09085" y="7712820"/>
            <a:ext cx="2573268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24">
                <a:latin typeface="Sylfaen"/>
                <a:cs typeface="Sylfaen"/>
              </a:rPr>
              <a:t>ტ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114">
                <a:latin typeface="Sylfaen"/>
                <a:cs typeface="Sylfaen"/>
              </a:rPr>
              <a:t>ტ</a:t>
            </a:r>
            <a:r>
              <a:rPr dirty="0" smtClean="0" sz="1100" spc="29">
                <a:latin typeface="Sylfaen"/>
                <a:cs typeface="Sylfaen"/>
              </a:rPr>
              <a:t>ორ</a:t>
            </a:r>
            <a:r>
              <a:rPr dirty="0" smtClean="0" sz="1100" spc="13">
                <a:latin typeface="Sylfaen"/>
                <a:cs typeface="Sylfaen"/>
              </a:rPr>
              <a:t>ი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77">
                <a:latin typeface="Sylfaen"/>
                <a:cs typeface="Sylfaen"/>
              </a:rPr>
              <a:t>ზ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    </a:t>
            </a:r>
            <a:r>
              <a:rPr dirty="0" smtClean="0" sz="1100" spc="50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ც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ბული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235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ყ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0604" y="8006952"/>
            <a:ext cx="5552084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1">
                <a:latin typeface="Sylfaen"/>
                <a:cs typeface="Sylfaen"/>
              </a:rPr>
              <a:t>ს</a:t>
            </a:r>
            <a:r>
              <a:rPr dirty="0" smtClean="0" sz="1100" spc="-22">
                <a:latin typeface="Sylfaen"/>
                <a:cs typeface="Sylfaen"/>
              </a:rPr>
              <a:t>ით</a:t>
            </a:r>
            <a:r>
              <a:rPr dirty="0" smtClean="0" sz="1100" spc="-16">
                <a:latin typeface="Sylfaen"/>
                <a:cs typeface="Sylfaen"/>
              </a:rPr>
              <a:t>ბ</a:t>
            </a:r>
            <a:r>
              <a:rPr dirty="0" smtClean="0" sz="1100" spc="-19">
                <a:latin typeface="Sylfaen"/>
                <a:cs typeface="Sylfaen"/>
              </a:rPr>
              <a:t>ო</a:t>
            </a:r>
            <a:r>
              <a:rPr dirty="0" smtClean="0" sz="1100" spc="-21">
                <a:latin typeface="Sylfaen"/>
                <a:cs typeface="Sylfaen"/>
              </a:rPr>
              <a:t>ს</a:t>
            </a:r>
            <a:r>
              <a:rPr dirty="0" smtClean="0" sz="1100" spc="-26">
                <a:latin typeface="Sylfaen"/>
                <a:cs typeface="Sylfaen"/>
              </a:rPr>
              <a:t>მ</a:t>
            </a:r>
            <a:r>
              <a:rPr dirty="0" smtClean="0" sz="1100" spc="-23">
                <a:latin typeface="Sylfaen"/>
                <a:cs typeface="Sylfaen"/>
              </a:rPr>
              <a:t>ო</a:t>
            </a:r>
            <a:r>
              <a:rPr dirty="0" smtClean="0" sz="1100" spc="-11">
                <a:latin typeface="Sylfaen"/>
                <a:cs typeface="Sylfaen"/>
              </a:rPr>
              <a:t>ყ</a:t>
            </a:r>
            <a:r>
              <a:rPr dirty="0" smtClean="0" sz="1100" spc="-31">
                <a:latin typeface="Sylfaen"/>
                <a:cs typeface="Sylfaen"/>
              </a:rPr>
              <a:t>ვ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22">
                <a:latin typeface="Sylfaen"/>
                <a:cs typeface="Sylfaen"/>
              </a:rPr>
              <a:t>რ</a:t>
            </a:r>
            <a:r>
              <a:rPr dirty="0" smtClean="0" sz="1100" spc="-39">
                <a:latin typeface="Sylfaen"/>
                <a:cs typeface="Sylfaen"/>
              </a:rPr>
              <a:t>უ</a:t>
            </a:r>
            <a:r>
              <a:rPr dirty="0" smtClean="0" sz="1100" spc="-27">
                <a:latin typeface="Sylfaen"/>
                <a:cs typeface="Sylfaen"/>
              </a:rPr>
              <a:t>ლ</a:t>
            </a:r>
            <a:r>
              <a:rPr dirty="0" smtClean="0" sz="1100" spc="-18">
                <a:latin typeface="Sylfaen"/>
                <a:cs typeface="Sylfaen"/>
              </a:rPr>
              <a:t>ი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226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4">
                <a:latin typeface="Sylfaen"/>
                <a:cs typeface="Sylfaen"/>
              </a:rPr>
              <a:t>ც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8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(</a:t>
            </a:r>
            <a:r>
              <a:rPr dirty="0" smtClean="0" sz="1100" spc="87">
                <a:latin typeface="Sylfaen"/>
                <a:cs typeface="Sylfaen"/>
              </a:rPr>
              <a:t>რ</a:t>
            </a:r>
            <a:r>
              <a:rPr dirty="0" smtClean="0" sz="1100" spc="-75">
                <a:latin typeface="Sylfaen"/>
                <a:cs typeface="Sylfaen"/>
              </a:rPr>
              <a:t>ც</a:t>
            </a:r>
            <a:r>
              <a:rPr dirty="0" smtClean="0" sz="1100" spc="-64">
                <a:latin typeface="Sylfaen"/>
                <a:cs typeface="Sylfaen"/>
              </a:rPr>
              <a:t>ხ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46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34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87">
                <a:latin typeface="Sylfaen"/>
                <a:cs typeface="Sylfaen"/>
              </a:rPr>
              <a:t>რ</a:t>
            </a:r>
            <a:r>
              <a:rPr dirty="0" smtClean="0" sz="1100" spc="9">
                <a:latin typeface="Sylfaen"/>
                <a:cs typeface="Sylfaen"/>
              </a:rPr>
              <a:t>ყ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10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3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ც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ც</a:t>
            </a:r>
            <a:r>
              <a:rPr dirty="0" smtClean="0" sz="1100" spc="0">
                <a:latin typeface="Sylfaen"/>
                <a:cs typeface="Sylfaen"/>
              </a:rPr>
              <a:t>ხვ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12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ძ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9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22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.),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31">
                <a:latin typeface="Sylfaen"/>
                <a:cs typeface="Sylfaen"/>
              </a:rPr>
              <a:t> </a:t>
            </a:r>
            <a:r>
              <a:rPr dirty="0" smtClean="0" sz="1100" spc="87">
                <a:latin typeface="Sylfaen"/>
                <a:cs typeface="Sylfaen"/>
              </a:rPr>
              <a:t>რ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66">
                <a:latin typeface="Sylfaen"/>
                <a:cs typeface="Sylfaen"/>
              </a:rPr>
              <a:t>ც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0604" y="8301084"/>
            <a:ext cx="5552084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ბუნ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ბრივ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102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-4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ილ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40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-48">
                <a:latin typeface="Sylfaen"/>
                <a:cs typeface="Sylfaen"/>
              </a:rPr>
              <a:t>ზ</a:t>
            </a:r>
            <a:r>
              <a:rPr dirty="0" smtClean="0" sz="1100" spc="-42">
                <a:latin typeface="Sylfaen"/>
                <a:cs typeface="Sylfaen"/>
              </a:rPr>
              <a:t>ო</a:t>
            </a:r>
            <a:r>
              <a:rPr dirty="0" smtClean="0" sz="1100" spc="-28">
                <a:latin typeface="Sylfaen"/>
                <a:cs typeface="Sylfaen"/>
              </a:rPr>
              <a:t>მ</a:t>
            </a:r>
            <a:r>
              <a:rPr dirty="0" smtClean="0" sz="1100" spc="-46">
                <a:latin typeface="Sylfaen"/>
                <a:cs typeface="Sylfaen"/>
              </a:rPr>
              <a:t>ი</a:t>
            </a:r>
            <a:r>
              <a:rPr dirty="0" smtClean="0" sz="1100" spc="-27">
                <a:latin typeface="Sylfaen"/>
                <a:cs typeface="Sylfaen"/>
              </a:rPr>
              <a:t>ე</a:t>
            </a:r>
            <a:r>
              <a:rPr dirty="0" smtClean="0" sz="1100" spc="-45">
                <a:latin typeface="Sylfaen"/>
                <a:cs typeface="Sylfaen"/>
              </a:rPr>
              <a:t>რ</a:t>
            </a:r>
            <a:r>
              <a:rPr dirty="0" smtClean="0" sz="1100" spc="-16">
                <a:latin typeface="Sylfaen"/>
                <a:cs typeface="Sylfaen"/>
              </a:rPr>
              <a:t>  </a:t>
            </a:r>
            <a:r>
              <a:rPr dirty="0" smtClean="0" sz="1100" spc="96">
                <a:latin typeface="Sylfaen"/>
                <a:cs typeface="Sylfaen"/>
              </a:rPr>
              <a:t> </a:t>
            </a:r>
            <a:r>
              <a:rPr dirty="0" smtClean="0" sz="1100" spc="-35">
                <a:latin typeface="Sylfaen"/>
                <a:cs typeface="Sylfaen"/>
              </a:rPr>
              <a:t>კ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114">
                <a:latin typeface="Sylfaen"/>
                <a:cs typeface="Sylfaen"/>
              </a:rPr>
              <a:t>ტ</a:t>
            </a:r>
            <a:r>
              <a:rPr dirty="0" smtClean="0" sz="1100" spc="-277">
                <a:latin typeface="Sylfaen"/>
                <a:cs typeface="Sylfaen"/>
              </a:rPr>
              <a:t>ზ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50">
                <a:latin typeface="Sylfaen"/>
                <a:cs typeface="Sylfaen"/>
              </a:rPr>
              <a:t> 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79">
                <a:latin typeface="Sylfaen"/>
                <a:cs typeface="Sylfaen"/>
              </a:rPr>
              <a:t>დ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44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159">
                <a:latin typeface="Sylfaen"/>
                <a:cs typeface="Sylfaen"/>
              </a:rPr>
              <a:t>ი</a:t>
            </a:r>
            <a:r>
              <a:rPr dirty="0" smtClean="0" sz="1100" spc="-218">
                <a:latin typeface="Sylfaen"/>
                <a:cs typeface="Sylfaen"/>
              </a:rPr>
              <a:t>უ</a:t>
            </a:r>
            <a:r>
              <a:rPr dirty="0" smtClean="0" sz="1100" spc="-55">
                <a:latin typeface="Sylfaen"/>
                <a:cs typeface="Sylfaen"/>
              </a:rPr>
              <a:t>თ</a:t>
            </a:r>
            <a:r>
              <a:rPr dirty="0" smtClean="0" sz="1100" spc="-61">
                <a:latin typeface="Sylfaen"/>
                <a:cs typeface="Sylfaen"/>
              </a:rPr>
              <a:t>ი</a:t>
            </a:r>
            <a:r>
              <a:rPr dirty="0" smtClean="0" sz="1100" spc="-100">
                <a:latin typeface="Sylfaen"/>
                <a:cs typeface="Sylfaen"/>
              </a:rPr>
              <a:t>თ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66">
                <a:latin typeface="Sylfaen"/>
                <a:cs typeface="Sylfaen"/>
              </a:rPr>
              <a:t>ბ</a:t>
            </a:r>
            <a:r>
              <a:rPr dirty="0" smtClean="0" sz="1100" spc="-70">
                <a:latin typeface="Sylfaen"/>
                <a:cs typeface="Sylfaen"/>
              </a:rPr>
              <a:t>დ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21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3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4">
                <a:latin typeface="Sylfaen"/>
                <a:cs typeface="Sylfaen"/>
              </a:rPr>
              <a:t>თ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60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21">
                <a:latin typeface="Sylfaen"/>
                <a:cs typeface="Sylfaen"/>
              </a:rPr>
              <a:t>რ</a:t>
            </a:r>
            <a:r>
              <a:rPr dirty="0" smtClean="0" sz="1100" spc="16">
                <a:latin typeface="Sylfaen"/>
                <a:cs typeface="Sylfaen"/>
              </a:rPr>
              <a:t>თ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79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0604" y="8595216"/>
            <a:ext cx="5550993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9">
                <a:latin typeface="Sylfaen"/>
                <a:cs typeface="Sylfaen"/>
              </a:rPr>
              <a:t>პ</a:t>
            </a:r>
            <a:r>
              <a:rPr dirty="0" smtClean="0" sz="1100" spc="13">
                <a:latin typeface="Sylfaen"/>
                <a:cs typeface="Sylfaen"/>
              </a:rPr>
              <a:t>ა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-67">
                <a:latin typeface="Sylfaen"/>
                <a:cs typeface="Sylfaen"/>
              </a:rPr>
              <a:t>ი</a:t>
            </a:r>
            <a:r>
              <a:rPr dirty="0" smtClean="0" sz="1100" spc="-64">
                <a:latin typeface="Sylfaen"/>
                <a:cs typeface="Sylfaen"/>
              </a:rPr>
              <a:t>ნ</a:t>
            </a:r>
            <a:r>
              <a:rPr dirty="0" smtClean="0" sz="1100" spc="92">
                <a:latin typeface="Sylfaen"/>
                <a:cs typeface="Sylfaen"/>
              </a:rPr>
              <a:t>ო</a:t>
            </a:r>
            <a:r>
              <a:rPr dirty="0" smtClean="0" sz="1100" spc="120">
                <a:latin typeface="Sylfaen"/>
                <a:cs typeface="Sylfaen"/>
              </a:rPr>
              <a:t>ლ</a:t>
            </a:r>
            <a:r>
              <a:rPr dirty="0" smtClean="0" sz="1100" spc="45">
                <a:latin typeface="Sylfaen"/>
                <a:cs typeface="Sylfaen"/>
              </a:rPr>
              <a:t>ო</a:t>
            </a:r>
            <a:r>
              <a:rPr dirty="0" smtClean="0" sz="1100" spc="29">
                <a:latin typeface="Sylfaen"/>
                <a:cs typeface="Sylfaen"/>
              </a:rPr>
              <a:t>გ</a:t>
            </a:r>
            <a:r>
              <a:rPr dirty="0" smtClean="0" sz="1100" spc="-159">
                <a:latin typeface="Sylfaen"/>
                <a:cs typeface="Sylfaen"/>
              </a:rPr>
              <a:t>ი</a:t>
            </a:r>
            <a:r>
              <a:rPr dirty="0" smtClean="0" sz="1100" spc="-218">
                <a:latin typeface="Sylfaen"/>
                <a:cs typeface="Sylfaen"/>
              </a:rPr>
              <a:t>უ</a:t>
            </a:r>
            <a:r>
              <a:rPr dirty="0" smtClean="0" sz="1100" spc="97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79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48">
                <a:latin typeface="Sylfaen"/>
                <a:cs typeface="Sylfaen"/>
              </a:rPr>
              <a:t>შ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63">
                <a:latin typeface="Sylfaen"/>
                <a:cs typeface="Sylfaen"/>
              </a:rPr>
              <a:t>ბში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69">
                <a:latin typeface="Sylfaen"/>
                <a:cs typeface="Sylfaen"/>
              </a:rPr>
              <a:t> </a:t>
            </a:r>
            <a:r>
              <a:rPr dirty="0" smtClean="0" sz="1100" spc="-107">
                <a:latin typeface="Sylfaen"/>
                <a:cs typeface="Sylfaen"/>
              </a:rPr>
              <a:t>დ</a:t>
            </a:r>
            <a:r>
              <a:rPr dirty="0" smtClean="0" sz="1100" spc="-82">
                <a:latin typeface="Sylfaen"/>
                <a:cs typeface="Sylfaen"/>
              </a:rPr>
              <a:t>ი</a:t>
            </a:r>
            <a:r>
              <a:rPr dirty="0" smtClean="0" sz="1100" spc="-107">
                <a:latin typeface="Sylfaen"/>
                <a:cs typeface="Sylfaen"/>
              </a:rPr>
              <a:t>დ</a:t>
            </a:r>
            <a:r>
              <a:rPr dirty="0" smtClean="0" sz="1100" spc="-73">
                <a:latin typeface="Sylfaen"/>
                <a:cs typeface="Sylfaen"/>
              </a:rPr>
              <a:t>ი</a:t>
            </a:r>
            <a:r>
              <a:rPr dirty="0" smtClean="0" sz="1100" spc="-32">
                <a:latin typeface="Sylfaen"/>
                <a:cs typeface="Sylfaen"/>
              </a:rPr>
              <a:t>  </a:t>
            </a:r>
            <a:r>
              <a:rPr dirty="0" smtClean="0" sz="1100" spc="153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ით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76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ფ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8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სე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58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ოვი</a:t>
            </a:r>
            <a:r>
              <a:rPr dirty="0" smtClean="0" sz="1100" spc="-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604" y="8889348"/>
            <a:ext cx="5551535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4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ჭ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257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ც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16">
                <a:latin typeface="Sylfaen"/>
                <a:cs typeface="Sylfaen"/>
              </a:rPr>
              <a:t> </a:t>
            </a:r>
            <a:r>
              <a:rPr dirty="0" smtClean="0" sz="1100" spc="-74">
                <a:latin typeface="Sylfaen"/>
                <a:cs typeface="Sylfaen"/>
              </a:rPr>
              <a:t>მ</a:t>
            </a:r>
            <a:r>
              <a:rPr dirty="0" smtClean="0" sz="1100" spc="-73">
                <a:latin typeface="Sylfaen"/>
                <a:cs typeface="Sylfaen"/>
              </a:rPr>
              <a:t>ი</a:t>
            </a:r>
            <a:r>
              <a:rPr dirty="0" smtClean="0" sz="1100" spc="-103">
                <a:latin typeface="Sylfaen"/>
                <a:cs typeface="Sylfaen"/>
              </a:rPr>
              <a:t>უ</a:t>
            </a:r>
            <a:r>
              <a:rPr dirty="0" smtClean="0" sz="1100" spc="-91">
                <a:latin typeface="Sylfaen"/>
                <a:cs typeface="Sylfaen"/>
              </a:rPr>
              <a:t>თი</a:t>
            </a:r>
            <a:r>
              <a:rPr dirty="0" smtClean="0" sz="1100" spc="-117">
                <a:latin typeface="Sylfaen"/>
                <a:cs typeface="Sylfaen"/>
              </a:rPr>
              <a:t>თ</a:t>
            </a:r>
            <a:r>
              <a:rPr dirty="0" smtClean="0" sz="1100" spc="-58">
                <a:latin typeface="Sylfaen"/>
                <a:cs typeface="Sylfaen"/>
              </a:rPr>
              <a:t>ე</a:t>
            </a:r>
            <a:r>
              <a:rPr dirty="0" smtClean="0" sz="1100" spc="-66">
                <a:latin typeface="Sylfaen"/>
                <a:cs typeface="Sylfaen"/>
              </a:rPr>
              <a:t>ბს</a:t>
            </a:r>
            <a:r>
              <a:rPr dirty="0" smtClean="0" sz="1100" spc="-32">
                <a:latin typeface="Sylfaen"/>
                <a:cs typeface="Sylfaen"/>
              </a:rPr>
              <a:t>  </a:t>
            </a:r>
            <a:r>
              <a:rPr dirty="0" smtClean="0" sz="1100" spc="-22">
                <a:latin typeface="Sylfaen"/>
                <a:cs typeface="Sylfaen"/>
              </a:rPr>
              <a:t> </a:t>
            </a:r>
            <a:r>
              <a:rPr dirty="0" smtClean="0" sz="1100" spc="-67">
                <a:latin typeface="Sylfaen"/>
                <a:cs typeface="Sylfaen"/>
              </a:rPr>
              <a:t>ი</a:t>
            </a:r>
            <a:r>
              <a:rPr dirty="0" smtClean="0" sz="1100" spc="-64">
                <a:latin typeface="Sylfaen"/>
                <a:cs typeface="Sylfaen"/>
              </a:rPr>
              <a:t>მ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77">
                <a:latin typeface="Sylfaen"/>
                <a:cs typeface="Sylfaen"/>
              </a:rPr>
              <a:t>ზ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34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ომ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6">
                <a:latin typeface="Sylfaen"/>
                <a:cs typeface="Sylfaen"/>
              </a:rPr>
              <a:t> </a:t>
            </a:r>
            <a:r>
              <a:rPr dirty="0" smtClean="0" sz="1100" spc="-34">
                <a:latin typeface="Sylfaen"/>
                <a:cs typeface="Sylfaen"/>
              </a:rPr>
              <a:t>ი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-33">
                <a:latin typeface="Sylfaen"/>
                <a:cs typeface="Sylfaen"/>
              </a:rPr>
              <a:t>დ</a:t>
            </a:r>
            <a:r>
              <a:rPr dirty="0" smtClean="0" sz="1100" spc="-40">
                <a:latin typeface="Sylfaen"/>
                <a:cs typeface="Sylfaen"/>
              </a:rPr>
              <a:t>რ</a:t>
            </a:r>
            <a:r>
              <a:rPr dirty="0" smtClean="0" sz="1100" spc="-27">
                <a:latin typeface="Sylfaen"/>
                <a:cs typeface="Sylfaen"/>
              </a:rPr>
              <a:t>ოი</a:t>
            </a:r>
            <a:r>
              <a:rPr dirty="0" smtClean="0" sz="1100" spc="-31">
                <a:latin typeface="Sylfaen"/>
                <a:cs typeface="Sylfaen"/>
              </a:rPr>
              <a:t>ნ</a:t>
            </a:r>
            <a:r>
              <a:rPr dirty="0" smtClean="0" sz="1100" spc="-33">
                <a:latin typeface="Sylfaen"/>
                <a:cs typeface="Sylfaen"/>
              </a:rPr>
              <a:t>დ</a:t>
            </a:r>
            <a:r>
              <a:rPr dirty="0" smtClean="0" sz="1100" spc="-30">
                <a:latin typeface="Sylfaen"/>
                <a:cs typeface="Sylfaen"/>
              </a:rPr>
              <a:t>ე</a:t>
            </a:r>
            <a:r>
              <a:rPr dirty="0" smtClean="0" sz="1100" spc="-38">
                <a:latin typeface="Sylfaen"/>
                <a:cs typeface="Sylfaen"/>
              </a:rPr>
              <a:t>ლ</a:t>
            </a:r>
            <a:r>
              <a:rPr dirty="0" smtClean="0" sz="1100" spc="-25">
                <a:latin typeface="Sylfaen"/>
                <a:cs typeface="Sylfaen"/>
              </a:rPr>
              <a:t>ი</a:t>
            </a:r>
            <a:r>
              <a:rPr dirty="0" smtClean="0" sz="1100" spc="-10">
                <a:latin typeface="Sylfaen"/>
                <a:cs typeface="Sylfaen"/>
              </a:rPr>
              <a:t>  </a:t>
            </a:r>
            <a:r>
              <a:rPr dirty="0" smtClean="0" sz="1100" spc="12">
                <a:latin typeface="Sylfaen"/>
                <a:cs typeface="Sylfaen"/>
              </a:rPr>
              <a:t> </a:t>
            </a:r>
            <a:r>
              <a:rPr dirty="0" smtClean="0" sz="1100" spc="-28">
                <a:latin typeface="Sylfaen"/>
                <a:cs typeface="Sylfaen"/>
              </a:rPr>
              <a:t>ა</a:t>
            </a:r>
            <a:r>
              <a:rPr dirty="0" smtClean="0" sz="1100" spc="-33">
                <a:latin typeface="Sylfaen"/>
                <a:cs typeface="Sylfaen"/>
              </a:rPr>
              <a:t>დ</a:t>
            </a:r>
            <a:r>
              <a:rPr dirty="0" smtClean="0" sz="1100" spc="-28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მ</a:t>
            </a:r>
            <a:r>
              <a:rPr dirty="0" smtClean="0" sz="1100" spc="-25">
                <a:latin typeface="Sylfaen"/>
                <a:cs typeface="Sylfaen"/>
              </a:rPr>
              <a:t>ი</a:t>
            </a:r>
            <a:r>
              <a:rPr dirty="0" smtClean="0" sz="1100" spc="-28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ნ</a:t>
            </a:r>
            <a:r>
              <a:rPr dirty="0" smtClean="0" sz="1100" spc="-25">
                <a:latin typeface="Sylfaen"/>
                <a:cs typeface="Sylfaen"/>
              </a:rPr>
              <a:t>ი</a:t>
            </a:r>
            <a:r>
              <a:rPr dirty="0" smtClean="0" sz="1100" spc="-10">
                <a:latin typeface="Sylfaen"/>
                <a:cs typeface="Sylfaen"/>
              </a:rPr>
              <a:t> </a:t>
            </a:r>
            <a:r>
              <a:rPr dirty="0" smtClean="0" sz="1100" spc="148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56">
                <a:latin typeface="Sylfaen"/>
                <a:cs typeface="Sylfaen"/>
              </a:rPr>
              <a:t> 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-66">
                <a:latin typeface="Sylfaen"/>
                <a:cs typeface="Sylfaen"/>
              </a:rPr>
              <a:t>ც</a:t>
            </a:r>
            <a:r>
              <a:rPr dirty="0" smtClean="0" sz="1100" spc="-31">
                <a:latin typeface="Sylfaen"/>
                <a:cs typeface="Sylfaen"/>
              </a:rPr>
              <a:t>ნ</a:t>
            </a:r>
            <a:r>
              <a:rPr dirty="0" smtClean="0" sz="1100" spc="14">
                <a:latin typeface="Sylfaen"/>
                <a:cs typeface="Sylfaen"/>
              </a:rPr>
              <a:t>ო</a:t>
            </a:r>
            <a:r>
              <a:rPr dirty="0" smtClean="0" sz="1100" spc="5">
                <a:latin typeface="Sylfaen"/>
                <a:cs typeface="Sylfaen"/>
              </a:rPr>
              <a:t>ბ</a:t>
            </a:r>
            <a:r>
              <a:rPr dirty="0" smtClean="0" sz="1100" spc="-79">
                <a:latin typeface="Sylfaen"/>
                <a:cs typeface="Sylfaen"/>
              </a:rPr>
              <a:t>დ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604" y="9183480"/>
            <a:ext cx="3864635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9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,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-9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ც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ც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ზ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-9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ტ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ც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564630" y="9916160"/>
            <a:ext cx="117493" cy="165608"/>
          </a:xfrm>
          <a:prstGeom prst="rect">
            <a:avLst/>
          </a:prstGeom>
        </p:spPr>
        <p:txBody>
          <a:bodyPr wrap="square" lIns="0" tIns="7651" rIns="0" bIns="0" rtlCol="0">
            <a:noAutofit/>
          </a:bodyPr>
          <a:lstStyle/>
          <a:p>
            <a:pPr marL="12700">
              <a:lnSpc>
                <a:spcPts val="1205"/>
              </a:lnSpc>
            </a:pPr>
            <a:r>
              <a:rPr dirty="0" smtClean="0" sz="1100">
                <a:latin typeface="Calibri"/>
                <a:cs typeface="Calibri"/>
              </a:rPr>
              <a:t>5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bject 50"/>
          <p:cNvSpPr/>
          <p:nvPr/>
        </p:nvSpPr>
        <p:spPr>
          <a:xfrm>
            <a:off x="1172845" y="1525904"/>
            <a:ext cx="2839085" cy="210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 txBox="1"/>
          <p:nvPr/>
        </p:nvSpPr>
        <p:spPr>
          <a:xfrm>
            <a:off x="902004" y="951340"/>
            <a:ext cx="9955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>
                <a:latin typeface="Sylfaen"/>
                <a:cs typeface="Sylfaen"/>
              </a:rPr>
              <a:t>-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130604" y="951340"/>
            <a:ext cx="313463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30">
                <a:latin typeface="Sylfaen"/>
                <a:cs typeface="Sylfaen"/>
              </a:rPr>
              <a:t>ო</a:t>
            </a:r>
            <a:r>
              <a:rPr dirty="0" smtClean="0" sz="1100" spc="25">
                <a:latin typeface="Sylfaen"/>
                <a:cs typeface="Sylfaen"/>
              </a:rPr>
              <a:t>მ</a:t>
            </a:r>
            <a:r>
              <a:rPr dirty="0" smtClean="0" sz="1100" spc="-25">
                <a:latin typeface="Sylfaen"/>
                <a:cs typeface="Sylfaen"/>
              </a:rPr>
              <a:t>პ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24">
                <a:latin typeface="Sylfaen"/>
                <a:cs typeface="Sylfaen"/>
              </a:rPr>
              <a:t>ქ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0">
                <a:latin typeface="Sylfaen"/>
                <a:cs typeface="Sylfaen"/>
              </a:rPr>
              <a:t>რი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125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ბის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42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თვ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წ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ბი</a:t>
            </a:r>
            <a:r>
              <a:rPr dirty="0" smtClean="0" sz="1100" spc="9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372737" y="951340"/>
            <a:ext cx="103167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1">
                <a:latin typeface="Sylfaen"/>
                <a:cs typeface="Sylfaen"/>
              </a:rPr>
              <a:t>მ</a:t>
            </a:r>
            <a:r>
              <a:rPr dirty="0" smtClean="0" sz="1100" spc="-11">
                <a:latin typeface="Sylfaen"/>
                <a:cs typeface="Sylfaen"/>
              </a:rPr>
              <a:t>ნ</a:t>
            </a:r>
            <a:r>
              <a:rPr dirty="0" smtClean="0" sz="1100" spc="-11">
                <a:latin typeface="Sylfaen"/>
                <a:cs typeface="Sylfaen"/>
              </a:rPr>
              <a:t>იშ</a:t>
            </a:r>
            <a:r>
              <a:rPr dirty="0" smtClean="0" sz="1100" spc="-11">
                <a:latin typeface="Sylfaen"/>
                <a:cs typeface="Sylfaen"/>
              </a:rPr>
              <a:t>ვ</a:t>
            </a:r>
            <a:r>
              <a:rPr dirty="0" smtClean="0" sz="1100" spc="-11">
                <a:latin typeface="Sylfaen"/>
                <a:cs typeface="Sylfaen"/>
              </a:rPr>
              <a:t>ნ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11">
                <a:latin typeface="Sylfaen"/>
                <a:cs typeface="Sylfaen"/>
              </a:rPr>
              <a:t>ლ</a:t>
            </a:r>
            <a:r>
              <a:rPr dirty="0" smtClean="0" sz="1100" spc="-11">
                <a:latin typeface="Sylfaen"/>
                <a:cs typeface="Sylfaen"/>
              </a:rPr>
              <a:t>ოვ</a:t>
            </a:r>
            <a:r>
              <a:rPr dirty="0" smtClean="0" sz="1100" spc="-11">
                <a:latin typeface="Sylfaen"/>
                <a:cs typeface="Sylfaen"/>
              </a:rPr>
              <a:t>ა</a:t>
            </a:r>
            <a:r>
              <a:rPr dirty="0" smtClean="0" sz="1100" spc="-11">
                <a:latin typeface="Sylfaen"/>
                <a:cs typeface="Sylfaen"/>
              </a:rPr>
              <a:t>ნ</a:t>
            </a:r>
            <a:r>
              <a:rPr dirty="0" smtClean="0" sz="1100" spc="-11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514594" y="951340"/>
            <a:ext cx="74985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7">
                <a:latin typeface="Sylfaen"/>
                <a:cs typeface="Sylfaen"/>
              </a:rPr>
              <a:t>ს</a:t>
            </a:r>
            <a:r>
              <a:rPr dirty="0" smtClean="0" sz="1100" spc="-37">
                <a:latin typeface="Sylfaen"/>
                <a:cs typeface="Sylfaen"/>
              </a:rPr>
              <a:t>ა</a:t>
            </a:r>
            <a:r>
              <a:rPr dirty="0" smtClean="0" sz="1100" spc="-37">
                <a:latin typeface="Sylfaen"/>
                <a:cs typeface="Sylfaen"/>
              </a:rPr>
              <a:t>მ</a:t>
            </a:r>
            <a:r>
              <a:rPr dirty="0" smtClean="0" sz="1100" spc="-37">
                <a:latin typeface="Sylfaen"/>
                <a:cs typeface="Sylfaen"/>
              </a:rPr>
              <a:t>უ</a:t>
            </a:r>
            <a:r>
              <a:rPr dirty="0" smtClean="0" sz="1100" spc="-37">
                <a:latin typeface="Sylfaen"/>
                <a:cs typeface="Sylfaen"/>
              </a:rPr>
              <a:t>შა</a:t>
            </a:r>
            <a:r>
              <a:rPr dirty="0" smtClean="0" sz="1100" spc="-37">
                <a:latin typeface="Sylfaen"/>
                <a:cs typeface="Sylfaen"/>
              </a:rPr>
              <a:t>ო</a:t>
            </a:r>
            <a:r>
              <a:rPr dirty="0" smtClean="0" sz="1100" spc="-37">
                <a:latin typeface="Sylfaen"/>
                <a:cs typeface="Sylfaen"/>
              </a:rPr>
              <a:t>ე</a:t>
            </a:r>
            <a:r>
              <a:rPr dirty="0" smtClean="0" sz="1100" spc="-37">
                <a:latin typeface="Sylfaen"/>
                <a:cs typeface="Sylfaen"/>
              </a:rPr>
              <a:t>ბი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374130" y="951340"/>
            <a:ext cx="30791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9">
                <a:latin typeface="Sylfaen"/>
                <a:cs typeface="Sylfaen"/>
              </a:rPr>
              <a:t>ი</a:t>
            </a:r>
            <a:r>
              <a:rPr dirty="0" smtClean="0" sz="1100" spc="-19">
                <a:latin typeface="Sylfaen"/>
                <a:cs typeface="Sylfaen"/>
              </a:rPr>
              <a:t>ქ</a:t>
            </a:r>
            <a:r>
              <a:rPr dirty="0" smtClean="0" sz="1100" spc="-19">
                <a:latin typeface="Sylfaen"/>
                <a:cs typeface="Sylfaen"/>
              </a:rPr>
              <a:t>ნ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130604" y="1245472"/>
            <a:ext cx="85949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4">
                <a:latin typeface="Sylfaen"/>
                <a:cs typeface="Sylfaen"/>
              </a:rPr>
              <a:t>ჩ</a:t>
            </a:r>
            <a:r>
              <a:rPr dirty="0" smtClean="0" sz="1100" spc="-24">
                <a:latin typeface="Sylfaen"/>
                <a:cs typeface="Sylfaen"/>
              </a:rPr>
              <a:t>ა</a:t>
            </a:r>
            <a:r>
              <a:rPr dirty="0" smtClean="0" sz="1100" spc="-24">
                <a:latin typeface="Sylfaen"/>
                <a:cs typeface="Sylfaen"/>
              </a:rPr>
              <a:t>ტ</a:t>
            </a:r>
            <a:r>
              <a:rPr dirty="0" smtClean="0" sz="1100" spc="-24">
                <a:latin typeface="Sylfaen"/>
                <a:cs typeface="Sylfaen"/>
              </a:rPr>
              <a:t>ა</a:t>
            </a:r>
            <a:r>
              <a:rPr dirty="0" smtClean="0" sz="1100" spc="-24">
                <a:latin typeface="Sylfaen"/>
                <a:cs typeface="Sylfaen"/>
              </a:rPr>
              <a:t>რ</a:t>
            </a:r>
            <a:r>
              <a:rPr dirty="0" smtClean="0" sz="1100" spc="-24">
                <a:latin typeface="Sylfaen"/>
                <a:cs typeface="Sylfaen"/>
              </a:rPr>
              <a:t>ე</a:t>
            </a:r>
            <a:r>
              <a:rPr dirty="0" smtClean="0" sz="1100" spc="-24">
                <a:latin typeface="Sylfaen"/>
                <a:cs typeface="Sylfaen"/>
              </a:rPr>
              <a:t>ბ</a:t>
            </a:r>
            <a:r>
              <a:rPr dirty="0" smtClean="0" sz="1100" spc="-24">
                <a:latin typeface="Sylfaen"/>
                <a:cs typeface="Sylfaen"/>
              </a:rPr>
              <a:t>უ</a:t>
            </a:r>
            <a:r>
              <a:rPr dirty="0" smtClean="0" sz="1100" spc="-24">
                <a:latin typeface="Sylfaen"/>
                <a:cs typeface="Sylfaen"/>
              </a:rPr>
              <a:t>ლ</a:t>
            </a:r>
            <a:r>
              <a:rPr dirty="0" smtClean="0" sz="1100" spc="-24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131822" y="1245472"/>
            <a:ext cx="78897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9">
                <a:latin typeface="Sylfaen"/>
                <a:cs typeface="Sylfaen"/>
              </a:rPr>
              <a:t>ო</a:t>
            </a:r>
            <a:r>
              <a:rPr dirty="0" smtClean="0" sz="1100" spc="-39">
                <a:latin typeface="Sylfaen"/>
                <a:cs typeface="Sylfaen"/>
              </a:rPr>
              <a:t>ბ</a:t>
            </a:r>
            <a:r>
              <a:rPr dirty="0" smtClean="0" sz="1100" spc="-39">
                <a:latin typeface="Sylfaen"/>
                <a:cs typeface="Sylfaen"/>
              </a:rPr>
              <a:t>ს</a:t>
            </a:r>
            <a:r>
              <a:rPr dirty="0" smtClean="0" sz="1100" spc="-39">
                <a:latin typeface="Sylfaen"/>
                <a:cs typeface="Sylfaen"/>
              </a:rPr>
              <a:t>ი</a:t>
            </a:r>
            <a:r>
              <a:rPr dirty="0" smtClean="0" sz="1100" spc="-39">
                <a:latin typeface="Sylfaen"/>
                <a:cs typeface="Sylfaen"/>
              </a:rPr>
              <a:t>დ</a:t>
            </a:r>
            <a:r>
              <a:rPr dirty="0" smtClean="0" sz="1100" spc="-39">
                <a:latin typeface="Sylfaen"/>
                <a:cs typeface="Sylfaen"/>
              </a:rPr>
              <a:t>ი</a:t>
            </a:r>
            <a:r>
              <a:rPr dirty="0" smtClean="0" sz="1100" spc="-39">
                <a:latin typeface="Sylfaen"/>
                <a:cs typeface="Sylfaen"/>
              </a:rPr>
              <a:t>ა</a:t>
            </a:r>
            <a:r>
              <a:rPr dirty="0" smtClean="0" sz="1100" spc="-39">
                <a:latin typeface="Sylfaen"/>
                <a:cs typeface="Sylfaen"/>
              </a:rPr>
              <a:t>ნ</a:t>
            </a:r>
            <a:r>
              <a:rPr dirty="0" smtClean="0" sz="1100" spc="-39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063367" y="1245472"/>
            <a:ext cx="193832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8">
                <a:latin typeface="Sylfaen"/>
                <a:cs typeface="Sylfaen"/>
              </a:rPr>
              <a:t>ა</a:t>
            </a:r>
            <a:r>
              <a:rPr dirty="0" smtClean="0" sz="1100" spc="-40">
                <a:latin typeface="Sylfaen"/>
                <a:cs typeface="Sylfaen"/>
              </a:rPr>
              <a:t>რ</a:t>
            </a:r>
            <a:r>
              <a:rPr dirty="0" smtClean="0" sz="1100" spc="-32">
                <a:latin typeface="Sylfaen"/>
                <a:cs typeface="Sylfaen"/>
              </a:rPr>
              <a:t>ტ</a:t>
            </a:r>
            <a:r>
              <a:rPr dirty="0" smtClean="0" sz="1100" spc="-30">
                <a:latin typeface="Sylfaen"/>
                <a:cs typeface="Sylfaen"/>
              </a:rPr>
              <a:t>ე</a:t>
            </a:r>
            <a:r>
              <a:rPr dirty="0" smtClean="0" sz="1100" spc="-30">
                <a:latin typeface="Sylfaen"/>
                <a:cs typeface="Sylfaen"/>
              </a:rPr>
              <a:t>ფ</a:t>
            </a:r>
            <a:r>
              <a:rPr dirty="0" smtClean="0" sz="1100" spc="-28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ქ</a:t>
            </a:r>
            <a:r>
              <a:rPr dirty="0" smtClean="0" sz="1100" spc="-42">
                <a:latin typeface="Sylfaen"/>
                <a:cs typeface="Sylfaen"/>
              </a:rPr>
              <a:t>ტ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32">
                <a:latin typeface="Sylfaen"/>
                <a:cs typeface="Sylfaen"/>
              </a:rPr>
              <a:t>ბ</a:t>
            </a:r>
            <a:r>
              <a:rPr dirty="0" smtClean="0" sz="1100" spc="-32">
                <a:latin typeface="Sylfaen"/>
                <a:cs typeface="Sylfaen"/>
              </a:rPr>
              <a:t>ზ</a:t>
            </a:r>
            <a:r>
              <a:rPr dirty="0" smtClean="0" sz="1100" spc="-6">
                <a:latin typeface="Sylfaen"/>
                <a:cs typeface="Sylfaen"/>
              </a:rPr>
              <a:t>ე</a:t>
            </a:r>
            <a:r>
              <a:rPr dirty="0" smtClean="0" sz="1100" spc="-10">
                <a:latin typeface="Sylfaen"/>
                <a:cs typeface="Sylfaen"/>
              </a:rPr>
              <a:t>.</a:t>
            </a:r>
            <a:r>
              <a:rPr dirty="0" smtClean="0" sz="1100" spc="-10">
                <a:latin typeface="Sylfaen"/>
                <a:cs typeface="Sylfaen"/>
              </a:rPr>
              <a:t>    </a:t>
            </a:r>
            <a:r>
              <a:rPr dirty="0" smtClean="0" sz="1100" spc="199">
                <a:latin typeface="Sylfaen"/>
                <a:cs typeface="Sylfaen"/>
              </a:rPr>
              <a:t> </a:t>
            </a:r>
            <a:r>
              <a:rPr dirty="0" smtClean="0" sz="1100" spc="14">
                <a:latin typeface="Sylfaen"/>
                <a:cs typeface="Sylfaen"/>
              </a:rPr>
              <a:t>ო</a:t>
            </a:r>
            <a:r>
              <a:rPr dirty="0" smtClean="0" sz="1100" spc="15">
                <a:latin typeface="Sylfaen"/>
                <a:cs typeface="Sylfaen"/>
              </a:rPr>
              <a:t>ბ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67">
                <a:latin typeface="Sylfaen"/>
                <a:cs typeface="Sylfaen"/>
              </a:rPr>
              <a:t>ი</a:t>
            </a:r>
            <a:r>
              <a:rPr dirty="0" smtClean="0" sz="1100" spc="-107">
                <a:latin typeface="Sylfaen"/>
                <a:cs typeface="Sylfaen"/>
              </a:rPr>
              <a:t>დ</a:t>
            </a:r>
            <a:r>
              <a:rPr dirty="0" smtClean="0" sz="1100" spc="-30">
                <a:latin typeface="Sylfaen"/>
                <a:cs typeface="Sylfaen"/>
              </a:rPr>
              <a:t>ი</a:t>
            </a:r>
            <a:r>
              <a:rPr dirty="0" smtClean="0" sz="1100" spc="-33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63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143881" y="1245472"/>
            <a:ext cx="80201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2">
                <a:latin typeface="Sylfaen"/>
                <a:cs typeface="Sylfaen"/>
              </a:rPr>
              <a:t>გ</a:t>
            </a:r>
            <a:r>
              <a:rPr dirty="0" smtClean="0" sz="1100" spc="-42">
                <a:latin typeface="Sylfaen"/>
                <a:cs typeface="Sylfaen"/>
              </a:rPr>
              <a:t>ე</a:t>
            </a:r>
            <a:r>
              <a:rPr dirty="0" smtClean="0" sz="1100" spc="-42">
                <a:latin typeface="Sylfaen"/>
                <a:cs typeface="Sylfaen"/>
              </a:rPr>
              <a:t>ო</a:t>
            </a:r>
            <a:r>
              <a:rPr dirty="0" smtClean="0" sz="1100" spc="-42">
                <a:latin typeface="Sylfaen"/>
                <a:cs typeface="Sylfaen"/>
              </a:rPr>
              <a:t>ქ</a:t>
            </a:r>
            <a:r>
              <a:rPr dirty="0" smtClean="0" sz="1100" spc="-42">
                <a:latin typeface="Sylfaen"/>
                <a:cs typeface="Sylfaen"/>
              </a:rPr>
              <a:t>ი</a:t>
            </a:r>
            <a:r>
              <a:rPr dirty="0" smtClean="0" sz="1100" spc="-42">
                <a:latin typeface="Sylfaen"/>
                <a:cs typeface="Sylfaen"/>
              </a:rPr>
              <a:t>მ</a:t>
            </a:r>
            <a:r>
              <a:rPr dirty="0" smtClean="0" sz="1100" spc="-42">
                <a:latin typeface="Sylfaen"/>
                <a:cs typeface="Sylfaen"/>
              </a:rPr>
              <a:t>ი</a:t>
            </a:r>
            <a:r>
              <a:rPr dirty="0" smtClean="0" sz="1100" spc="-42">
                <a:latin typeface="Sylfaen"/>
                <a:cs typeface="Sylfaen"/>
              </a:rPr>
              <a:t>უ</a:t>
            </a:r>
            <a:r>
              <a:rPr dirty="0" smtClean="0" sz="1100" spc="-42">
                <a:latin typeface="Sylfaen"/>
                <a:cs typeface="Sylfaen"/>
              </a:rPr>
              <a:t>რი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089142" y="1245472"/>
            <a:ext cx="59338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2">
                <a:latin typeface="Sylfaen"/>
                <a:cs typeface="Sylfaen"/>
              </a:rPr>
              <a:t>ა</a:t>
            </a:r>
            <a:r>
              <a:rPr dirty="0" smtClean="0" sz="1100" spc="-42">
                <a:latin typeface="Sylfaen"/>
                <a:cs typeface="Sylfaen"/>
              </a:rPr>
              <a:t>ნ</a:t>
            </a:r>
            <a:r>
              <a:rPr dirty="0" smtClean="0" sz="1100" spc="-42">
                <a:latin typeface="Sylfaen"/>
                <a:cs typeface="Sylfaen"/>
              </a:rPr>
              <a:t>ა</a:t>
            </a:r>
            <a:r>
              <a:rPr dirty="0" smtClean="0" sz="1100" spc="-42">
                <a:latin typeface="Sylfaen"/>
                <a:cs typeface="Sylfaen"/>
              </a:rPr>
              <a:t>ლ</a:t>
            </a:r>
            <a:r>
              <a:rPr dirty="0" smtClean="0" sz="1100" spc="-42">
                <a:latin typeface="Sylfaen"/>
                <a:cs typeface="Sylfaen"/>
              </a:rPr>
              <a:t>ი</a:t>
            </a:r>
            <a:r>
              <a:rPr dirty="0" smtClean="0" sz="1100" spc="-42">
                <a:latin typeface="Sylfaen"/>
                <a:cs typeface="Sylfaen"/>
              </a:rPr>
              <a:t>ზ</a:t>
            </a:r>
            <a:r>
              <a:rPr dirty="0" smtClean="0" sz="1100" spc="-42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115180" y="1539604"/>
            <a:ext cx="79317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6">
                <a:latin typeface="Sylfaen"/>
                <a:cs typeface="Sylfaen"/>
              </a:rPr>
              <a:t>ს</a:t>
            </a: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შ</a:t>
            </a:r>
            <a:r>
              <a:rPr dirty="0" smtClean="0" sz="1100" spc="-16">
                <a:latin typeface="Sylfaen"/>
                <a:cs typeface="Sylfaen"/>
              </a:rPr>
              <a:t>უ</a:t>
            </a: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ლ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ბ</a:t>
            </a: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125593" y="1539604"/>
            <a:ext cx="56192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2">
                <a:latin typeface="Sylfaen"/>
                <a:cs typeface="Sylfaen"/>
              </a:rPr>
              <a:t>ი</a:t>
            </a:r>
            <a:r>
              <a:rPr dirty="0" smtClean="0" sz="1100" spc="2">
                <a:latin typeface="Sylfaen"/>
                <a:cs typeface="Sylfaen"/>
              </a:rPr>
              <a:t>ძ</a:t>
            </a:r>
            <a:r>
              <a:rPr dirty="0" smtClean="0" sz="1100" spc="2">
                <a:latin typeface="Sylfaen"/>
                <a:cs typeface="Sylfaen"/>
              </a:rPr>
              <a:t>ლ</a:t>
            </a:r>
            <a:r>
              <a:rPr dirty="0" smtClean="0" sz="1100" spc="2">
                <a:latin typeface="Sylfaen"/>
                <a:cs typeface="Sylfaen"/>
              </a:rPr>
              <a:t>ე</a:t>
            </a:r>
            <a:r>
              <a:rPr dirty="0" smtClean="0" sz="1100" spc="2">
                <a:latin typeface="Sylfaen"/>
                <a:cs typeface="Sylfaen"/>
              </a:rPr>
              <a:t>ვ</a:t>
            </a:r>
            <a:r>
              <a:rPr dirty="0" smtClean="0" sz="1100" spc="2">
                <a:latin typeface="Sylfaen"/>
                <a:cs typeface="Sylfaen"/>
              </a:rPr>
              <a:t>ა</a:t>
            </a:r>
            <a:r>
              <a:rPr dirty="0" smtClean="0" sz="1100" spc="2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906262" y="1539604"/>
            <a:ext cx="77677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6">
                <a:latin typeface="Sylfaen"/>
                <a:cs typeface="Sylfaen"/>
              </a:rPr>
              <a:t>დ</a:t>
            </a:r>
            <a:r>
              <a:rPr dirty="0" smtClean="0" sz="1100" spc="-36">
                <a:latin typeface="Sylfaen"/>
                <a:cs typeface="Sylfaen"/>
              </a:rPr>
              <a:t>ა</a:t>
            </a:r>
            <a:r>
              <a:rPr dirty="0" smtClean="0" sz="1100" spc="-36">
                <a:latin typeface="Sylfaen"/>
                <a:cs typeface="Sylfaen"/>
              </a:rPr>
              <a:t>დ</a:t>
            </a:r>
            <a:r>
              <a:rPr dirty="0" smtClean="0" sz="1100" spc="-36">
                <a:latin typeface="Sylfaen"/>
                <a:cs typeface="Sylfaen"/>
              </a:rPr>
              <a:t>გ</a:t>
            </a:r>
            <a:r>
              <a:rPr dirty="0" smtClean="0" sz="1100" spc="-36">
                <a:latin typeface="Sylfaen"/>
                <a:cs typeface="Sylfaen"/>
              </a:rPr>
              <a:t>ი</a:t>
            </a:r>
            <a:r>
              <a:rPr dirty="0" smtClean="0" sz="1100" spc="-36">
                <a:latin typeface="Sylfaen"/>
                <a:cs typeface="Sylfaen"/>
              </a:rPr>
              <a:t>ნ</a:t>
            </a:r>
            <a:r>
              <a:rPr dirty="0" smtClean="0" sz="1100" spc="-36">
                <a:latin typeface="Sylfaen"/>
                <a:cs typeface="Sylfaen"/>
              </a:rPr>
              <a:t>დ</a:t>
            </a:r>
            <a:r>
              <a:rPr dirty="0" smtClean="0" sz="1100" spc="-36">
                <a:latin typeface="Sylfaen"/>
                <a:cs typeface="Sylfaen"/>
              </a:rPr>
              <a:t>ე</a:t>
            </a:r>
            <a:r>
              <a:rPr dirty="0" smtClean="0" sz="1100" spc="-36">
                <a:latin typeface="Sylfaen"/>
                <a:cs typeface="Sylfaen"/>
              </a:rPr>
              <a:t>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115180" y="1823974"/>
            <a:ext cx="2568904" cy="469502"/>
          </a:xfrm>
          <a:prstGeom prst="rect">
            <a:avLst/>
          </a:prstGeom>
        </p:spPr>
        <p:txBody>
          <a:bodyPr wrap="square" lIns="0" tIns="7842" rIns="0" bIns="0" rtlCol="0">
            <a:noAutofit/>
          </a:bodyPr>
          <a:lstStyle/>
          <a:p>
            <a:pPr marL="12700">
              <a:lnSpc>
                <a:spcPts val="1235"/>
              </a:lnSpc>
            </a:pP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ბ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22">
                <a:latin typeface="Sylfaen"/>
                <a:cs typeface="Sylfaen"/>
              </a:rPr>
              <a:t> </a:t>
            </a:r>
            <a:r>
              <a:rPr dirty="0" smtClean="0" sz="1100" spc="24">
                <a:latin typeface="Sylfaen"/>
                <a:cs typeface="Sylfaen"/>
              </a:rPr>
              <a:t>ქ</a:t>
            </a:r>
            <a:r>
              <a:rPr dirty="0" smtClean="0" sz="1100" spc="-67">
                <a:latin typeface="Sylfaen"/>
                <a:cs typeface="Sylfaen"/>
              </a:rPr>
              <a:t>ი</a:t>
            </a:r>
            <a:r>
              <a:rPr dirty="0" smtClean="0" sz="1100" spc="-64">
                <a:latin typeface="Sylfaen"/>
                <a:cs typeface="Sylfaen"/>
              </a:rPr>
              <a:t>მ</a:t>
            </a:r>
            <a:r>
              <a:rPr dirty="0" smtClean="0" sz="1100" spc="-159">
                <a:latin typeface="Sylfaen"/>
                <a:cs typeface="Sylfaen"/>
              </a:rPr>
              <a:t>ი</a:t>
            </a:r>
            <a:r>
              <a:rPr dirty="0" smtClean="0" sz="1100" spc="-218">
                <a:latin typeface="Sylfaen"/>
                <a:cs typeface="Sylfaen"/>
              </a:rPr>
              <a:t>უ</a:t>
            </a:r>
            <a:r>
              <a:rPr dirty="0" smtClean="0" sz="1100" spc="0">
                <a:latin typeface="Sylfaen"/>
                <a:cs typeface="Sylfaen"/>
              </a:rPr>
              <a:t>რი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-50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შ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79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გ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31">
                <a:latin typeface="Sylfaen"/>
                <a:cs typeface="Sylfaen"/>
              </a:rPr>
              <a:t>ნ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66">
                <a:latin typeface="Sylfaen"/>
                <a:cs typeface="Sylfaen"/>
              </a:rPr>
              <a:t>ო</a:t>
            </a:r>
            <a:r>
              <a:rPr dirty="0" smtClean="0" sz="1100" spc="-5">
                <a:latin typeface="Sylfaen"/>
                <a:cs typeface="Sylfaen"/>
              </a:rPr>
              <a:t>ბა</a:t>
            </a:r>
            <a:r>
              <a:rPr dirty="0" smtClean="0" sz="1100" spc="0">
                <a:latin typeface="Calibri"/>
                <a:cs typeface="Calibri"/>
              </a:rPr>
              <a:t>,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9741"/>
              </a:lnSpc>
              <a:spcBef>
                <a:spcPts val="805"/>
              </a:spcBef>
            </a:pPr>
            <a:r>
              <a:rPr dirty="0" smtClean="0" sz="1100" spc="8">
                <a:latin typeface="Sylfaen"/>
                <a:cs typeface="Sylfaen"/>
              </a:rPr>
              <a:t>მ</a:t>
            </a:r>
            <a:r>
              <a:rPr dirty="0" smtClean="0" sz="1100" spc="8">
                <a:latin typeface="Sylfaen"/>
                <a:cs typeface="Sylfaen"/>
              </a:rPr>
              <a:t>ი</a:t>
            </a:r>
            <a:r>
              <a:rPr dirty="0" smtClean="0" sz="1100" spc="8">
                <a:latin typeface="Sylfaen"/>
                <a:cs typeface="Sylfaen"/>
              </a:rPr>
              <a:t>ს</a:t>
            </a:r>
            <a:r>
              <a:rPr dirty="0" smtClean="0" sz="1100" spc="8">
                <a:latin typeface="Sylfaen"/>
                <a:cs typeface="Sylfaen"/>
              </a:rPr>
              <a:t>ი</a:t>
            </a:r>
            <a:r>
              <a:rPr dirty="0" smtClean="0" sz="1100" spc="8">
                <a:latin typeface="Sylfaen"/>
                <a:cs typeface="Sylfaen"/>
              </a:rPr>
              <a:t> </a:t>
            </a:r>
            <a:r>
              <a:rPr dirty="0" smtClean="0" sz="1100" spc="8">
                <a:latin typeface="Sylfaen"/>
                <a:cs typeface="Sylfaen"/>
              </a:rPr>
              <a:t> </a:t>
            </a:r>
            <a:r>
              <a:rPr dirty="0" smtClean="0" sz="1100" spc="8">
                <a:latin typeface="Sylfaen"/>
                <a:cs typeface="Sylfaen"/>
              </a:rPr>
              <a:t>წ</a:t>
            </a:r>
            <a:r>
              <a:rPr dirty="0" smtClean="0" sz="1100" spc="8">
                <a:latin typeface="Sylfaen"/>
                <a:cs typeface="Sylfaen"/>
              </a:rPr>
              <a:t>ა</a:t>
            </a:r>
            <a:r>
              <a:rPr dirty="0" smtClean="0" sz="1100" spc="8">
                <a:latin typeface="Sylfaen"/>
                <a:cs typeface="Sylfaen"/>
              </a:rPr>
              <a:t>რ</a:t>
            </a:r>
            <a:r>
              <a:rPr dirty="0" smtClean="0" sz="1100" spc="8">
                <a:latin typeface="Sylfaen"/>
                <a:cs typeface="Sylfaen"/>
              </a:rPr>
              <a:t>მ</a:t>
            </a:r>
            <a:r>
              <a:rPr dirty="0" smtClean="0" sz="1100" spc="8">
                <a:latin typeface="Sylfaen"/>
                <a:cs typeface="Sylfaen"/>
              </a:rPr>
              <a:t>ო</a:t>
            </a:r>
            <a:r>
              <a:rPr dirty="0" smtClean="0" sz="1100" spc="8">
                <a:latin typeface="Sylfaen"/>
                <a:cs typeface="Sylfaen"/>
              </a:rPr>
              <a:t>მ</a:t>
            </a:r>
            <a:r>
              <a:rPr dirty="0" smtClean="0" sz="1100" spc="8">
                <a:latin typeface="Sylfaen"/>
                <a:cs typeface="Sylfaen"/>
              </a:rPr>
              <a:t>ა</a:t>
            </a:r>
            <a:r>
              <a:rPr dirty="0" smtClean="0" sz="1100" spc="8">
                <a:latin typeface="Sylfaen"/>
                <a:cs typeface="Sylfaen"/>
              </a:rPr>
              <a:t>ვ</a:t>
            </a:r>
            <a:r>
              <a:rPr dirty="0" smtClean="0" sz="1100" spc="8">
                <a:latin typeface="Sylfaen"/>
                <a:cs typeface="Sylfaen"/>
              </a:rPr>
              <a:t>ლ</a:t>
            </a:r>
            <a:r>
              <a:rPr dirty="0" smtClean="0" sz="1100" spc="8">
                <a:latin typeface="Sylfaen"/>
                <a:cs typeface="Sylfaen"/>
              </a:rPr>
              <a:t>ო</a:t>
            </a:r>
            <a:r>
              <a:rPr dirty="0" smtClean="0" sz="1100" spc="8">
                <a:latin typeface="Sylfaen"/>
                <a:cs typeface="Sylfaen"/>
              </a:rPr>
              <a:t>ბ</a:t>
            </a:r>
            <a:r>
              <a:rPr dirty="0" smtClean="0" sz="1100" spc="8">
                <a:latin typeface="Sylfaen"/>
                <a:cs typeface="Sylfaen"/>
              </a:rPr>
              <a:t>ა</a:t>
            </a:r>
            <a:r>
              <a:rPr dirty="0" smtClean="0" sz="1100" spc="8">
                <a:latin typeface="Sylfaen"/>
                <a:cs typeface="Sylfaen"/>
              </a:rPr>
              <a:t> </a:t>
            </a:r>
            <a:r>
              <a:rPr dirty="0" smtClean="0" sz="1100" spc="8">
                <a:latin typeface="Sylfaen"/>
                <a:cs typeface="Sylfaen"/>
              </a:rPr>
              <a:t> </a:t>
            </a:r>
            <a:r>
              <a:rPr dirty="0" smtClean="0" sz="1100" spc="8">
                <a:latin typeface="Sylfaen"/>
                <a:cs typeface="Sylfaen"/>
              </a:rPr>
              <a:t>დ</a:t>
            </a:r>
            <a:r>
              <a:rPr dirty="0" smtClean="0" sz="1100" spc="8">
                <a:latin typeface="Sylfaen"/>
                <a:cs typeface="Sylfaen"/>
              </a:rPr>
              <a:t>ა</a:t>
            </a:r>
            <a:r>
              <a:rPr dirty="0" smtClean="0" sz="1100" spc="8">
                <a:latin typeface="Sylfaen"/>
                <a:cs typeface="Sylfaen"/>
              </a:rPr>
              <a:t>,</a:t>
            </a:r>
            <a:r>
              <a:rPr dirty="0" smtClean="0" sz="1100" spc="8">
                <a:latin typeface="Sylfaen"/>
                <a:cs typeface="Sylfaen"/>
              </a:rPr>
              <a:t> </a:t>
            </a:r>
            <a:r>
              <a:rPr dirty="0" smtClean="0" sz="1100" spc="8">
                <a:latin typeface="Sylfaen"/>
                <a:cs typeface="Sylfaen"/>
              </a:rPr>
              <a:t> </a:t>
            </a:r>
            <a:r>
              <a:rPr dirty="0" smtClean="0" sz="1100" spc="8">
                <a:latin typeface="Sylfaen"/>
                <a:cs typeface="Sylfaen"/>
              </a:rPr>
              <a:t>შ</a:t>
            </a:r>
            <a:r>
              <a:rPr dirty="0" smtClean="0" sz="1100" spc="8">
                <a:latin typeface="Sylfaen"/>
                <a:cs typeface="Sylfaen"/>
              </a:rPr>
              <a:t>ე</a:t>
            </a:r>
            <a:r>
              <a:rPr dirty="0" smtClean="0" sz="1100" spc="8">
                <a:latin typeface="Sylfaen"/>
                <a:cs typeface="Sylfaen"/>
              </a:rPr>
              <a:t>ს</a:t>
            </a:r>
            <a:r>
              <a:rPr dirty="0" smtClean="0" sz="1100" spc="8">
                <a:latin typeface="Sylfaen"/>
                <a:cs typeface="Sylfaen"/>
              </a:rPr>
              <a:t>ა</a:t>
            </a:r>
            <a:r>
              <a:rPr dirty="0" smtClean="0" sz="1100" spc="8">
                <a:latin typeface="Sylfaen"/>
                <a:cs typeface="Sylfaen"/>
              </a:rPr>
              <a:t>ბ</a:t>
            </a:r>
            <a:r>
              <a:rPr dirty="0" smtClean="0" sz="1100" spc="8">
                <a:latin typeface="Sylfaen"/>
                <a:cs typeface="Sylfaen"/>
              </a:rPr>
              <a:t>ა</a:t>
            </a:r>
            <a:r>
              <a:rPr dirty="0" smtClean="0" sz="1100" spc="8">
                <a:latin typeface="Sylfaen"/>
                <a:cs typeface="Sylfaen"/>
              </a:rPr>
              <a:t>მ</a:t>
            </a:r>
            <a:r>
              <a:rPr dirty="0" smtClean="0" sz="1100" spc="8">
                <a:latin typeface="Sylfaen"/>
                <a:cs typeface="Sylfaen"/>
              </a:rPr>
              <a:t>ი</a:t>
            </a:r>
            <a:r>
              <a:rPr dirty="0" smtClean="0" sz="1100" spc="8">
                <a:latin typeface="Sylfaen"/>
                <a:cs typeface="Sylfaen"/>
              </a:rPr>
              <a:t>ს</a:t>
            </a:r>
            <a:r>
              <a:rPr dirty="0" smtClean="0" sz="1100" spc="8">
                <a:latin typeface="Sylfaen"/>
                <a:cs typeface="Sylfaen"/>
              </a:rPr>
              <a:t>ა</a:t>
            </a:r>
            <a:r>
              <a:rPr dirty="0" smtClean="0" sz="1100" spc="8">
                <a:latin typeface="Sylfaen"/>
                <a:cs typeface="Sylfaen"/>
              </a:rPr>
              <a:t>დ</a:t>
            </a:r>
            <a:r>
              <a:rPr dirty="0" smtClean="0" sz="1100" spc="0">
                <a:latin typeface="Calibri"/>
                <a:cs typeface="Calibri"/>
              </a:rPr>
              <a:t>,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115180" y="2420476"/>
            <a:ext cx="99648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4">
                <a:latin typeface="Sylfaen"/>
                <a:cs typeface="Sylfaen"/>
              </a:rPr>
              <a:t>გ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ნ</a:t>
            </a:r>
            <a:r>
              <a:rPr dirty="0" smtClean="0" sz="1100" spc="-14">
                <a:latin typeface="Sylfaen"/>
                <a:cs typeface="Sylfaen"/>
              </a:rPr>
              <a:t>ი</a:t>
            </a:r>
            <a:r>
              <a:rPr dirty="0" smtClean="0" sz="1100" spc="-14">
                <a:latin typeface="Sylfaen"/>
                <a:cs typeface="Sylfaen"/>
              </a:rPr>
              <a:t>ს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ზ</a:t>
            </a:r>
            <a:r>
              <a:rPr dirty="0" smtClean="0" sz="1100" spc="-14">
                <a:latin typeface="Sylfaen"/>
                <a:cs typeface="Sylfaen"/>
              </a:rPr>
              <a:t>ღვ</a:t>
            </a:r>
            <a:r>
              <a:rPr dirty="0" smtClean="0" sz="1100" spc="-14">
                <a:latin typeface="Sylfaen"/>
                <a:cs typeface="Sylfaen"/>
              </a:rPr>
              <a:t>რ</a:t>
            </a:r>
            <a:r>
              <a:rPr dirty="0" smtClean="0" sz="1100" spc="-14">
                <a:latin typeface="Sylfaen"/>
                <a:cs typeface="Sylfaen"/>
              </a:rPr>
              <a:t>ე</a:t>
            </a:r>
            <a:r>
              <a:rPr dirty="0" smtClean="0" sz="1100" spc="-14">
                <a:latin typeface="Sylfaen"/>
                <a:cs typeface="Sylfaen"/>
              </a:rPr>
              <a:t>ბ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238369" y="2420476"/>
            <a:ext cx="59702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4">
                <a:latin typeface="Sylfaen"/>
                <a:cs typeface="Sylfaen"/>
              </a:rPr>
              <a:t>უ</a:t>
            </a:r>
            <a:r>
              <a:rPr dirty="0" smtClean="0" sz="1100" spc="-34">
                <a:latin typeface="Sylfaen"/>
                <a:cs typeface="Sylfaen"/>
              </a:rPr>
              <a:t>ძ</a:t>
            </a:r>
            <a:r>
              <a:rPr dirty="0" smtClean="0" sz="1100" spc="-34">
                <a:latin typeface="Sylfaen"/>
                <a:cs typeface="Sylfaen"/>
              </a:rPr>
              <a:t>ვ</a:t>
            </a:r>
            <a:r>
              <a:rPr dirty="0" smtClean="0" sz="1100" spc="-34">
                <a:latin typeface="Sylfaen"/>
                <a:cs typeface="Sylfaen"/>
              </a:rPr>
              <a:t>ე</a:t>
            </a:r>
            <a:r>
              <a:rPr dirty="0" smtClean="0" sz="1100" spc="-34">
                <a:latin typeface="Sylfaen"/>
                <a:cs typeface="Sylfaen"/>
              </a:rPr>
              <a:t>ლ</a:t>
            </a:r>
            <a:r>
              <a:rPr dirty="0" smtClean="0" sz="1100" spc="-34">
                <a:latin typeface="Sylfaen"/>
                <a:cs typeface="Sylfaen"/>
              </a:rPr>
              <a:t>ე</a:t>
            </a:r>
            <a:r>
              <a:rPr dirty="0" smtClean="0" sz="1100" spc="-34">
                <a:latin typeface="Sylfaen"/>
                <a:cs typeface="Sylfaen"/>
              </a:rPr>
              <a:t>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961126" y="2420476"/>
            <a:ext cx="72041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დ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მ</a:t>
            </a:r>
            <a:r>
              <a:rPr dirty="0" smtClean="0" sz="1100" spc="-14">
                <a:latin typeface="Sylfaen"/>
                <a:cs typeface="Sylfaen"/>
              </a:rPr>
              <a:t>ი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ნ</a:t>
            </a:r>
            <a:r>
              <a:rPr dirty="0" smtClean="0" sz="1100" spc="-14">
                <a:latin typeface="Sylfaen"/>
                <a:cs typeface="Sylfaen"/>
              </a:rPr>
              <a:t>თა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115180" y="2704846"/>
            <a:ext cx="2568814" cy="469502"/>
          </a:xfrm>
          <a:prstGeom prst="rect">
            <a:avLst/>
          </a:prstGeom>
        </p:spPr>
        <p:txBody>
          <a:bodyPr wrap="square" lIns="0" tIns="7842" rIns="0" bIns="0" rtlCol="0">
            <a:noAutofit/>
          </a:bodyPr>
          <a:lstStyle/>
          <a:p>
            <a:pPr marL="12700" marR="317">
              <a:lnSpc>
                <a:spcPts val="1235"/>
              </a:lnSpc>
            </a:pPr>
            <a:r>
              <a:rPr dirty="0" smtClean="0" sz="1100" spc="9">
                <a:latin typeface="Sylfaen"/>
                <a:cs typeface="Sylfaen"/>
              </a:rPr>
              <a:t>მ</a:t>
            </a:r>
            <a:r>
              <a:rPr dirty="0" smtClean="0" sz="1100" spc="9">
                <a:latin typeface="Sylfaen"/>
                <a:cs typeface="Sylfaen"/>
              </a:rPr>
              <a:t>ო</a:t>
            </a:r>
            <a:r>
              <a:rPr dirty="0" smtClean="0" sz="1100" spc="9">
                <a:latin typeface="Sylfaen"/>
                <a:cs typeface="Sylfaen"/>
              </a:rPr>
              <a:t>ბ</a:t>
            </a:r>
            <a:r>
              <a:rPr dirty="0" smtClean="0" sz="1100" spc="9">
                <a:latin typeface="Sylfaen"/>
                <a:cs typeface="Sylfaen"/>
              </a:rPr>
              <a:t>ი</a:t>
            </a:r>
            <a:r>
              <a:rPr dirty="0" smtClean="0" sz="1100" spc="9">
                <a:latin typeface="Sylfaen"/>
                <a:cs typeface="Sylfaen"/>
              </a:rPr>
              <a:t>ლ</a:t>
            </a:r>
            <a:r>
              <a:rPr dirty="0" smtClean="0" sz="1100" spc="9">
                <a:latin typeface="Sylfaen"/>
                <a:cs typeface="Sylfaen"/>
              </a:rPr>
              <a:t>უ</a:t>
            </a:r>
            <a:r>
              <a:rPr dirty="0" smtClean="0" sz="1100" spc="9">
                <a:latin typeface="Sylfaen"/>
                <a:cs typeface="Sylfaen"/>
              </a:rPr>
              <a:t>რ</a:t>
            </a:r>
            <a:r>
              <a:rPr dirty="0" smtClean="0" sz="1100" spc="9">
                <a:latin typeface="Sylfaen"/>
                <a:cs typeface="Sylfaen"/>
              </a:rPr>
              <a:t>ო</a:t>
            </a:r>
            <a:r>
              <a:rPr dirty="0" smtClean="0" sz="1100" spc="9">
                <a:latin typeface="Sylfaen"/>
                <a:cs typeface="Sylfaen"/>
              </a:rPr>
              <a:t>ბ</a:t>
            </a:r>
            <a:r>
              <a:rPr dirty="0" smtClean="0" sz="1100" spc="9">
                <a:latin typeface="Sylfaen"/>
                <a:cs typeface="Sylfaen"/>
              </a:rPr>
              <a:t>ა</a:t>
            </a:r>
            <a:r>
              <a:rPr dirty="0" smtClean="0" sz="1100" spc="9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დ</a:t>
            </a:r>
            <a:r>
              <a:rPr dirty="0" smtClean="0" sz="1100" spc="9">
                <a:latin typeface="Sylfaen"/>
                <a:cs typeface="Sylfaen"/>
              </a:rPr>
              <a:t>ა</a:t>
            </a:r>
            <a:r>
              <a:rPr dirty="0" smtClean="0" sz="1100" spc="9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კ</a:t>
            </a:r>
            <a:r>
              <a:rPr dirty="0" smtClean="0" sz="1100" spc="9">
                <a:latin typeface="Sylfaen"/>
                <a:cs typeface="Sylfaen"/>
              </a:rPr>
              <a:t>ო</a:t>
            </a:r>
            <a:r>
              <a:rPr dirty="0" smtClean="0" sz="1100" spc="9">
                <a:latin typeface="Sylfaen"/>
                <a:cs typeface="Sylfaen"/>
              </a:rPr>
              <a:t>ნ</a:t>
            </a:r>
            <a:r>
              <a:rPr dirty="0" smtClean="0" sz="1100" spc="9">
                <a:latin typeface="Sylfaen"/>
                <a:cs typeface="Sylfaen"/>
              </a:rPr>
              <a:t>ტ</a:t>
            </a:r>
            <a:r>
              <a:rPr dirty="0" smtClean="0" sz="1100" spc="9">
                <a:latin typeface="Sylfaen"/>
                <a:cs typeface="Sylfaen"/>
              </a:rPr>
              <a:t>ა</a:t>
            </a:r>
            <a:r>
              <a:rPr dirty="0" smtClean="0" sz="1100" spc="9">
                <a:latin typeface="Sylfaen"/>
                <a:cs typeface="Sylfaen"/>
              </a:rPr>
              <a:t>ქ</a:t>
            </a:r>
            <a:r>
              <a:rPr dirty="0" smtClean="0" sz="1100" spc="9">
                <a:latin typeface="Sylfaen"/>
                <a:cs typeface="Sylfaen"/>
              </a:rPr>
              <a:t>ტ</a:t>
            </a:r>
            <a:r>
              <a:rPr dirty="0" smtClean="0" sz="1100" spc="9">
                <a:latin typeface="Sylfaen"/>
                <a:cs typeface="Sylfaen"/>
              </a:rPr>
              <a:t>ე</a:t>
            </a:r>
            <a:r>
              <a:rPr dirty="0" smtClean="0" sz="1100" spc="9">
                <a:latin typeface="Sylfaen"/>
                <a:cs typeface="Sylfaen"/>
              </a:rPr>
              <a:t>ბ</a:t>
            </a:r>
            <a:r>
              <a:rPr dirty="0" smtClean="0" sz="1100" spc="9">
                <a:latin typeface="Sylfaen"/>
                <a:cs typeface="Sylfaen"/>
              </a:rPr>
              <a:t>ი</a:t>
            </a:r>
            <a:r>
              <a:rPr dirty="0" smtClean="0" sz="1100" spc="10">
                <a:latin typeface="Calibri"/>
                <a:cs typeface="Calibri"/>
              </a:rPr>
              <a:t>.</a:t>
            </a:r>
            <a:r>
              <a:rPr dirty="0" smtClean="0" sz="1100" spc="10">
                <a:latin typeface="Calibri"/>
                <a:cs typeface="Calibri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კ</a:t>
            </a:r>
            <a:r>
              <a:rPr dirty="0" smtClean="0" sz="1100" spc="9">
                <a:latin typeface="Sylfaen"/>
                <a:cs typeface="Sylfaen"/>
              </a:rPr>
              <a:t>ვ</a:t>
            </a:r>
            <a:r>
              <a:rPr dirty="0" smtClean="0" sz="1100" spc="9">
                <a:latin typeface="Sylfaen"/>
                <a:cs typeface="Sylfaen"/>
              </a:rPr>
              <a:t>ლ</a:t>
            </a:r>
            <a:r>
              <a:rPr dirty="0" smtClean="0" sz="1100" spc="9">
                <a:latin typeface="Sylfaen"/>
                <a:cs typeface="Sylfaen"/>
              </a:rPr>
              <a:t>ე</a:t>
            </a:r>
            <a:r>
              <a:rPr dirty="0" smtClean="0" sz="1100" spc="9">
                <a:latin typeface="Sylfaen"/>
                <a:cs typeface="Sylfaen"/>
              </a:rPr>
              <a:t>ვ</a:t>
            </a:r>
            <a:r>
              <a:rPr dirty="0" smtClean="0" sz="1100" spc="9">
                <a:latin typeface="Sylfaen"/>
                <a:cs typeface="Sylfaen"/>
              </a:rPr>
              <a:t>ა</a:t>
            </a:r>
            <a:endParaRPr sz="1100">
              <a:latin typeface="Sylfaen"/>
              <a:cs typeface="Sylfaen"/>
            </a:endParaRPr>
          </a:p>
          <a:p>
            <a:pPr marL="12700">
              <a:lnSpc>
                <a:spcPct val="109741"/>
              </a:lnSpc>
              <a:spcBef>
                <a:spcPts val="805"/>
              </a:spcBef>
            </a:pPr>
            <a:r>
              <a:rPr dirty="0" smtClean="0" sz="1100" spc="-35">
                <a:latin typeface="Sylfaen"/>
                <a:cs typeface="Sylfaen"/>
              </a:rPr>
              <a:t>ჩ</a:t>
            </a:r>
            <a:r>
              <a:rPr dirty="0" smtClean="0" sz="1100" spc="-35">
                <a:latin typeface="Sylfaen"/>
                <a:cs typeface="Sylfaen"/>
              </a:rPr>
              <a:t>ა</a:t>
            </a:r>
            <a:r>
              <a:rPr dirty="0" smtClean="0" sz="1100" spc="-35">
                <a:latin typeface="Sylfaen"/>
                <a:cs typeface="Sylfaen"/>
              </a:rPr>
              <a:t>ტ</a:t>
            </a:r>
            <a:r>
              <a:rPr dirty="0" smtClean="0" sz="1100" spc="-35">
                <a:latin typeface="Sylfaen"/>
                <a:cs typeface="Sylfaen"/>
              </a:rPr>
              <a:t>ა</a:t>
            </a:r>
            <a:r>
              <a:rPr dirty="0" smtClean="0" sz="1100" spc="-35">
                <a:latin typeface="Sylfaen"/>
                <a:cs typeface="Sylfaen"/>
              </a:rPr>
              <a:t>რ</a:t>
            </a:r>
            <a:r>
              <a:rPr dirty="0" smtClean="0" sz="1100" spc="-35">
                <a:latin typeface="Sylfaen"/>
                <a:cs typeface="Sylfaen"/>
              </a:rPr>
              <a:t>დ</a:t>
            </a:r>
            <a:r>
              <a:rPr dirty="0" smtClean="0" sz="1100" spc="-35">
                <a:latin typeface="Sylfaen"/>
                <a:cs typeface="Sylfaen"/>
              </a:rPr>
              <a:t>ა</a:t>
            </a:r>
            <a:r>
              <a:rPr dirty="0" smtClean="0" sz="1100" spc="-35">
                <a:latin typeface="Sylfaen"/>
                <a:cs typeface="Sylfaen"/>
              </a:rPr>
              <a:t> </a:t>
            </a:r>
            <a:r>
              <a:rPr dirty="0" smtClean="0" sz="1100" spc="-35">
                <a:latin typeface="Sylfaen"/>
                <a:cs typeface="Sylfaen"/>
              </a:rPr>
              <a:t> </a:t>
            </a:r>
            <a:r>
              <a:rPr dirty="0" smtClean="0" sz="1100" spc="-35">
                <a:latin typeface="Sylfaen"/>
                <a:cs typeface="Sylfaen"/>
              </a:rPr>
              <a:t>მ</a:t>
            </a:r>
            <a:r>
              <a:rPr dirty="0" smtClean="0" sz="1100" spc="-35">
                <a:latin typeface="Sylfaen"/>
                <a:cs typeface="Sylfaen"/>
              </a:rPr>
              <a:t>ი</a:t>
            </a:r>
            <a:r>
              <a:rPr dirty="0" smtClean="0" sz="1100" spc="-35">
                <a:latin typeface="Sylfaen"/>
                <a:cs typeface="Sylfaen"/>
              </a:rPr>
              <a:t>ს</a:t>
            </a:r>
            <a:r>
              <a:rPr dirty="0" smtClean="0" sz="1100" spc="-35">
                <a:latin typeface="Sylfaen"/>
                <a:cs typeface="Sylfaen"/>
              </a:rPr>
              <a:t>უ</a:t>
            </a:r>
            <a:r>
              <a:rPr dirty="0" smtClean="0" sz="1100" spc="-35">
                <a:latin typeface="Sylfaen"/>
                <a:cs typeface="Sylfaen"/>
              </a:rPr>
              <a:t>რის</a:t>
            </a:r>
            <a:r>
              <a:rPr dirty="0" smtClean="0" sz="1100" spc="-35">
                <a:latin typeface="Sylfaen"/>
                <a:cs typeface="Sylfaen"/>
              </a:rPr>
              <a:t> </a:t>
            </a:r>
            <a:r>
              <a:rPr dirty="0" smtClean="0" sz="1100" spc="-35">
                <a:latin typeface="Sylfaen"/>
                <a:cs typeface="Sylfaen"/>
              </a:rPr>
              <a:t> </a:t>
            </a:r>
            <a:r>
              <a:rPr dirty="0" smtClean="0" sz="1100" spc="-35">
                <a:latin typeface="Sylfaen"/>
                <a:cs typeface="Sylfaen"/>
              </a:rPr>
              <a:t>უ</a:t>
            </a:r>
            <a:r>
              <a:rPr dirty="0" smtClean="0" sz="1100" spc="-35">
                <a:latin typeface="Sylfaen"/>
                <a:cs typeface="Sylfaen"/>
              </a:rPr>
              <a:t>ნ</a:t>
            </a:r>
            <a:r>
              <a:rPr dirty="0" smtClean="0" sz="1100" spc="-35">
                <a:latin typeface="Sylfaen"/>
                <a:cs typeface="Sylfaen"/>
              </a:rPr>
              <a:t>ი</a:t>
            </a:r>
            <a:r>
              <a:rPr dirty="0" smtClean="0" sz="1100" spc="-35">
                <a:latin typeface="Sylfaen"/>
                <a:cs typeface="Sylfaen"/>
              </a:rPr>
              <a:t>ვ</a:t>
            </a:r>
            <a:r>
              <a:rPr dirty="0" smtClean="0" sz="1100" spc="-35">
                <a:latin typeface="Sylfaen"/>
                <a:cs typeface="Sylfaen"/>
              </a:rPr>
              <a:t>ე</a:t>
            </a:r>
            <a:r>
              <a:rPr dirty="0" smtClean="0" sz="1100" spc="-35">
                <a:latin typeface="Sylfaen"/>
                <a:cs typeface="Sylfaen"/>
              </a:rPr>
              <a:t>რ</a:t>
            </a:r>
            <a:r>
              <a:rPr dirty="0" smtClean="0" sz="1100" spc="-35">
                <a:latin typeface="Sylfaen"/>
                <a:cs typeface="Sylfaen"/>
              </a:rPr>
              <a:t>ს</a:t>
            </a:r>
            <a:r>
              <a:rPr dirty="0" smtClean="0" sz="1100" spc="-35">
                <a:latin typeface="Sylfaen"/>
                <a:cs typeface="Sylfaen"/>
              </a:rPr>
              <a:t>ი</a:t>
            </a:r>
            <a:r>
              <a:rPr dirty="0" smtClean="0" sz="1100" spc="-35">
                <a:latin typeface="Sylfaen"/>
                <a:cs typeface="Sylfaen"/>
              </a:rPr>
              <a:t>ტ</a:t>
            </a:r>
            <a:r>
              <a:rPr dirty="0" smtClean="0" sz="1100" spc="-35">
                <a:latin typeface="Sylfaen"/>
                <a:cs typeface="Sylfaen"/>
              </a:rPr>
              <a:t>ე</a:t>
            </a:r>
            <a:r>
              <a:rPr dirty="0" smtClean="0" sz="1100" spc="-35">
                <a:latin typeface="Sylfaen"/>
                <a:cs typeface="Sylfaen"/>
              </a:rPr>
              <a:t>ტ</a:t>
            </a:r>
            <a:r>
              <a:rPr dirty="0" smtClean="0" sz="1100" spc="-35">
                <a:latin typeface="Sylfaen"/>
                <a:cs typeface="Sylfaen"/>
              </a:rPr>
              <a:t>ის</a:t>
            </a:r>
            <a:r>
              <a:rPr dirty="0" smtClean="0" sz="1100" spc="-35">
                <a:latin typeface="Sylfaen"/>
                <a:cs typeface="Sylfaen"/>
              </a:rPr>
              <a:t> </a:t>
            </a:r>
            <a:r>
              <a:rPr dirty="0" smtClean="0" sz="1100" spc="-35">
                <a:latin typeface="Sylfaen"/>
                <a:cs typeface="Sylfaen"/>
              </a:rPr>
              <a:t> </a:t>
            </a:r>
            <a:r>
              <a:rPr dirty="0" smtClean="0" sz="1100" spc="0">
                <a:latin typeface="Calibri"/>
                <a:cs typeface="Calibri"/>
              </a:rPr>
              <a:t>(</a:t>
            </a:r>
            <a:r>
              <a:rPr dirty="0" smtClean="0" sz="1100" spc="-35">
                <a:latin typeface="Sylfaen"/>
                <a:cs typeface="Sylfaen"/>
              </a:rPr>
              <a:t>ა</a:t>
            </a:r>
            <a:r>
              <a:rPr dirty="0" smtClean="0" sz="1100" spc="-35">
                <a:latin typeface="Sylfaen"/>
                <a:cs typeface="Sylfaen"/>
              </a:rPr>
              <a:t>შ</a:t>
            </a:r>
            <a:r>
              <a:rPr dirty="0" smtClean="0" sz="1100" spc="-35">
                <a:latin typeface="Sylfaen"/>
                <a:cs typeface="Sylfaen"/>
              </a:rPr>
              <a:t>შ</a:t>
            </a:r>
            <a:r>
              <a:rPr dirty="0" smtClean="0" sz="1100" spc="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115180" y="3303253"/>
            <a:ext cx="79331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9">
                <a:latin typeface="Sylfaen"/>
                <a:cs typeface="Sylfaen"/>
              </a:rPr>
              <a:t>რ</a:t>
            </a:r>
            <a:r>
              <a:rPr dirty="0" smtClean="0" sz="1100" spc="9">
                <a:latin typeface="Sylfaen"/>
                <a:cs typeface="Sylfaen"/>
              </a:rPr>
              <a:t>ე</a:t>
            </a:r>
            <a:r>
              <a:rPr dirty="0" smtClean="0" sz="1100" spc="9">
                <a:latin typeface="Sylfaen"/>
                <a:cs typeface="Sylfaen"/>
              </a:rPr>
              <a:t>ა</a:t>
            </a:r>
            <a:r>
              <a:rPr dirty="0" smtClean="0" sz="1100" spc="9">
                <a:latin typeface="Sylfaen"/>
                <a:cs typeface="Sylfaen"/>
              </a:rPr>
              <a:t>ქ</a:t>
            </a:r>
            <a:r>
              <a:rPr dirty="0" smtClean="0" sz="1100" spc="9">
                <a:latin typeface="Sylfaen"/>
                <a:cs typeface="Sylfaen"/>
              </a:rPr>
              <a:t>ტ</a:t>
            </a:r>
            <a:r>
              <a:rPr dirty="0" smtClean="0" sz="1100" spc="9">
                <a:latin typeface="Sylfaen"/>
                <a:cs typeface="Sylfaen"/>
              </a:rPr>
              <a:t>ორის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209413" y="3303253"/>
            <a:ext cx="58959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">
                <a:latin typeface="Sylfaen"/>
                <a:cs typeface="Sylfaen"/>
              </a:rPr>
              <a:t>კ</a:t>
            </a:r>
            <a:r>
              <a:rPr dirty="0" smtClean="0" sz="1100" spc="-3">
                <a:latin typeface="Sylfaen"/>
                <a:cs typeface="Sylfaen"/>
              </a:rPr>
              <a:t>ვ</a:t>
            </a:r>
            <a:r>
              <a:rPr dirty="0" smtClean="0" sz="1100" spc="-3">
                <a:latin typeface="Sylfaen"/>
                <a:cs typeface="Sylfaen"/>
              </a:rPr>
              <a:t>ლ</a:t>
            </a:r>
            <a:r>
              <a:rPr dirty="0" smtClean="0" sz="1100" spc="-3">
                <a:latin typeface="Sylfaen"/>
                <a:cs typeface="Sylfaen"/>
              </a:rPr>
              <a:t>ე</a:t>
            </a:r>
            <a:r>
              <a:rPr dirty="0" smtClean="0" sz="1100" spc="-3">
                <a:latin typeface="Sylfaen"/>
                <a:cs typeface="Sylfaen"/>
              </a:rPr>
              <a:t>ვ</a:t>
            </a:r>
            <a:r>
              <a:rPr dirty="0" smtClean="0" sz="1100" spc="-3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099810" y="3303253"/>
            <a:ext cx="58314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ც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ტ</a:t>
            </a:r>
            <a:r>
              <a:rPr dirty="0" smtClean="0" sz="1100" spc="0">
                <a:latin typeface="Sylfaen"/>
                <a:cs typeface="Sylfaen"/>
              </a:rPr>
              <a:t>რის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115180" y="3597385"/>
            <a:ext cx="98975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">
                <a:latin typeface="Sylfaen"/>
                <a:cs typeface="Sylfaen"/>
              </a:rPr>
              <a:t>არ</a:t>
            </a:r>
            <a:r>
              <a:rPr dirty="0" smtClean="0" sz="1100" spc="-2">
                <a:latin typeface="Sylfaen"/>
                <a:cs typeface="Sylfaen"/>
              </a:rPr>
              <a:t>ქ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ო</a:t>
            </a:r>
            <a:r>
              <a:rPr dirty="0" smtClean="0" sz="1100" spc="-2">
                <a:latin typeface="Sylfaen"/>
                <a:cs typeface="Sylfaen"/>
              </a:rPr>
              <a:t>მ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ტ</a:t>
            </a:r>
            <a:r>
              <a:rPr dirty="0" smtClean="0" sz="1100" spc="-2">
                <a:latin typeface="Sylfaen"/>
                <a:cs typeface="Sylfaen"/>
              </a:rPr>
              <a:t>რ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467350" y="3597385"/>
            <a:ext cx="121533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2">
                <a:latin typeface="Sylfaen"/>
                <a:cs typeface="Sylfaen"/>
              </a:rPr>
              <a:t>ლ</a:t>
            </a:r>
            <a:r>
              <a:rPr dirty="0" smtClean="0" sz="1100" spc="12">
                <a:latin typeface="Sylfaen"/>
                <a:cs typeface="Sylfaen"/>
              </a:rPr>
              <a:t>ა</a:t>
            </a:r>
            <a:r>
              <a:rPr dirty="0" smtClean="0" sz="1100" spc="12">
                <a:latin typeface="Sylfaen"/>
                <a:cs typeface="Sylfaen"/>
              </a:rPr>
              <a:t>ბ</a:t>
            </a:r>
            <a:r>
              <a:rPr dirty="0" smtClean="0" sz="1100" spc="12">
                <a:latin typeface="Sylfaen"/>
                <a:cs typeface="Sylfaen"/>
              </a:rPr>
              <a:t>ო</a:t>
            </a:r>
            <a:r>
              <a:rPr dirty="0" smtClean="0" sz="1100" spc="12">
                <a:latin typeface="Sylfaen"/>
                <a:cs typeface="Sylfaen"/>
              </a:rPr>
              <a:t>რ</a:t>
            </a:r>
            <a:r>
              <a:rPr dirty="0" smtClean="0" sz="1100" spc="12">
                <a:latin typeface="Sylfaen"/>
                <a:cs typeface="Sylfaen"/>
              </a:rPr>
              <a:t>ა</a:t>
            </a:r>
            <a:r>
              <a:rPr dirty="0" smtClean="0" sz="1100" spc="12">
                <a:latin typeface="Sylfaen"/>
                <a:cs typeface="Sylfaen"/>
              </a:rPr>
              <a:t>ტ</a:t>
            </a:r>
            <a:r>
              <a:rPr dirty="0" smtClean="0" sz="1100" spc="12">
                <a:latin typeface="Sylfaen"/>
                <a:cs typeface="Sylfaen"/>
              </a:rPr>
              <a:t>ო</a:t>
            </a:r>
            <a:r>
              <a:rPr dirty="0" smtClean="0" sz="1100" spc="12">
                <a:latin typeface="Sylfaen"/>
                <a:cs typeface="Sylfaen"/>
              </a:rPr>
              <a:t>რ</a:t>
            </a:r>
            <a:r>
              <a:rPr dirty="0" smtClean="0" sz="1100" spc="12">
                <a:latin typeface="Sylfaen"/>
                <a:cs typeface="Sylfaen"/>
              </a:rPr>
              <a:t>ი</a:t>
            </a:r>
            <a:r>
              <a:rPr dirty="0" smtClean="0" sz="1100" spc="12">
                <a:latin typeface="Sylfaen"/>
                <a:cs typeface="Sylfaen"/>
              </a:rPr>
              <a:t>ა</a:t>
            </a:r>
            <a:r>
              <a:rPr dirty="0" smtClean="0" sz="1100" spc="12">
                <a:latin typeface="Sylfaen"/>
                <a:cs typeface="Sylfaen"/>
              </a:rPr>
              <a:t>შ</a:t>
            </a:r>
            <a:r>
              <a:rPr dirty="0" smtClean="0" sz="1100" spc="12">
                <a:latin typeface="Sylfaen"/>
                <a:cs typeface="Sylfaen"/>
              </a:rPr>
              <a:t>ი</a:t>
            </a:r>
            <a:r>
              <a:rPr dirty="0" smtClean="0" sz="1100" spc="12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30604" y="3891517"/>
            <a:ext cx="189212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44">
                <a:latin typeface="Sylfaen"/>
                <a:cs typeface="Sylfaen"/>
              </a:rPr>
              <a:t>ღ</a:t>
            </a:r>
            <a:r>
              <a:rPr dirty="0" smtClean="0" sz="1100" spc="26">
                <a:latin typeface="Sylfaen"/>
                <a:cs typeface="Sylfaen"/>
              </a:rPr>
              <a:t>ნ</a:t>
            </a:r>
            <a:r>
              <a:rPr dirty="0" smtClean="0" sz="1100" spc="-52">
                <a:latin typeface="Sylfaen"/>
                <a:cs typeface="Sylfaen"/>
              </a:rPr>
              <a:t>იშ</a:t>
            </a:r>
            <a:r>
              <a:rPr dirty="0" smtClean="0" sz="1100" spc="-45">
                <a:latin typeface="Sylfaen"/>
                <a:cs typeface="Sylfaen"/>
              </a:rPr>
              <a:t>ნ</a:t>
            </a:r>
            <a:r>
              <a:rPr dirty="0" smtClean="0" sz="1100" spc="-286">
                <a:latin typeface="Sylfaen"/>
                <a:cs typeface="Sylfaen"/>
              </a:rPr>
              <a:t>უ</a:t>
            </a:r>
            <a:r>
              <a:rPr dirty="0" smtClean="0" sz="1100" spc="135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04">
                <a:latin typeface="Sylfaen"/>
                <a:cs typeface="Sylfaen"/>
              </a:rPr>
              <a:t> 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66">
                <a:latin typeface="Sylfaen"/>
                <a:cs typeface="Sylfaen"/>
              </a:rPr>
              <a:t>ბ</a:t>
            </a:r>
            <a:r>
              <a:rPr dirty="0" smtClean="0" sz="1100" spc="92">
                <a:latin typeface="Sylfaen"/>
                <a:cs typeface="Sylfaen"/>
              </a:rPr>
              <a:t>ო</a:t>
            </a:r>
            <a:r>
              <a:rPr dirty="0" smtClean="0" sz="1100" spc="80">
                <a:latin typeface="Sylfaen"/>
                <a:cs typeface="Sylfaen"/>
              </a:rPr>
              <a:t>რ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124">
                <a:latin typeface="Sylfaen"/>
                <a:cs typeface="Sylfaen"/>
              </a:rPr>
              <a:t>ტ</a:t>
            </a:r>
            <a:r>
              <a:rPr dirty="0" smtClean="0" sz="1100" spc="66">
                <a:latin typeface="Sylfaen"/>
                <a:cs typeface="Sylfaen"/>
              </a:rPr>
              <a:t>ო</a:t>
            </a:r>
            <a:r>
              <a:rPr dirty="0" smtClean="0" sz="1100" spc="11">
                <a:latin typeface="Sylfaen"/>
                <a:cs typeface="Sylfaen"/>
              </a:rPr>
              <a:t>რია</a:t>
            </a:r>
            <a:r>
              <a:rPr dirty="0" smtClean="0" sz="1100" spc="-21">
                <a:latin typeface="Sylfaen"/>
                <a:cs typeface="Sylfaen"/>
              </a:rPr>
              <a:t>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093847" y="3891517"/>
            <a:ext cx="202132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54">
                <a:latin typeface="Sylfaen"/>
                <a:cs typeface="Sylfaen"/>
              </a:rPr>
              <a:t>ო</a:t>
            </a:r>
            <a:r>
              <a:rPr dirty="0" smtClean="0" sz="1100" spc="-35">
                <a:latin typeface="Sylfaen"/>
                <a:cs typeface="Sylfaen"/>
              </a:rPr>
              <a:t>ბ</a:t>
            </a:r>
            <a:r>
              <a:rPr dirty="0" smtClean="0" sz="1100" spc="-43">
                <a:latin typeface="Sylfaen"/>
                <a:cs typeface="Sylfaen"/>
              </a:rPr>
              <a:t>ს</a:t>
            </a:r>
            <a:r>
              <a:rPr dirty="0" smtClean="0" sz="1100" spc="-52">
                <a:latin typeface="Sylfaen"/>
                <a:cs typeface="Sylfaen"/>
              </a:rPr>
              <a:t>ი</a:t>
            </a:r>
            <a:r>
              <a:rPr dirty="0" smtClean="0" sz="1100" spc="-60">
                <a:latin typeface="Sylfaen"/>
                <a:cs typeface="Sylfaen"/>
              </a:rPr>
              <a:t>დ</a:t>
            </a:r>
            <a:r>
              <a:rPr dirty="0" smtClean="0" sz="1100" spc="-52">
                <a:latin typeface="Sylfaen"/>
                <a:cs typeface="Sylfaen"/>
              </a:rPr>
              <a:t>ი</a:t>
            </a:r>
            <a:r>
              <a:rPr dirty="0" smtClean="0" sz="1100" spc="-32">
                <a:latin typeface="Sylfaen"/>
                <a:cs typeface="Sylfaen"/>
              </a:rPr>
              <a:t>ა</a:t>
            </a:r>
            <a:r>
              <a:rPr dirty="0" smtClean="0" sz="1100" spc="-34">
                <a:latin typeface="Sylfaen"/>
                <a:cs typeface="Sylfaen"/>
              </a:rPr>
              <a:t>ნ</a:t>
            </a:r>
            <a:r>
              <a:rPr dirty="0" smtClean="0" sz="1100" spc="-40">
                <a:latin typeface="Sylfaen"/>
                <a:cs typeface="Sylfaen"/>
              </a:rPr>
              <a:t>ის</a:t>
            </a:r>
            <a:r>
              <a:rPr dirty="0" smtClean="0" sz="1100" spc="-19">
                <a:latin typeface="Sylfaen"/>
                <a:cs typeface="Sylfaen"/>
              </a:rPr>
              <a:t>  </a:t>
            </a:r>
            <a:r>
              <a:rPr dirty="0" smtClean="0" sz="1100" spc="161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ვის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6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14">
                <a:latin typeface="Sylfaen"/>
                <a:cs typeface="Sylfaen"/>
              </a:rPr>
              <a:t>ქ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48">
                <a:latin typeface="Sylfaen"/>
                <a:cs typeface="Sylfaen"/>
              </a:rPr>
              <a:t>შ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183505" y="3891517"/>
            <a:ext cx="149630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66">
                <a:latin typeface="Sylfaen"/>
                <a:cs typeface="Sylfaen"/>
              </a:rPr>
              <a:t>ო</a:t>
            </a:r>
            <a:r>
              <a:rPr dirty="0" smtClean="0" sz="1100" spc="98">
                <a:latin typeface="Sylfaen"/>
                <a:cs typeface="Sylfaen"/>
              </a:rPr>
              <a:t>ფ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76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0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14">
                <a:latin typeface="Sylfaen"/>
                <a:cs typeface="Sylfaen"/>
              </a:rPr>
              <a:t>შ</a:t>
            </a:r>
            <a:r>
              <a:rPr dirty="0" smtClean="0" sz="1100" spc="0">
                <a:latin typeface="Sylfaen"/>
                <a:cs typeface="Sylfaen"/>
              </a:rPr>
              <a:t>ტ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ბით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128899" y="4175886"/>
            <a:ext cx="345417" cy="175370"/>
          </a:xfrm>
          <a:prstGeom prst="rect">
            <a:avLst/>
          </a:prstGeom>
        </p:spPr>
        <p:txBody>
          <a:bodyPr wrap="square" lIns="0" tIns="7842" rIns="0" bIns="0" rtlCol="0">
            <a:noAutofit/>
          </a:bodyPr>
          <a:lstStyle/>
          <a:p>
            <a:pPr marL="12700">
              <a:lnSpc>
                <a:spcPts val="1235"/>
              </a:lnSpc>
            </a:pP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ქ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337685" y="4175886"/>
            <a:ext cx="2346721" cy="175370"/>
          </a:xfrm>
          <a:prstGeom prst="rect">
            <a:avLst/>
          </a:prstGeom>
        </p:spPr>
        <p:txBody>
          <a:bodyPr wrap="square" lIns="0" tIns="7842" rIns="0" bIns="0" rtlCol="0">
            <a:noAutofit/>
          </a:bodyPr>
          <a:lstStyle/>
          <a:p>
            <a:pPr marL="12700">
              <a:lnSpc>
                <a:spcPts val="1235"/>
              </a:lnSpc>
            </a:pPr>
            <a:r>
              <a:rPr dirty="0" smtClean="0" sz="1100" spc="-4">
                <a:latin typeface="Sylfaen"/>
                <a:cs typeface="Sylfaen"/>
              </a:rPr>
              <a:t>ჩ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ტ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  </a:t>
            </a:r>
            <a:r>
              <a:rPr dirty="0" smtClean="0" sz="1100" spc="91">
                <a:latin typeface="Sylfaen"/>
                <a:cs typeface="Sylfaen"/>
              </a:rPr>
              <a:t> </a:t>
            </a:r>
            <a:r>
              <a:rPr dirty="0" smtClean="0" sz="1100" spc="59">
                <a:latin typeface="Sylfaen"/>
                <a:cs typeface="Sylfaen"/>
              </a:rPr>
              <a:t>რ</a:t>
            </a:r>
            <a:r>
              <a:rPr dirty="0" smtClean="0" sz="1100" spc="30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124">
                <a:latin typeface="Sylfaen"/>
                <a:cs typeface="Sylfaen"/>
              </a:rPr>
              <a:t>ტ</a:t>
            </a:r>
            <a:r>
              <a:rPr dirty="0" smtClean="0" sz="1100" spc="0">
                <a:latin typeface="Sylfaen"/>
                <a:cs typeface="Sylfaen"/>
              </a:rPr>
              <a:t>გ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31">
                <a:latin typeface="Sylfaen"/>
                <a:cs typeface="Sylfaen"/>
              </a:rPr>
              <a:t>ნ</a:t>
            </a:r>
            <a:r>
              <a:rPr dirty="0" smtClean="0" sz="1100" spc="30">
                <a:latin typeface="Sylfaen"/>
                <a:cs typeface="Sylfaen"/>
              </a:rPr>
              <a:t>ო</a:t>
            </a:r>
            <a:r>
              <a:rPr dirty="0" smtClean="0" sz="1100" spc="16">
                <a:latin typeface="Sylfaen"/>
                <a:cs typeface="Sylfaen"/>
              </a:rPr>
              <a:t>ს</a:t>
            </a:r>
            <a:r>
              <a:rPr dirty="0" smtClean="0" sz="1100" spc="-10">
                <a:latin typeface="Sylfaen"/>
                <a:cs typeface="Sylfaen"/>
              </a:rPr>
              <a:t>პ</a:t>
            </a:r>
            <a:r>
              <a:rPr dirty="0" smtClean="0" sz="1100" spc="-5">
                <a:latin typeface="Sylfaen"/>
                <a:cs typeface="Sylfaen"/>
              </a:rPr>
              <a:t>ე</a:t>
            </a:r>
            <a:r>
              <a:rPr dirty="0" smtClean="0" sz="1100" spc="9">
                <a:latin typeface="Sylfaen"/>
                <a:cs typeface="Sylfaen"/>
              </a:rPr>
              <a:t>ქ</a:t>
            </a:r>
            <a:r>
              <a:rPr dirty="0" smtClean="0" sz="1100" spc="-114">
                <a:latin typeface="Sylfaen"/>
                <a:cs typeface="Sylfaen"/>
              </a:rPr>
              <a:t>ტ</a:t>
            </a:r>
            <a:r>
              <a:rPr dirty="0" smtClean="0" sz="1100" spc="87">
                <a:latin typeface="Sylfaen"/>
                <a:cs typeface="Sylfaen"/>
              </a:rPr>
              <a:t>რ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107">
                <a:latin typeface="Sylfaen"/>
                <a:cs typeface="Sylfaen"/>
              </a:rPr>
              <a:t>რ</a:t>
            </a:r>
            <a:r>
              <a:rPr dirty="0" smtClean="0" sz="1100" spc="0">
                <a:latin typeface="Calibri"/>
                <a:cs typeface="Calibri"/>
              </a:rPr>
              <a:t>-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30604" y="4185649"/>
            <a:ext cx="772848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65">
                <a:latin typeface="Sylfaen"/>
                <a:cs typeface="Sylfaen"/>
              </a:rPr>
              <a:t>უ</a:t>
            </a:r>
            <a:r>
              <a:rPr dirty="0" smtClean="0" sz="1100" spc="-65">
                <a:latin typeface="Sylfaen"/>
                <a:cs typeface="Sylfaen"/>
              </a:rPr>
              <a:t>მ</a:t>
            </a:r>
            <a:r>
              <a:rPr dirty="0" smtClean="0" sz="1100" spc="-65">
                <a:latin typeface="Sylfaen"/>
                <a:cs typeface="Sylfaen"/>
              </a:rPr>
              <a:t>დ</a:t>
            </a:r>
            <a:r>
              <a:rPr dirty="0" smtClean="0" sz="1100" spc="-65">
                <a:latin typeface="Sylfaen"/>
                <a:cs typeface="Sylfaen"/>
              </a:rPr>
              <a:t>ი</a:t>
            </a:r>
            <a:r>
              <a:rPr dirty="0" smtClean="0" sz="1100" spc="-65">
                <a:latin typeface="Sylfaen"/>
                <a:cs typeface="Sylfaen"/>
              </a:rPr>
              <a:t>დ</a:t>
            </a:r>
            <a:r>
              <a:rPr dirty="0" smtClean="0" sz="1100" spc="-65">
                <a:latin typeface="Sylfaen"/>
                <a:cs typeface="Sylfaen"/>
              </a:rPr>
              <a:t>რ</a:t>
            </a:r>
            <a:r>
              <a:rPr dirty="0" smtClean="0" sz="1100" spc="-65">
                <a:latin typeface="Sylfaen"/>
                <a:cs typeface="Sylfaen"/>
              </a:rPr>
              <a:t>ე</a:t>
            </a:r>
            <a:r>
              <a:rPr dirty="0" smtClean="0" sz="1100" spc="-65">
                <a:latin typeface="Sylfaen"/>
                <a:cs typeface="Sylfaen"/>
              </a:rPr>
              <a:t>ს</a:t>
            </a:r>
            <a:r>
              <a:rPr dirty="0" smtClean="0" sz="1100" spc="-65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38858" y="4185649"/>
            <a:ext cx="953576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">
                <a:latin typeface="Sylfaen"/>
                <a:cs typeface="Sylfaen"/>
              </a:rPr>
              <a:t>გ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მ</a:t>
            </a:r>
            <a:r>
              <a:rPr dirty="0" smtClean="0" sz="1100" spc="-4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ც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-4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ლ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ბა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08959" y="4185649"/>
            <a:ext cx="592961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2">
                <a:latin typeface="Sylfaen"/>
                <a:cs typeface="Sylfaen"/>
              </a:rPr>
              <a:t>ა</a:t>
            </a:r>
            <a:r>
              <a:rPr dirty="0" smtClean="0" sz="1100" spc="-42">
                <a:latin typeface="Sylfaen"/>
                <a:cs typeface="Sylfaen"/>
              </a:rPr>
              <a:t>ნ</a:t>
            </a:r>
            <a:r>
              <a:rPr dirty="0" smtClean="0" sz="1100" spc="-42">
                <a:latin typeface="Sylfaen"/>
                <a:cs typeface="Sylfaen"/>
              </a:rPr>
              <a:t>ა</a:t>
            </a:r>
            <a:r>
              <a:rPr dirty="0" smtClean="0" sz="1100" spc="-42">
                <a:latin typeface="Sylfaen"/>
                <a:cs typeface="Sylfaen"/>
              </a:rPr>
              <a:t>ლ</a:t>
            </a:r>
            <a:r>
              <a:rPr dirty="0" smtClean="0" sz="1100" spc="-42">
                <a:latin typeface="Sylfaen"/>
                <a:cs typeface="Sylfaen"/>
              </a:rPr>
              <a:t>ი</a:t>
            </a:r>
            <a:r>
              <a:rPr dirty="0" smtClean="0" sz="1100" spc="-42">
                <a:latin typeface="Sylfaen"/>
                <a:cs typeface="Sylfaen"/>
              </a:rPr>
              <a:t>ზი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30604" y="4462353"/>
            <a:ext cx="5553881" cy="183036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dirty="0" smtClean="0" sz="1100" spc="98">
                <a:latin typeface="Sylfaen"/>
                <a:cs typeface="Sylfaen"/>
              </a:rPr>
              <a:t>ფ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60">
                <a:latin typeface="Sylfaen"/>
                <a:cs typeface="Sylfaen"/>
              </a:rPr>
              <a:t>რო</a:t>
            </a:r>
            <a:r>
              <a:rPr dirty="0" smtClean="0" sz="1100" spc="28">
                <a:latin typeface="Sylfaen"/>
                <a:cs typeface="Sylfaen"/>
              </a:rPr>
              <a:t>ს</a:t>
            </a:r>
            <a:r>
              <a:rPr dirty="0" smtClean="0" sz="1100" spc="-66">
                <a:latin typeface="Sylfaen"/>
                <a:cs typeface="Sylfaen"/>
              </a:rPr>
              <a:t>ც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31">
                <a:latin typeface="Sylfaen"/>
                <a:cs typeface="Sylfaen"/>
              </a:rPr>
              <a:t>ნ</a:t>
            </a:r>
            <a:r>
              <a:rPr dirty="0" smtClean="0" sz="1100" spc="-66">
                <a:latin typeface="Sylfaen"/>
                <a:cs typeface="Sylfaen"/>
              </a:rPr>
              <a:t>ც</a:t>
            </a:r>
            <a:r>
              <a:rPr dirty="0" smtClean="0" sz="1100" spc="-159">
                <a:latin typeface="Sylfaen"/>
                <a:cs typeface="Sylfaen"/>
              </a:rPr>
              <a:t>ი</a:t>
            </a:r>
            <a:r>
              <a:rPr dirty="0" smtClean="0" sz="1100" spc="-218">
                <a:latin typeface="Sylfaen"/>
                <a:cs typeface="Sylfaen"/>
              </a:rPr>
              <a:t>უ</a:t>
            </a:r>
            <a:r>
              <a:rPr dirty="0" smtClean="0" sz="1100" spc="0">
                <a:latin typeface="Sylfaen"/>
                <a:cs typeface="Sylfaen"/>
              </a:rPr>
              <a:t>რი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34">
                <a:latin typeface="Sylfaen"/>
                <a:cs typeface="Sylfaen"/>
              </a:rPr>
              <a:t> </a:t>
            </a:r>
            <a:r>
              <a:rPr dirty="0" smtClean="0" sz="1100" spc="-9">
                <a:latin typeface="Times New Roman"/>
                <a:cs typeface="Times New Roman"/>
              </a:rPr>
              <a:t>(</a:t>
            </a:r>
            <a:r>
              <a:rPr dirty="0" smtClean="0" sz="1100" spc="-4">
                <a:latin typeface="Times New Roman"/>
                <a:cs typeface="Times New Roman"/>
              </a:rPr>
              <a:t>X</a:t>
            </a:r>
            <a:r>
              <a:rPr dirty="0" smtClean="0" sz="1100" spc="-4">
                <a:latin typeface="Times New Roman"/>
                <a:cs typeface="Times New Roman"/>
              </a:rPr>
              <a:t>R</a:t>
            </a:r>
            <a:r>
              <a:rPr dirty="0" smtClean="0" sz="1100" spc="0">
                <a:latin typeface="Times New Roman"/>
                <a:cs typeface="Times New Roman"/>
              </a:rPr>
              <a:t>F)</a:t>
            </a:r>
            <a:r>
              <a:rPr dirty="0" smtClean="0" sz="1100" spc="0">
                <a:latin typeface="Times New Roman"/>
                <a:cs typeface="Times New Roman"/>
              </a:rPr>
              <a:t>   </a:t>
            </a:r>
            <a:r>
              <a:rPr dirty="0" smtClean="0" sz="1100" spc="44">
                <a:latin typeface="Times New Roman"/>
                <a:cs typeface="Times New Roma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15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ყ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ბი</a:t>
            </a:r>
            <a:r>
              <a:rPr dirty="0" smtClean="0" sz="1100" spc="9">
                <a:latin typeface="Sylfaen"/>
                <a:cs typeface="Sylfaen"/>
              </a:rPr>
              <a:t>თ</a:t>
            </a:r>
            <a:r>
              <a:rPr dirty="0" smtClean="0" sz="1100" spc="0">
                <a:latin typeface="Calibri"/>
                <a:cs typeface="Calibri"/>
              </a:rPr>
              <a:t>,</a:t>
            </a:r>
            <a:r>
              <a:rPr dirty="0" smtClean="0" sz="1100" spc="0">
                <a:latin typeface="Calibri"/>
                <a:cs typeface="Calibri"/>
              </a:rPr>
              <a:t>   </a:t>
            </a:r>
            <a:r>
              <a:rPr dirty="0" smtClean="0" sz="1100" spc="20">
                <a:latin typeface="Calibri"/>
                <a:cs typeface="Calibri"/>
              </a:rPr>
              <a:t> </a:t>
            </a:r>
            <a:r>
              <a:rPr dirty="0" smtClean="0" sz="1100" spc="90">
                <a:latin typeface="Sylfaen"/>
                <a:cs typeface="Sylfaen"/>
              </a:rPr>
              <a:t>რ</a:t>
            </a:r>
            <a:r>
              <a:rPr dirty="0" smtClean="0" sz="1100" spc="83">
                <a:latin typeface="Sylfaen"/>
                <a:cs typeface="Sylfaen"/>
              </a:rPr>
              <a:t>ო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-70">
                <a:latin typeface="Sylfaen"/>
                <a:cs typeface="Sylfaen"/>
              </a:rPr>
              <a:t>ც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50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შ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4">
                <a:latin typeface="Sylfaen"/>
                <a:cs typeface="Sylfaen"/>
              </a:rPr>
              <a:t>უ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26">
                <a:latin typeface="Sylfaen"/>
                <a:cs typeface="Sylfaen"/>
              </a:rPr>
              <a:t> 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10">
                <a:latin typeface="Sylfaen"/>
                <a:cs typeface="Sylfaen"/>
              </a:rPr>
              <a:t>ვე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0604" y="4764151"/>
            <a:ext cx="2798118" cy="175370"/>
          </a:xfrm>
          <a:prstGeom prst="rect">
            <a:avLst/>
          </a:prstGeom>
        </p:spPr>
        <p:txBody>
          <a:bodyPr wrap="square" lIns="0" tIns="7842" rIns="0" bIns="0" rtlCol="0">
            <a:noAutofit/>
          </a:bodyPr>
          <a:lstStyle/>
          <a:p>
            <a:pPr marL="12700">
              <a:lnSpc>
                <a:spcPts val="1235"/>
              </a:lnSpc>
            </a:pP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4">
                <a:latin typeface="Sylfaen"/>
                <a:cs typeface="Sylfaen"/>
              </a:rPr>
              <a:t>ო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ტ</a:t>
            </a:r>
            <a:r>
              <a:rPr dirty="0" smtClean="0" sz="1100" spc="0">
                <a:latin typeface="Sylfaen"/>
                <a:cs typeface="Sylfaen"/>
              </a:rPr>
              <a:t>ორიი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67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ხ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ძ</a:t>
            </a:r>
            <a:r>
              <a:rPr dirty="0" smtClean="0" sz="1100" spc="0">
                <a:latin typeface="Sylfaen"/>
                <a:cs typeface="Sylfaen"/>
              </a:rPr>
              <a:t>ღვ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82">
                <a:latin typeface="Sylfaen"/>
                <a:cs typeface="Sylfaen"/>
              </a:rPr>
              <a:t> </a:t>
            </a:r>
            <a:r>
              <a:rPr dirty="0" smtClean="0" sz="1100" spc="30">
                <a:latin typeface="Sylfaen"/>
                <a:cs typeface="Sylfaen"/>
              </a:rPr>
              <a:t>პ</a:t>
            </a:r>
            <a:r>
              <a:rPr dirty="0" smtClean="0" sz="1100" spc="34">
                <a:latin typeface="Sylfaen"/>
                <a:cs typeface="Sylfaen"/>
              </a:rPr>
              <a:t>რ</a:t>
            </a:r>
            <a:r>
              <a:rPr dirty="0" smtClean="0" sz="1100" spc="92">
                <a:latin typeface="Sylfaen"/>
                <a:cs typeface="Sylfaen"/>
              </a:rPr>
              <a:t>ო</a:t>
            </a:r>
            <a:r>
              <a:rPr dirty="0" smtClean="0" sz="1100" spc="95">
                <a:latin typeface="Sylfaen"/>
                <a:cs typeface="Sylfaen"/>
              </a:rPr>
              <a:t>ფ</a:t>
            </a:r>
            <a:r>
              <a:rPr dirty="0" smtClean="0" sz="1100" spc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70401" y="4764151"/>
            <a:ext cx="2712844" cy="175370"/>
          </a:xfrm>
          <a:prstGeom prst="rect">
            <a:avLst/>
          </a:prstGeom>
        </p:spPr>
        <p:txBody>
          <a:bodyPr wrap="square" lIns="0" tIns="7842" rIns="0" bIns="0" rtlCol="0">
            <a:noAutofit/>
          </a:bodyPr>
          <a:lstStyle/>
          <a:p>
            <a:pPr marL="12700">
              <a:lnSpc>
                <a:spcPts val="1235"/>
              </a:lnSpc>
            </a:pPr>
            <a:r>
              <a:rPr dirty="0" smtClean="0" sz="1100" spc="-1">
                <a:latin typeface="Sylfaen"/>
                <a:cs typeface="Sylfaen"/>
              </a:rPr>
              <a:t>მ</a:t>
            </a:r>
            <a:r>
              <a:rPr dirty="0" smtClean="0" sz="1100" spc="-16">
                <a:latin typeface="Sylfaen"/>
                <a:cs typeface="Sylfaen"/>
              </a:rPr>
              <a:t>ი</a:t>
            </a:r>
            <a:r>
              <a:rPr dirty="0" smtClean="0" sz="1100" spc="-15">
                <a:latin typeface="Sylfaen"/>
                <a:cs typeface="Sylfaen"/>
              </a:rPr>
              <a:t>ხ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-10">
                <a:latin typeface="Sylfaen"/>
                <a:cs typeface="Sylfaen"/>
              </a:rPr>
              <a:t>ლ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193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გ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0">
                <a:latin typeface="Sylfaen"/>
                <a:cs typeface="Sylfaen"/>
              </a:rPr>
              <a:t>ოკ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Calibri"/>
                <a:cs typeface="Calibri"/>
              </a:rPr>
              <a:t>.</a:t>
            </a:r>
            <a:r>
              <a:rPr dirty="0" smtClean="0" sz="1100" spc="0">
                <a:latin typeface="Calibri"/>
                <a:cs typeface="Calibri"/>
              </a:rPr>
              <a:t>   </a:t>
            </a:r>
            <a:r>
              <a:rPr dirty="0" smtClean="0" sz="1100" spc="11">
                <a:latin typeface="Calibri"/>
                <a:cs typeface="Calibri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ღ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იშ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ვი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Calibri"/>
                <a:cs typeface="Calibri"/>
              </a:rPr>
              <a:t>,</a:t>
            </a:r>
            <a:r>
              <a:rPr dirty="0" smtClean="0" sz="1100" spc="0">
                <a:latin typeface="Calibri"/>
                <a:cs typeface="Calibri"/>
              </a:rPr>
              <a:t> </a:t>
            </a:r>
            <a:r>
              <a:rPr dirty="0" smtClean="0" sz="1100" spc="160">
                <a:latin typeface="Calibri"/>
                <a:cs typeface="Calibri"/>
              </a:rPr>
              <a:t> </a:t>
            </a:r>
            <a:r>
              <a:rPr dirty="0" smtClean="0" sz="1100" spc="54">
                <a:latin typeface="Sylfaen"/>
                <a:cs typeface="Sylfaen"/>
              </a:rPr>
              <a:t>რომ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30604" y="5056758"/>
            <a:ext cx="5546570" cy="1940416"/>
          </a:xfrm>
          <a:prstGeom prst="rect">
            <a:avLst/>
          </a:prstGeom>
        </p:spPr>
        <p:txBody>
          <a:bodyPr wrap="square" lIns="0" tIns="7842" rIns="0" bIns="0" rtlCol="0">
            <a:noAutofit/>
          </a:bodyPr>
          <a:lstStyle/>
          <a:p>
            <a:pPr marL="12700" marR="6569" algn="just">
              <a:lnSpc>
                <a:spcPts val="1235"/>
              </a:lnSpc>
            </a:pPr>
            <a:r>
              <a:rPr dirty="0" smtClean="0" sz="1100" spc="-6">
                <a:latin typeface="Sylfaen"/>
                <a:cs typeface="Sylfaen"/>
              </a:rPr>
              <a:t>ს</a:t>
            </a:r>
            <a:r>
              <a:rPr dirty="0" smtClean="0" sz="1100" spc="-6">
                <a:latin typeface="Sylfaen"/>
                <a:cs typeface="Sylfaen"/>
              </a:rPr>
              <a:t>ოფ</a:t>
            </a:r>
            <a:r>
              <a:rPr dirty="0" smtClean="0" sz="1100" spc="60">
                <a:latin typeface="Calibri"/>
                <a:cs typeface="Calibri"/>
              </a:rPr>
              <a:t>.</a:t>
            </a:r>
            <a:r>
              <a:rPr dirty="0" smtClean="0" sz="1100" spc="-6">
                <a:latin typeface="Sylfaen"/>
                <a:cs typeface="Sylfaen"/>
              </a:rPr>
              <a:t>ქ</a:t>
            </a:r>
            <a:r>
              <a:rPr dirty="0" smtClean="0" sz="1100" spc="-6">
                <a:latin typeface="Sylfaen"/>
                <a:cs typeface="Sylfaen"/>
              </a:rPr>
              <a:t>ო</a:t>
            </a:r>
            <a:r>
              <a:rPr dirty="0" smtClean="0" sz="1100" spc="-6">
                <a:latin typeface="Sylfaen"/>
                <a:cs typeface="Sylfaen"/>
              </a:rPr>
              <a:t>ბუ</a:t>
            </a:r>
            <a:r>
              <a:rPr dirty="0" smtClean="0" sz="1100" spc="-6">
                <a:latin typeface="Sylfaen"/>
                <a:cs typeface="Sylfaen"/>
              </a:rPr>
              <a:t>ლ</a:t>
            </a:r>
            <a:r>
              <a:rPr dirty="0" smtClean="0" sz="1100" spc="-6">
                <a:latin typeface="Sylfaen"/>
                <a:cs typeface="Sylfaen"/>
              </a:rPr>
              <a:t>ე</a:t>
            </a:r>
            <a:r>
              <a:rPr dirty="0" smtClean="0" sz="1100" spc="-6">
                <a:latin typeface="Sylfaen"/>
                <a:cs typeface="Sylfaen"/>
              </a:rPr>
              <a:t>თი</a:t>
            </a:r>
            <a:r>
              <a:rPr dirty="0" smtClean="0" sz="1100" spc="-6">
                <a:latin typeface="Sylfaen"/>
                <a:cs typeface="Sylfaen"/>
              </a:rPr>
              <a:t>ს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ო</a:t>
            </a:r>
            <a:r>
              <a:rPr dirty="0" smtClean="0" sz="1100" spc="-6">
                <a:latin typeface="Sylfaen"/>
                <a:cs typeface="Sylfaen"/>
              </a:rPr>
              <a:t>ბ</a:t>
            </a:r>
            <a:r>
              <a:rPr dirty="0" smtClean="0" sz="1100" spc="-6">
                <a:latin typeface="Sylfaen"/>
                <a:cs typeface="Sylfaen"/>
              </a:rPr>
              <a:t>ს</a:t>
            </a:r>
            <a:r>
              <a:rPr dirty="0" smtClean="0" sz="1100" spc="-6">
                <a:latin typeface="Sylfaen"/>
                <a:cs typeface="Sylfaen"/>
              </a:rPr>
              <a:t>ი</a:t>
            </a:r>
            <a:r>
              <a:rPr dirty="0" smtClean="0" sz="1100" spc="-6">
                <a:latin typeface="Sylfaen"/>
                <a:cs typeface="Sylfaen"/>
              </a:rPr>
              <a:t>დ</a:t>
            </a:r>
            <a:r>
              <a:rPr dirty="0" smtClean="0" sz="1100" spc="-6">
                <a:latin typeface="Sylfaen"/>
                <a:cs typeface="Sylfaen"/>
              </a:rPr>
              <a:t>ი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ნ</a:t>
            </a:r>
            <a:r>
              <a:rPr dirty="0" smtClean="0" sz="1100" spc="-6">
                <a:latin typeface="Sylfaen"/>
                <a:cs typeface="Sylfaen"/>
              </a:rPr>
              <a:t>ის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შ</a:t>
            </a:r>
            <a:r>
              <a:rPr dirty="0" smtClean="0" sz="1100" spc="-6">
                <a:latin typeface="Sylfaen"/>
                <a:cs typeface="Sylfaen"/>
              </a:rPr>
              <a:t>ე</a:t>
            </a:r>
            <a:r>
              <a:rPr dirty="0" smtClean="0" sz="1100" spc="-6">
                <a:latin typeface="Sylfaen"/>
                <a:cs typeface="Sylfaen"/>
              </a:rPr>
              <a:t>ს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ხ</a:t>
            </a:r>
            <a:r>
              <a:rPr dirty="0" smtClean="0" sz="1100" spc="-6">
                <a:latin typeface="Sylfaen"/>
                <a:cs typeface="Sylfaen"/>
              </a:rPr>
              <a:t>ე</a:t>
            </a:r>
            <a:r>
              <a:rPr dirty="0" smtClean="0" sz="1100" spc="-6">
                <a:latin typeface="Sylfaen"/>
                <a:cs typeface="Sylfaen"/>
              </a:rPr>
              <a:t>ბ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უ</a:t>
            </a:r>
            <a:r>
              <a:rPr dirty="0" smtClean="0" sz="1100" spc="-6">
                <a:latin typeface="Sylfaen"/>
                <a:cs typeface="Sylfaen"/>
              </a:rPr>
              <a:t>კ</a:t>
            </a:r>
            <a:r>
              <a:rPr dirty="0" smtClean="0" sz="1100" spc="-6">
                <a:latin typeface="Sylfaen"/>
                <a:cs typeface="Sylfaen"/>
              </a:rPr>
              <a:t>ვე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რ</a:t>
            </a:r>
            <a:r>
              <a:rPr dirty="0" smtClean="0" sz="1100" spc="-6">
                <a:latin typeface="Sylfaen"/>
                <a:cs typeface="Sylfaen"/>
              </a:rPr>
              <a:t>ს</a:t>
            </a:r>
            <a:r>
              <a:rPr dirty="0" smtClean="0" sz="1100" spc="-6">
                <a:latin typeface="Sylfaen"/>
                <a:cs typeface="Sylfaen"/>
              </a:rPr>
              <a:t>ე</a:t>
            </a:r>
            <a:r>
              <a:rPr dirty="0" smtClean="0" sz="1100" spc="-6">
                <a:latin typeface="Sylfaen"/>
                <a:cs typeface="Sylfaen"/>
              </a:rPr>
              <a:t>ბ</a:t>
            </a:r>
            <a:r>
              <a:rPr dirty="0" smtClean="0" sz="1100" spc="-6">
                <a:latin typeface="Sylfaen"/>
                <a:cs typeface="Sylfaen"/>
              </a:rPr>
              <a:t>ო</a:t>
            </a:r>
            <a:r>
              <a:rPr dirty="0" smtClean="0" sz="1100" spc="-6">
                <a:latin typeface="Sylfaen"/>
                <a:cs typeface="Sylfaen"/>
              </a:rPr>
              <a:t>ბ</a:t>
            </a:r>
            <a:r>
              <a:rPr dirty="0" smtClean="0" sz="1100" spc="-6">
                <a:latin typeface="Sylfaen"/>
                <a:cs typeface="Sylfaen"/>
              </a:rPr>
              <a:t>დ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გ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მ</a:t>
            </a:r>
            <a:r>
              <a:rPr dirty="0" smtClean="0" sz="1100" spc="-6">
                <a:latin typeface="Sylfaen"/>
                <a:cs typeface="Sylfaen"/>
              </a:rPr>
              <a:t>ოკ</a:t>
            </a:r>
            <a:r>
              <a:rPr dirty="0" smtClean="0" sz="1100" spc="-6">
                <a:latin typeface="Sylfaen"/>
                <a:cs typeface="Sylfaen"/>
              </a:rPr>
              <a:t>ვ</a:t>
            </a:r>
            <a:r>
              <a:rPr dirty="0" smtClean="0" sz="1100" spc="-6">
                <a:latin typeface="Sylfaen"/>
                <a:cs typeface="Sylfaen"/>
              </a:rPr>
              <a:t>ლ</a:t>
            </a:r>
            <a:r>
              <a:rPr dirty="0" smtClean="0" sz="1100" spc="-6">
                <a:latin typeface="Sylfaen"/>
                <a:cs typeface="Sylfaen"/>
              </a:rPr>
              <a:t>ე</a:t>
            </a:r>
            <a:r>
              <a:rPr dirty="0" smtClean="0" sz="1100" spc="-6">
                <a:latin typeface="Sylfaen"/>
                <a:cs typeface="Sylfaen"/>
              </a:rPr>
              <a:t>ვ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60">
                <a:latin typeface="Calibri"/>
                <a:cs typeface="Calibri"/>
              </a:rPr>
              <a:t>,</a:t>
            </a:r>
            <a:r>
              <a:rPr dirty="0" smtClean="0" sz="1100" spc="60">
                <a:latin typeface="Calibri"/>
                <a:cs typeface="Calibri"/>
              </a:rPr>
              <a:t> </a:t>
            </a:r>
            <a:r>
              <a:rPr dirty="0" smtClean="0" sz="1100" spc="60">
                <a:latin typeface="Calibri"/>
                <a:cs typeface="Calibri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თ</a:t>
            </a:r>
            <a:r>
              <a:rPr dirty="0" smtClean="0" sz="1100" spc="-6">
                <a:latin typeface="Sylfaen"/>
                <a:cs typeface="Sylfaen"/>
              </a:rPr>
              <a:t>უ</a:t>
            </a:r>
            <a:r>
              <a:rPr dirty="0" smtClean="0" sz="1100" spc="-6">
                <a:latin typeface="Sylfaen"/>
                <a:cs typeface="Sylfaen"/>
              </a:rPr>
              <a:t>მ</a:t>
            </a:r>
            <a:r>
              <a:rPr dirty="0" smtClean="0" sz="1100" spc="-6">
                <a:latin typeface="Sylfaen"/>
                <a:cs typeface="Sylfaen"/>
              </a:rPr>
              <a:t>ც</a:t>
            </a:r>
            <a:r>
              <a:rPr dirty="0" smtClean="0" sz="1100" spc="-6">
                <a:latin typeface="Sylfaen"/>
                <a:cs typeface="Sylfaen"/>
              </a:rPr>
              <a:t>ა</a:t>
            </a:r>
            <a:r>
              <a:rPr dirty="0" smtClean="0" sz="1100" spc="60">
                <a:latin typeface="Calibri"/>
                <a:cs typeface="Calibri"/>
              </a:rPr>
              <a:t>,</a:t>
            </a:r>
            <a:r>
              <a:rPr dirty="0" smtClean="0" sz="1100" spc="60">
                <a:latin typeface="Calibri"/>
                <a:cs typeface="Calibri"/>
              </a:rPr>
              <a:t> </a:t>
            </a:r>
            <a:r>
              <a:rPr dirty="0" smtClean="0" sz="1100" spc="-6">
                <a:latin typeface="Sylfaen"/>
                <a:cs typeface="Sylfaen"/>
              </a:rPr>
              <a:t>რ</a:t>
            </a:r>
            <a:r>
              <a:rPr dirty="0" smtClean="0" sz="1100" spc="-6">
                <a:latin typeface="Sylfaen"/>
                <a:cs typeface="Sylfaen"/>
              </a:rPr>
              <a:t>ო</a:t>
            </a:r>
            <a:r>
              <a:rPr dirty="0" smtClean="0" sz="1100" spc="-6">
                <a:latin typeface="Sylfaen"/>
                <a:cs typeface="Sylfaen"/>
              </a:rPr>
              <a:t>გ</a:t>
            </a:r>
            <a:r>
              <a:rPr dirty="0" smtClean="0" sz="1100" spc="-6">
                <a:latin typeface="Sylfaen"/>
                <a:cs typeface="Sylfaen"/>
              </a:rPr>
              <a:t>ო</a:t>
            </a:r>
            <a:r>
              <a:rPr dirty="0" smtClean="0" sz="1100" spc="-6">
                <a:latin typeface="Sylfaen"/>
                <a:cs typeface="Sylfaen"/>
              </a:rPr>
              <a:t>რ</a:t>
            </a:r>
            <a:r>
              <a:rPr dirty="0" smtClean="0" sz="1100" spc="-6">
                <a:latin typeface="Sylfaen"/>
                <a:cs typeface="Sylfaen"/>
              </a:rPr>
              <a:t>ც</a:t>
            </a:r>
            <a:endParaRPr sz="1100">
              <a:latin typeface="Sylfaen"/>
              <a:cs typeface="Sylfaen"/>
            </a:endParaRPr>
          </a:p>
          <a:p>
            <a:pPr marL="12700" algn="just">
              <a:lnSpc>
                <a:spcPts val="1448"/>
              </a:lnSpc>
              <a:spcBef>
                <a:spcPts val="807"/>
              </a:spcBef>
            </a:pP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ვტ</a:t>
            </a:r>
            <a:r>
              <a:rPr dirty="0" smtClean="0" sz="1100" spc="-8">
                <a:latin typeface="Sylfaen"/>
                <a:cs typeface="Sylfaen"/>
              </a:rPr>
              <a:t>ო</a:t>
            </a:r>
            <a:r>
              <a:rPr dirty="0" smtClean="0" sz="1100" spc="-8">
                <a:latin typeface="Sylfaen"/>
                <a:cs typeface="Sylfaen"/>
              </a:rPr>
              <a:t>რ</a:t>
            </a:r>
            <a:r>
              <a:rPr dirty="0" smtClean="0" sz="1100" spc="-8">
                <a:latin typeface="Sylfaen"/>
                <a:cs typeface="Sylfaen"/>
              </a:rPr>
              <a:t>ე</a:t>
            </a:r>
            <a:r>
              <a:rPr dirty="0" smtClean="0" sz="1100" spc="-8">
                <a:latin typeface="Sylfaen"/>
                <a:cs typeface="Sylfaen"/>
              </a:rPr>
              <a:t>ბი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ღ</a:t>
            </a:r>
            <a:r>
              <a:rPr dirty="0" smtClean="0" sz="1100" spc="-8">
                <a:latin typeface="Sylfaen"/>
                <a:cs typeface="Sylfaen"/>
              </a:rPr>
              <a:t>ნ</a:t>
            </a:r>
            <a:r>
              <a:rPr dirty="0" smtClean="0" sz="1100" spc="-8">
                <a:latin typeface="Sylfaen"/>
                <a:cs typeface="Sylfaen"/>
              </a:rPr>
              <a:t>იშ</a:t>
            </a:r>
            <a:r>
              <a:rPr dirty="0" smtClean="0" sz="1100" spc="-8">
                <a:latin typeface="Sylfaen"/>
                <a:cs typeface="Sylfaen"/>
              </a:rPr>
              <a:t>ნ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ვ</a:t>
            </a:r>
            <a:r>
              <a:rPr dirty="0" smtClean="0" sz="1100" spc="-8">
                <a:latin typeface="Sylfaen"/>
                <a:cs typeface="Sylfaen"/>
              </a:rPr>
              <a:t>ე</a:t>
            </a:r>
            <a:r>
              <a:rPr dirty="0" smtClean="0" sz="1100" spc="-8">
                <a:latin typeface="Sylfaen"/>
                <a:cs typeface="Sylfaen"/>
              </a:rPr>
              <a:t>ნ</a:t>
            </a:r>
            <a:r>
              <a:rPr dirty="0" smtClean="0" sz="1100" spc="29">
                <a:latin typeface="Calibri"/>
                <a:cs typeface="Calibri"/>
              </a:rPr>
              <a:t>,</a:t>
            </a:r>
            <a:r>
              <a:rPr dirty="0" smtClean="0" sz="1100" spc="29">
                <a:latin typeface="Calibri"/>
                <a:cs typeface="Calibri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ს</a:t>
            </a:r>
            <a:r>
              <a:rPr dirty="0" smtClean="0" sz="1100" spc="-8">
                <a:latin typeface="Sylfaen"/>
                <a:cs typeface="Sylfaen"/>
              </a:rPr>
              <a:t>ოფ</a:t>
            </a:r>
            <a:r>
              <a:rPr dirty="0" smtClean="0" sz="1100" spc="29">
                <a:latin typeface="Calibri"/>
                <a:cs typeface="Calibri"/>
              </a:rPr>
              <a:t>.</a:t>
            </a:r>
            <a:r>
              <a:rPr dirty="0" smtClean="0" sz="1100" spc="29">
                <a:latin typeface="Calibri"/>
                <a:cs typeface="Calibri"/>
              </a:rPr>
              <a:t> </a:t>
            </a:r>
            <a:r>
              <a:rPr dirty="0" smtClean="0" sz="1100" spc="29">
                <a:latin typeface="Calibri"/>
                <a:cs typeface="Calibri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ქ</a:t>
            </a:r>
            <a:r>
              <a:rPr dirty="0" smtClean="0" sz="1100" spc="-8">
                <a:latin typeface="Sylfaen"/>
                <a:cs typeface="Sylfaen"/>
              </a:rPr>
              <a:t>ო</a:t>
            </a:r>
            <a:r>
              <a:rPr dirty="0" smtClean="0" sz="1100" spc="-8">
                <a:latin typeface="Sylfaen"/>
                <a:cs typeface="Sylfaen"/>
              </a:rPr>
              <a:t>ბ</a:t>
            </a:r>
            <a:r>
              <a:rPr dirty="0" smtClean="0" sz="1100" spc="-8">
                <a:latin typeface="Sylfaen"/>
                <a:cs typeface="Sylfaen"/>
              </a:rPr>
              <a:t>უ</a:t>
            </a:r>
            <a:r>
              <a:rPr dirty="0" smtClean="0" sz="1100" spc="-8">
                <a:latin typeface="Sylfaen"/>
                <a:cs typeface="Sylfaen"/>
              </a:rPr>
              <a:t>ლ</a:t>
            </a:r>
            <a:r>
              <a:rPr dirty="0" smtClean="0" sz="1100" spc="-8">
                <a:latin typeface="Sylfaen"/>
                <a:cs typeface="Sylfaen"/>
              </a:rPr>
              <a:t>ე</a:t>
            </a:r>
            <a:r>
              <a:rPr dirty="0" smtClean="0" sz="1100" spc="-8">
                <a:latin typeface="Sylfaen"/>
                <a:cs typeface="Sylfaen"/>
              </a:rPr>
              <a:t>თ</a:t>
            </a:r>
            <a:r>
              <a:rPr dirty="0" smtClean="0" sz="1100" spc="-8">
                <a:latin typeface="Sylfaen"/>
                <a:cs typeface="Sylfaen"/>
              </a:rPr>
              <a:t>ი</a:t>
            </a:r>
            <a:r>
              <a:rPr dirty="0" smtClean="0" sz="1100" spc="-8">
                <a:latin typeface="Sylfaen"/>
                <a:cs typeface="Sylfaen"/>
              </a:rPr>
              <a:t>დ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ნ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მ</a:t>
            </a:r>
            <a:r>
              <a:rPr dirty="0" smtClean="0" sz="1100" spc="-8">
                <a:latin typeface="Sylfaen"/>
                <a:cs typeface="Sylfaen"/>
              </a:rPr>
              <a:t>ხ</a:t>
            </a:r>
            <a:r>
              <a:rPr dirty="0" smtClean="0" sz="1100" spc="-8">
                <a:latin typeface="Sylfaen"/>
                <a:cs typeface="Sylfaen"/>
              </a:rPr>
              <a:t>ო</a:t>
            </a:r>
            <a:r>
              <a:rPr dirty="0" smtClean="0" sz="1100" spc="-8">
                <a:latin typeface="Sylfaen"/>
                <a:cs typeface="Sylfaen"/>
              </a:rPr>
              <a:t>ლ</a:t>
            </a:r>
            <a:r>
              <a:rPr dirty="0" smtClean="0" sz="1100" spc="-8">
                <a:latin typeface="Sylfaen"/>
                <a:cs typeface="Sylfaen"/>
              </a:rPr>
              <a:t>ო</a:t>
            </a:r>
            <a:r>
              <a:rPr dirty="0" smtClean="0" sz="1100" spc="-8">
                <a:latin typeface="Sylfaen"/>
                <a:cs typeface="Sylfaen"/>
              </a:rPr>
              <a:t>დ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29">
                <a:latin typeface="Calibri"/>
                <a:cs typeface="Calibri"/>
              </a:rPr>
              <a:t>4</a:t>
            </a:r>
            <a:r>
              <a:rPr dirty="0" smtClean="0" sz="1100" spc="29">
                <a:latin typeface="Calibri"/>
                <a:cs typeface="Calibri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ნ</a:t>
            </a:r>
            <a:r>
              <a:rPr dirty="0" smtClean="0" sz="1100" spc="-8">
                <a:latin typeface="Sylfaen"/>
                <a:cs typeface="Sylfaen"/>
              </a:rPr>
              <a:t>ი</a:t>
            </a:r>
            <a:r>
              <a:rPr dirty="0" smtClean="0" sz="1100" spc="-8">
                <a:latin typeface="Sylfaen"/>
                <a:cs typeface="Sylfaen"/>
              </a:rPr>
              <a:t>მ</a:t>
            </a:r>
            <a:r>
              <a:rPr dirty="0" smtClean="0" sz="1100" spc="-8">
                <a:latin typeface="Sylfaen"/>
                <a:cs typeface="Sylfaen"/>
              </a:rPr>
              <a:t>უ</a:t>
            </a:r>
            <a:r>
              <a:rPr dirty="0" smtClean="0" sz="1100" spc="-8">
                <a:latin typeface="Sylfaen"/>
                <a:cs typeface="Sylfaen"/>
              </a:rPr>
              <a:t>ში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ი</a:t>
            </a:r>
            <a:r>
              <a:rPr dirty="0" smtClean="0" sz="1100" spc="-8">
                <a:latin typeface="Sylfaen"/>
                <a:cs typeface="Sylfaen"/>
              </a:rPr>
              <a:t>ყ</a:t>
            </a:r>
            <a:r>
              <a:rPr dirty="0" smtClean="0" sz="1100" spc="-8">
                <a:latin typeface="Sylfaen"/>
                <a:cs typeface="Sylfaen"/>
              </a:rPr>
              <a:t>ო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შ</a:t>
            </a:r>
            <a:r>
              <a:rPr dirty="0" smtClean="0" sz="1100" spc="-8">
                <a:latin typeface="Sylfaen"/>
                <a:cs typeface="Sylfaen"/>
              </a:rPr>
              <a:t>ე</a:t>
            </a:r>
            <a:r>
              <a:rPr dirty="0" smtClean="0" sz="1100" spc="-8">
                <a:latin typeface="Sylfaen"/>
                <a:cs typeface="Sylfaen"/>
              </a:rPr>
              <a:t>ს</a:t>
            </a:r>
            <a:r>
              <a:rPr dirty="0" smtClean="0" sz="1100" spc="-8">
                <a:latin typeface="Sylfaen"/>
                <a:cs typeface="Sylfaen"/>
              </a:rPr>
              <a:t>წ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ვლ</a:t>
            </a:r>
            <a:r>
              <a:rPr dirty="0" smtClean="0" sz="1100" spc="-8">
                <a:latin typeface="Sylfaen"/>
                <a:cs typeface="Sylfaen"/>
              </a:rPr>
              <a:t>ი</a:t>
            </a:r>
            <a:r>
              <a:rPr dirty="0" smtClean="0" sz="1100" spc="-8">
                <a:latin typeface="Sylfaen"/>
                <a:cs typeface="Sylfaen"/>
              </a:rPr>
              <a:t>ლ</a:t>
            </a:r>
            <a:r>
              <a:rPr dirty="0" smtClean="0" sz="1100" spc="-8">
                <a:latin typeface="Sylfaen"/>
                <a:cs typeface="Sylfaen"/>
              </a:rPr>
              <a:t>ი</a:t>
            </a:r>
            <a:r>
              <a:rPr dirty="0" smtClean="0" sz="1100" spc="-8">
                <a:latin typeface="Sylfaen"/>
                <a:cs typeface="Sylfaen"/>
              </a:rPr>
              <a:t>.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მ</a:t>
            </a:r>
            <a:r>
              <a:rPr dirty="0" smtClean="0" sz="1100" spc="-8">
                <a:latin typeface="Sylfaen"/>
                <a:cs typeface="Sylfaen"/>
              </a:rPr>
              <a:t>ის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endParaRPr sz="1100">
              <a:latin typeface="Sylfaen"/>
              <a:cs typeface="Sylfaen"/>
            </a:endParaRPr>
          </a:p>
          <a:p>
            <a:pPr marL="12700" algn="just">
              <a:lnSpc>
                <a:spcPts val="1448"/>
              </a:lnSpc>
              <a:spcBef>
                <a:spcPts val="867"/>
              </a:spcBef>
            </a:pPr>
            <a:r>
              <a:rPr dirty="0" smtClean="0" sz="1100" spc="-30">
                <a:latin typeface="Sylfaen"/>
                <a:cs typeface="Sylfaen"/>
              </a:rPr>
              <a:t>გ</a:t>
            </a:r>
            <a:r>
              <a:rPr dirty="0" smtClean="0" sz="1100" spc="-30">
                <a:latin typeface="Sylfaen"/>
                <a:cs typeface="Sylfaen"/>
              </a:rPr>
              <a:t>ა</a:t>
            </a:r>
            <a:r>
              <a:rPr dirty="0" smtClean="0" sz="1100" spc="-30">
                <a:latin typeface="Sylfaen"/>
                <a:cs typeface="Sylfaen"/>
              </a:rPr>
              <a:t>თვ</a:t>
            </a:r>
            <a:r>
              <a:rPr dirty="0" smtClean="0" sz="1100" spc="-30">
                <a:latin typeface="Sylfaen"/>
                <a:cs typeface="Sylfaen"/>
              </a:rPr>
              <a:t>ა</a:t>
            </a:r>
            <a:r>
              <a:rPr dirty="0" smtClean="0" sz="1100" spc="-30">
                <a:latin typeface="Sylfaen"/>
                <a:cs typeface="Sylfaen"/>
              </a:rPr>
              <a:t>ლ</a:t>
            </a:r>
            <a:r>
              <a:rPr dirty="0" smtClean="0" sz="1100" spc="-30">
                <a:latin typeface="Sylfaen"/>
                <a:cs typeface="Sylfaen"/>
              </a:rPr>
              <a:t>ი</a:t>
            </a:r>
            <a:r>
              <a:rPr dirty="0" smtClean="0" sz="1100" spc="-30">
                <a:latin typeface="Sylfaen"/>
                <a:cs typeface="Sylfaen"/>
              </a:rPr>
              <a:t>ს</a:t>
            </a:r>
            <a:r>
              <a:rPr dirty="0" smtClean="0" sz="1100" spc="-30">
                <a:latin typeface="Sylfaen"/>
                <a:cs typeface="Sylfaen"/>
              </a:rPr>
              <a:t>წი</a:t>
            </a:r>
            <a:r>
              <a:rPr dirty="0" smtClean="0" sz="1100" spc="-30">
                <a:latin typeface="Sylfaen"/>
                <a:cs typeface="Sylfaen"/>
              </a:rPr>
              <a:t>ნ</a:t>
            </a:r>
            <a:r>
              <a:rPr dirty="0" smtClean="0" sz="1100" spc="-30">
                <a:latin typeface="Sylfaen"/>
                <a:cs typeface="Sylfaen"/>
              </a:rPr>
              <a:t>ე</a:t>
            </a:r>
            <a:r>
              <a:rPr dirty="0" smtClean="0" sz="1100" spc="-30">
                <a:latin typeface="Sylfaen"/>
                <a:cs typeface="Sylfaen"/>
              </a:rPr>
              <a:t>ბ</a:t>
            </a:r>
            <a:r>
              <a:rPr dirty="0" smtClean="0" sz="1100" spc="-30">
                <a:latin typeface="Sylfaen"/>
                <a:cs typeface="Sylfaen"/>
              </a:rPr>
              <a:t>ი</a:t>
            </a:r>
            <a:r>
              <a:rPr dirty="0" smtClean="0" sz="1100" spc="-30">
                <a:latin typeface="Sylfaen"/>
                <a:cs typeface="Sylfaen"/>
              </a:rPr>
              <a:t>თ</a:t>
            </a:r>
            <a:r>
              <a:rPr dirty="0" smtClean="0" sz="1100" spc="44">
                <a:latin typeface="Calibri"/>
                <a:cs typeface="Calibri"/>
              </a:rPr>
              <a:t>,</a:t>
            </a:r>
            <a:r>
              <a:rPr dirty="0" smtClean="0" sz="1100" spc="44">
                <a:latin typeface="Calibri"/>
                <a:cs typeface="Calibri"/>
              </a:rPr>
              <a:t> </a:t>
            </a:r>
            <a:r>
              <a:rPr dirty="0" smtClean="0" sz="1100" spc="-30">
                <a:latin typeface="Sylfaen"/>
                <a:cs typeface="Sylfaen"/>
              </a:rPr>
              <a:t>ჩ</a:t>
            </a:r>
            <a:r>
              <a:rPr dirty="0" smtClean="0" sz="1100" spc="-30">
                <a:latin typeface="Sylfaen"/>
                <a:cs typeface="Sylfaen"/>
              </a:rPr>
              <a:t>ვ</a:t>
            </a:r>
            <a:r>
              <a:rPr dirty="0" smtClean="0" sz="1100" spc="-30">
                <a:latin typeface="Sylfaen"/>
                <a:cs typeface="Sylfaen"/>
              </a:rPr>
              <a:t>ე</a:t>
            </a:r>
            <a:r>
              <a:rPr dirty="0" smtClean="0" sz="1100" spc="-30">
                <a:latin typeface="Sylfaen"/>
                <a:cs typeface="Sylfaen"/>
              </a:rPr>
              <a:t>ნ</a:t>
            </a:r>
            <a:r>
              <a:rPr dirty="0" smtClean="0" sz="1100" spc="-30">
                <a:latin typeface="Sylfaen"/>
                <a:cs typeface="Sylfaen"/>
              </a:rPr>
              <a:t>ი</a:t>
            </a:r>
            <a:r>
              <a:rPr dirty="0" smtClean="0" sz="1100" spc="-30">
                <a:latin typeface="Sylfaen"/>
                <a:cs typeface="Sylfaen"/>
              </a:rPr>
              <a:t> </a:t>
            </a:r>
            <a:r>
              <a:rPr dirty="0" smtClean="0" sz="1100" spc="-30">
                <a:latin typeface="Sylfaen"/>
                <a:cs typeface="Sylfaen"/>
              </a:rPr>
              <a:t>მ</a:t>
            </a:r>
            <a:r>
              <a:rPr dirty="0" smtClean="0" sz="1100" spc="-30">
                <a:latin typeface="Sylfaen"/>
                <a:cs typeface="Sylfaen"/>
              </a:rPr>
              <a:t>ი</a:t>
            </a:r>
            <a:r>
              <a:rPr dirty="0" smtClean="0" sz="1100" spc="-30">
                <a:latin typeface="Sylfaen"/>
                <a:cs typeface="Sylfaen"/>
              </a:rPr>
              <a:t>ზ</a:t>
            </a:r>
            <a:r>
              <a:rPr dirty="0" smtClean="0" sz="1100" spc="-30">
                <a:latin typeface="Sylfaen"/>
                <a:cs typeface="Sylfaen"/>
              </a:rPr>
              <a:t>ა</a:t>
            </a:r>
            <a:r>
              <a:rPr dirty="0" smtClean="0" sz="1100" spc="-30">
                <a:latin typeface="Sylfaen"/>
                <a:cs typeface="Sylfaen"/>
              </a:rPr>
              <a:t>ნ</a:t>
            </a:r>
            <a:r>
              <a:rPr dirty="0" smtClean="0" sz="1100" spc="-30">
                <a:latin typeface="Sylfaen"/>
                <a:cs typeface="Sylfaen"/>
              </a:rPr>
              <a:t>ი</a:t>
            </a:r>
            <a:r>
              <a:rPr dirty="0" smtClean="0" sz="1100" spc="-30">
                <a:latin typeface="Sylfaen"/>
                <a:cs typeface="Sylfaen"/>
              </a:rPr>
              <a:t> </a:t>
            </a:r>
            <a:r>
              <a:rPr dirty="0" smtClean="0" sz="1100" spc="-30">
                <a:latin typeface="Sylfaen"/>
                <a:cs typeface="Sylfaen"/>
              </a:rPr>
              <a:t>ი</a:t>
            </a:r>
            <a:r>
              <a:rPr dirty="0" smtClean="0" sz="1100" spc="-30">
                <a:latin typeface="Sylfaen"/>
                <a:cs typeface="Sylfaen"/>
              </a:rPr>
              <a:t>ყ</a:t>
            </a:r>
            <a:r>
              <a:rPr dirty="0" smtClean="0" sz="1100" spc="-30">
                <a:latin typeface="Sylfaen"/>
                <a:cs typeface="Sylfaen"/>
              </a:rPr>
              <a:t>ო</a:t>
            </a:r>
            <a:r>
              <a:rPr dirty="0" smtClean="0" sz="1100" spc="-30">
                <a:latin typeface="Sylfaen"/>
                <a:cs typeface="Sylfaen"/>
              </a:rPr>
              <a:t> </a:t>
            </a:r>
            <a:r>
              <a:rPr dirty="0" smtClean="0" sz="1100" spc="-30">
                <a:latin typeface="Sylfaen"/>
                <a:cs typeface="Sylfaen"/>
              </a:rPr>
              <a:t>შ</a:t>
            </a:r>
            <a:r>
              <a:rPr dirty="0" smtClean="0" sz="1100" spc="-30">
                <a:latin typeface="Sylfaen"/>
                <a:cs typeface="Sylfaen"/>
              </a:rPr>
              <a:t>ე</a:t>
            </a:r>
            <a:r>
              <a:rPr dirty="0" smtClean="0" sz="1100" spc="-30">
                <a:latin typeface="Sylfaen"/>
                <a:cs typeface="Sylfaen"/>
              </a:rPr>
              <a:t>დ</a:t>
            </a:r>
            <a:r>
              <a:rPr dirty="0" smtClean="0" sz="1100" spc="-30">
                <a:latin typeface="Sylfaen"/>
                <a:cs typeface="Sylfaen"/>
              </a:rPr>
              <a:t>ა</a:t>
            </a:r>
            <a:r>
              <a:rPr dirty="0" smtClean="0" sz="1100" spc="-30">
                <a:latin typeface="Sylfaen"/>
                <a:cs typeface="Sylfaen"/>
              </a:rPr>
              <a:t>რ</a:t>
            </a:r>
            <a:r>
              <a:rPr dirty="0" smtClean="0" sz="1100" spc="-30">
                <a:latin typeface="Sylfaen"/>
                <a:cs typeface="Sylfaen"/>
              </a:rPr>
              <a:t>ე</a:t>
            </a:r>
            <a:r>
              <a:rPr dirty="0" smtClean="0" sz="1100" spc="-30">
                <a:latin typeface="Sylfaen"/>
                <a:cs typeface="Sylfaen"/>
              </a:rPr>
              <a:t>ბ</a:t>
            </a:r>
            <a:r>
              <a:rPr dirty="0" smtClean="0" sz="1100" spc="-30">
                <a:latin typeface="Sylfaen"/>
                <a:cs typeface="Sylfaen"/>
              </a:rPr>
              <a:t>ით</a:t>
            </a:r>
            <a:r>
              <a:rPr dirty="0" smtClean="0" sz="1100" spc="-30">
                <a:latin typeface="Sylfaen"/>
                <a:cs typeface="Sylfaen"/>
              </a:rPr>
              <a:t> </a:t>
            </a:r>
            <a:r>
              <a:rPr dirty="0" smtClean="0" sz="1100" spc="-30">
                <a:latin typeface="Sylfaen"/>
                <a:cs typeface="Sylfaen"/>
              </a:rPr>
              <a:t>მ</a:t>
            </a:r>
            <a:r>
              <a:rPr dirty="0" smtClean="0" sz="1100" spc="-30">
                <a:latin typeface="Sylfaen"/>
                <a:cs typeface="Sylfaen"/>
              </a:rPr>
              <a:t>ე</a:t>
            </a:r>
            <a:r>
              <a:rPr dirty="0" smtClean="0" sz="1100" spc="-30">
                <a:latin typeface="Sylfaen"/>
                <a:cs typeface="Sylfaen"/>
              </a:rPr>
              <a:t>ტ</a:t>
            </a:r>
            <a:r>
              <a:rPr dirty="0" smtClean="0" sz="1100" spc="-30">
                <a:latin typeface="Sylfaen"/>
                <a:cs typeface="Sylfaen"/>
              </a:rPr>
              <a:t> </a:t>
            </a:r>
            <a:r>
              <a:rPr dirty="0" smtClean="0" sz="1100" spc="-30">
                <a:latin typeface="Sylfaen"/>
                <a:cs typeface="Sylfaen"/>
              </a:rPr>
              <a:t>ნ</a:t>
            </a:r>
            <a:r>
              <a:rPr dirty="0" smtClean="0" sz="1100" spc="-30">
                <a:latin typeface="Sylfaen"/>
                <a:cs typeface="Sylfaen"/>
              </a:rPr>
              <a:t>ი</a:t>
            </a:r>
            <a:r>
              <a:rPr dirty="0" smtClean="0" sz="1100" spc="-30">
                <a:latin typeface="Sylfaen"/>
                <a:cs typeface="Sylfaen"/>
              </a:rPr>
              <a:t>მ</a:t>
            </a:r>
            <a:r>
              <a:rPr dirty="0" smtClean="0" sz="1100" spc="-30">
                <a:latin typeface="Sylfaen"/>
                <a:cs typeface="Sylfaen"/>
              </a:rPr>
              <a:t>უ</a:t>
            </a:r>
            <a:r>
              <a:rPr dirty="0" smtClean="0" sz="1100" spc="-30">
                <a:latin typeface="Sylfaen"/>
                <a:cs typeface="Sylfaen"/>
              </a:rPr>
              <a:t>შ</a:t>
            </a:r>
            <a:r>
              <a:rPr dirty="0" smtClean="0" sz="1100" spc="-30">
                <a:latin typeface="Sylfaen"/>
                <a:cs typeface="Sylfaen"/>
              </a:rPr>
              <a:t>ზ</a:t>
            </a:r>
            <a:r>
              <a:rPr dirty="0" smtClean="0" sz="1100" spc="-30">
                <a:latin typeface="Sylfaen"/>
                <a:cs typeface="Sylfaen"/>
              </a:rPr>
              <a:t>ე</a:t>
            </a:r>
            <a:r>
              <a:rPr dirty="0" smtClean="0" sz="1100" spc="-30">
                <a:latin typeface="Sylfaen"/>
                <a:cs typeface="Sylfaen"/>
              </a:rPr>
              <a:t> </a:t>
            </a:r>
            <a:r>
              <a:rPr dirty="0" smtClean="0" sz="1100" spc="-30">
                <a:latin typeface="Sylfaen"/>
                <a:cs typeface="Sylfaen"/>
              </a:rPr>
              <a:t>მ</a:t>
            </a:r>
            <a:r>
              <a:rPr dirty="0" smtClean="0" sz="1100" spc="-30">
                <a:latin typeface="Sylfaen"/>
                <a:cs typeface="Sylfaen"/>
              </a:rPr>
              <a:t>ო</a:t>
            </a:r>
            <a:r>
              <a:rPr dirty="0" smtClean="0" sz="1100" spc="-30">
                <a:latin typeface="Sylfaen"/>
                <a:cs typeface="Sylfaen"/>
              </a:rPr>
              <a:t>მ</a:t>
            </a:r>
            <a:r>
              <a:rPr dirty="0" smtClean="0" sz="1100" spc="-30">
                <a:latin typeface="Sylfaen"/>
                <a:cs typeface="Sylfaen"/>
              </a:rPr>
              <a:t>ხ</a:t>
            </a:r>
            <a:r>
              <a:rPr dirty="0" smtClean="0" sz="1100" spc="-30">
                <a:latin typeface="Sylfaen"/>
                <a:cs typeface="Sylfaen"/>
              </a:rPr>
              <a:t>დ</a:t>
            </a:r>
            <a:r>
              <a:rPr dirty="0" smtClean="0" sz="1100" spc="-30">
                <a:latin typeface="Sylfaen"/>
                <a:cs typeface="Sylfaen"/>
              </a:rPr>
              <a:t>ა</a:t>
            </a:r>
            <a:r>
              <a:rPr dirty="0" smtClean="0" sz="1100" spc="-30">
                <a:latin typeface="Sylfaen"/>
                <a:cs typeface="Sylfaen"/>
              </a:rPr>
              <a:t>რი</a:t>
            </a:r>
            <a:r>
              <a:rPr dirty="0" smtClean="0" sz="1100" spc="-30">
                <a:latin typeface="Sylfaen"/>
                <a:cs typeface="Sylfaen"/>
              </a:rPr>
              <a:t>ყ</a:t>
            </a:r>
            <a:r>
              <a:rPr dirty="0" smtClean="0" sz="1100" spc="-30">
                <a:latin typeface="Sylfaen"/>
                <a:cs typeface="Sylfaen"/>
              </a:rPr>
              <a:t>ო</a:t>
            </a:r>
            <a:r>
              <a:rPr dirty="0" smtClean="0" sz="1100" spc="-30">
                <a:latin typeface="Sylfaen"/>
                <a:cs typeface="Sylfaen"/>
              </a:rPr>
              <a:t> </a:t>
            </a:r>
            <a:r>
              <a:rPr dirty="0" smtClean="0" sz="1100" spc="-30">
                <a:latin typeface="Sylfaen"/>
                <a:cs typeface="Sylfaen"/>
              </a:rPr>
              <a:t>კ</a:t>
            </a:r>
            <a:r>
              <a:rPr dirty="0" smtClean="0" sz="1100" spc="-30">
                <a:latin typeface="Sylfaen"/>
                <a:cs typeface="Sylfaen"/>
              </a:rPr>
              <a:t>ვ</a:t>
            </a:r>
            <a:r>
              <a:rPr dirty="0" smtClean="0" sz="1100" spc="-30">
                <a:latin typeface="Sylfaen"/>
                <a:cs typeface="Sylfaen"/>
              </a:rPr>
              <a:t>ლ</a:t>
            </a:r>
            <a:r>
              <a:rPr dirty="0" smtClean="0" sz="1100" spc="-30">
                <a:latin typeface="Sylfaen"/>
                <a:cs typeface="Sylfaen"/>
              </a:rPr>
              <a:t>ე</a:t>
            </a:r>
            <a:r>
              <a:rPr dirty="0" smtClean="0" sz="1100" spc="-30">
                <a:latin typeface="Sylfaen"/>
                <a:cs typeface="Sylfaen"/>
              </a:rPr>
              <a:t>ვ</a:t>
            </a:r>
            <a:r>
              <a:rPr dirty="0" smtClean="0" sz="1100" spc="-30">
                <a:latin typeface="Sylfaen"/>
                <a:cs typeface="Sylfaen"/>
              </a:rPr>
              <a:t>ა</a:t>
            </a:r>
            <a:r>
              <a:rPr dirty="0" smtClean="0" sz="1100" spc="44">
                <a:latin typeface="Calibri"/>
                <a:cs typeface="Calibri"/>
              </a:rPr>
              <a:t>,</a:t>
            </a:r>
            <a:r>
              <a:rPr dirty="0" smtClean="0" sz="1100" spc="44">
                <a:latin typeface="Calibri"/>
                <a:cs typeface="Calibri"/>
              </a:rPr>
              <a:t> </a:t>
            </a:r>
            <a:r>
              <a:rPr dirty="0" smtClean="0" sz="1100" spc="-30">
                <a:latin typeface="Sylfaen"/>
                <a:cs typeface="Sylfaen"/>
              </a:rPr>
              <a:t>რ</a:t>
            </a:r>
            <a:r>
              <a:rPr dirty="0" smtClean="0" sz="1100" spc="-30">
                <a:latin typeface="Sylfaen"/>
                <a:cs typeface="Sylfaen"/>
              </a:rPr>
              <a:t>ა</a:t>
            </a:r>
            <a:r>
              <a:rPr dirty="0" smtClean="0" sz="1100" spc="-30">
                <a:latin typeface="Sylfaen"/>
                <a:cs typeface="Sylfaen"/>
              </a:rPr>
              <a:t>ც</a:t>
            </a:r>
            <a:r>
              <a:rPr dirty="0" smtClean="0" sz="1100" spc="44">
                <a:latin typeface="Calibri"/>
                <a:cs typeface="Calibri"/>
              </a:rPr>
              <a:t>,</a:t>
            </a:r>
            <a:r>
              <a:rPr dirty="0" smtClean="0" sz="1100" spc="44">
                <a:latin typeface="Calibri"/>
                <a:cs typeface="Calibri"/>
              </a:rPr>
              <a:t> </a:t>
            </a:r>
            <a:endParaRPr sz="1100">
              <a:latin typeface="Sylfaen"/>
              <a:cs typeface="Sylfaen"/>
            </a:endParaRPr>
          </a:p>
          <a:p>
            <a:pPr marL="12700" algn="just">
              <a:lnSpc>
                <a:spcPts val="1448"/>
              </a:lnSpc>
              <a:spcBef>
                <a:spcPts val="867"/>
              </a:spcBef>
            </a:pPr>
            <a:r>
              <a:rPr dirty="0" smtClean="0" sz="1100" spc="-2">
                <a:latin typeface="Sylfaen"/>
                <a:cs typeface="Sylfaen"/>
              </a:rPr>
              <a:t>ბუნ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ბრივ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45">
                <a:latin typeface="Calibri"/>
                <a:cs typeface="Calibri"/>
              </a:rPr>
              <a:t>,</a:t>
            </a:r>
            <a:r>
              <a:rPr dirty="0" smtClean="0" sz="1100" spc="45">
                <a:latin typeface="Calibri"/>
                <a:cs typeface="Calibri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ს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შ</a:t>
            </a:r>
            <a:r>
              <a:rPr dirty="0" smtClean="0" sz="1100" spc="-2">
                <a:latin typeface="Sylfaen"/>
                <a:cs typeface="Sylfaen"/>
              </a:rPr>
              <a:t>უ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ლ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ბ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ს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მ</a:t>
            </a:r>
            <a:r>
              <a:rPr dirty="0" smtClean="0" sz="1100" spc="-2">
                <a:latin typeface="Sylfaen"/>
                <a:cs typeface="Sylfaen"/>
              </a:rPr>
              <a:t>ო</a:t>
            </a:r>
            <a:r>
              <a:rPr dirty="0" smtClean="0" sz="1100" spc="-2">
                <a:latin typeface="Sylfaen"/>
                <a:cs typeface="Sylfaen"/>
              </a:rPr>
              <a:t>გ</a:t>
            </a:r>
            <a:r>
              <a:rPr dirty="0" smtClean="0" sz="1100" spc="-2">
                <a:latin typeface="Sylfaen"/>
                <a:cs typeface="Sylfaen"/>
              </a:rPr>
              <a:t>ვ</a:t>
            </a:r>
            <a:r>
              <a:rPr dirty="0" smtClean="0" sz="1100" spc="-2">
                <a:latin typeface="Sylfaen"/>
                <a:cs typeface="Sylfaen"/>
              </a:rPr>
              <a:t>ც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მ</a:t>
            </a:r>
            <a:r>
              <a:rPr dirty="0" smtClean="0" sz="1100" spc="-2">
                <a:latin typeface="Sylfaen"/>
                <a:cs typeface="Sylfaen"/>
              </a:rPr>
              <a:t>დ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მ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გ</a:t>
            </a:r>
            <a:r>
              <a:rPr dirty="0" smtClean="0" sz="1100" spc="-2">
                <a:latin typeface="Sylfaen"/>
                <a:cs typeface="Sylfaen"/>
              </a:rPr>
              <a:t>ვ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ღ</a:t>
            </a:r>
            <a:r>
              <a:rPr dirty="0" smtClean="0" sz="1100" spc="-2">
                <a:latin typeface="Sylfaen"/>
                <a:cs typeface="Sylfaen"/>
              </a:rPr>
              <a:t>ო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უ</a:t>
            </a:r>
            <a:r>
              <a:rPr dirty="0" smtClean="0" sz="1100" spc="-2">
                <a:latin typeface="Sylfaen"/>
                <a:cs typeface="Sylfaen"/>
              </a:rPr>
              <a:t>ფრო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ვ</a:t>
            </a:r>
            <a:r>
              <a:rPr dirty="0" smtClean="0" sz="1100" spc="-2">
                <a:latin typeface="Sylfaen"/>
                <a:cs typeface="Sylfaen"/>
              </a:rPr>
              <a:t>რ</a:t>
            </a:r>
            <a:r>
              <a:rPr dirty="0" smtClean="0" sz="1100" spc="-2">
                <a:latin typeface="Sylfaen"/>
                <a:cs typeface="Sylfaen"/>
              </a:rPr>
              <a:t>ც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ლ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ნ</a:t>
            </a:r>
            <a:r>
              <a:rPr dirty="0" smtClean="0" sz="1100" spc="-2">
                <a:latin typeface="Sylfaen"/>
                <a:cs typeface="Sylfaen"/>
              </a:rPr>
              <a:t>ფ</a:t>
            </a:r>
            <a:r>
              <a:rPr dirty="0" smtClean="0" sz="1100" spc="-2">
                <a:latin typeface="Sylfaen"/>
                <a:cs typeface="Sylfaen"/>
              </a:rPr>
              <a:t>ო</a:t>
            </a:r>
            <a:r>
              <a:rPr dirty="0" smtClean="0" sz="1100" spc="-2">
                <a:latin typeface="Sylfaen"/>
                <a:cs typeface="Sylfaen"/>
              </a:rPr>
              <a:t>რ</a:t>
            </a:r>
            <a:r>
              <a:rPr dirty="0" smtClean="0" sz="1100" spc="-2">
                <a:latin typeface="Sylfaen"/>
                <a:cs typeface="Sylfaen"/>
              </a:rPr>
              <a:t>მ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ც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45">
                <a:latin typeface="Calibri"/>
                <a:cs typeface="Calibri"/>
              </a:rPr>
              <a:t>,</a:t>
            </a:r>
            <a:r>
              <a:rPr dirty="0" smtClean="0" sz="1100" spc="45">
                <a:latin typeface="Calibri"/>
                <a:cs typeface="Calibri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რ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ც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ს</a:t>
            </a:r>
            <a:r>
              <a:rPr dirty="0" smtClean="0" sz="1100" spc="-2">
                <a:latin typeface="Sylfaen"/>
                <a:cs typeface="Sylfaen"/>
              </a:rPr>
              <a:t>წ</a:t>
            </a:r>
            <a:r>
              <a:rPr dirty="0" smtClean="0" sz="1100" spc="-2">
                <a:latin typeface="Sylfaen"/>
                <a:cs typeface="Sylfaen"/>
              </a:rPr>
              <a:t>ორი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endParaRPr sz="1100">
              <a:latin typeface="Sylfaen"/>
              <a:cs typeface="Sylfaen"/>
            </a:endParaRPr>
          </a:p>
          <a:p>
            <a:pPr marL="12700" algn="just">
              <a:lnSpc>
                <a:spcPts val="1448"/>
              </a:lnSpc>
              <a:spcBef>
                <a:spcPts val="867"/>
              </a:spcBef>
            </a:pPr>
            <a:r>
              <a:rPr dirty="0" smtClean="0" sz="1100" spc="-17">
                <a:latin typeface="Sylfaen"/>
                <a:cs typeface="Sylfaen"/>
              </a:rPr>
              <a:t>დ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ს</a:t>
            </a:r>
            <a:r>
              <a:rPr dirty="0" smtClean="0" sz="1100" spc="-17">
                <a:latin typeface="Sylfaen"/>
                <a:cs typeface="Sylfaen"/>
              </a:rPr>
              <a:t>კ</a:t>
            </a:r>
            <a:r>
              <a:rPr dirty="0" smtClean="0" sz="1100" spc="-17">
                <a:latin typeface="Sylfaen"/>
                <a:cs typeface="Sylfaen"/>
              </a:rPr>
              <a:t>ვ</a:t>
            </a:r>
            <a:r>
              <a:rPr dirty="0" smtClean="0" sz="1100" spc="-17">
                <a:latin typeface="Sylfaen"/>
                <a:cs typeface="Sylfaen"/>
              </a:rPr>
              <a:t>ნ</a:t>
            </a:r>
            <a:r>
              <a:rPr dirty="0" smtClean="0" sz="1100" spc="-17">
                <a:latin typeface="Sylfaen"/>
                <a:cs typeface="Sylfaen"/>
              </a:rPr>
              <a:t>ე</a:t>
            </a:r>
            <a:r>
              <a:rPr dirty="0" smtClean="0" sz="1100" spc="-17">
                <a:latin typeface="Sylfaen"/>
                <a:cs typeface="Sylfaen"/>
              </a:rPr>
              <a:t>ბის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გ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კ</a:t>
            </a:r>
            <a:r>
              <a:rPr dirty="0" smtClean="0" sz="1100" spc="-17">
                <a:latin typeface="Sylfaen"/>
                <a:cs typeface="Sylfaen"/>
              </a:rPr>
              <a:t>ე</a:t>
            </a:r>
            <a:r>
              <a:rPr dirty="0" smtClean="0" sz="1100" spc="-17">
                <a:latin typeface="Sylfaen"/>
                <a:cs typeface="Sylfaen"/>
              </a:rPr>
              <a:t>თ</a:t>
            </a:r>
            <a:r>
              <a:rPr dirty="0" smtClean="0" sz="1100" spc="-17">
                <a:latin typeface="Sylfaen"/>
                <a:cs typeface="Sylfaen"/>
              </a:rPr>
              <a:t>ე</a:t>
            </a:r>
            <a:r>
              <a:rPr dirty="0" smtClean="0" sz="1100" spc="-17">
                <a:latin typeface="Sylfaen"/>
                <a:cs typeface="Sylfaen"/>
              </a:rPr>
              <a:t>ბ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ში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დ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გ</a:t>
            </a:r>
            <a:r>
              <a:rPr dirty="0" smtClean="0" sz="1100" spc="-17">
                <a:latin typeface="Sylfaen"/>
                <a:cs typeface="Sylfaen"/>
              </a:rPr>
              <a:t>ვ</a:t>
            </a:r>
            <a:r>
              <a:rPr dirty="0" smtClean="0" sz="1100" spc="-17">
                <a:latin typeface="Sylfaen"/>
                <a:cs typeface="Sylfaen"/>
              </a:rPr>
              <a:t>ე</a:t>
            </a:r>
            <a:r>
              <a:rPr dirty="0" smtClean="0" sz="1100" spc="-17">
                <a:latin typeface="Sylfaen"/>
                <a:cs typeface="Sylfaen"/>
              </a:rPr>
              <a:t>ხ</a:t>
            </a:r>
            <a:r>
              <a:rPr dirty="0" smtClean="0" sz="1100" spc="-17">
                <a:latin typeface="Sylfaen"/>
                <a:cs typeface="Sylfaen"/>
              </a:rPr>
              <a:t>მ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რ</a:t>
            </a:r>
            <a:r>
              <a:rPr dirty="0" smtClean="0" sz="1100" spc="-17">
                <a:latin typeface="Sylfaen"/>
                <a:cs typeface="Sylfaen"/>
              </a:rPr>
              <a:t>ე</a:t>
            </a:r>
            <a:r>
              <a:rPr dirty="0" smtClean="0" sz="1100" spc="-17">
                <a:latin typeface="Sylfaen"/>
                <a:cs typeface="Sylfaen"/>
              </a:rPr>
              <a:t>ბ</a:t>
            </a:r>
            <a:r>
              <a:rPr dirty="0" smtClean="0" sz="1100" spc="-17">
                <a:latin typeface="Sylfaen"/>
                <a:cs typeface="Sylfaen"/>
              </a:rPr>
              <a:t>ო</a:t>
            </a:r>
            <a:r>
              <a:rPr dirty="0" smtClean="0" sz="1100" spc="-17">
                <a:latin typeface="Sylfaen"/>
                <a:cs typeface="Sylfaen"/>
              </a:rPr>
              <a:t>დ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10">
                <a:latin typeface="Calibri"/>
                <a:cs typeface="Calibri"/>
              </a:rPr>
              <a:t>.</a:t>
            </a:r>
            <a:r>
              <a:rPr dirty="0" smtClean="0" sz="1100" spc="10">
                <a:latin typeface="Calibri"/>
                <a:cs typeface="Calibri"/>
              </a:rPr>
              <a:t> </a:t>
            </a:r>
            <a:r>
              <a:rPr dirty="0" smtClean="0" sz="1100" spc="10">
                <a:latin typeface="Calibri"/>
                <a:cs typeface="Calibri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ნ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ლ</a:t>
            </a:r>
            <a:r>
              <a:rPr dirty="0" smtClean="0" sz="1100" spc="-17">
                <a:latin typeface="Sylfaen"/>
                <a:cs typeface="Sylfaen"/>
              </a:rPr>
              <a:t>იზ</a:t>
            </a:r>
            <a:r>
              <a:rPr dirty="0" smtClean="0" sz="1100" spc="-17">
                <a:latin typeface="Sylfaen"/>
                <a:cs typeface="Sylfaen"/>
              </a:rPr>
              <a:t>ი</a:t>
            </a:r>
            <a:r>
              <a:rPr dirty="0" smtClean="0" sz="1100" spc="-17">
                <a:latin typeface="Sylfaen"/>
                <a:cs typeface="Sylfaen"/>
              </a:rPr>
              <a:t>ს</a:t>
            </a:r>
            <a:r>
              <a:rPr dirty="0" smtClean="0" sz="1100" spc="-17">
                <a:latin typeface="Sylfaen"/>
                <a:cs typeface="Sylfaen"/>
              </a:rPr>
              <a:t>თვის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შ</a:t>
            </a:r>
            <a:r>
              <a:rPr dirty="0" smtClean="0" sz="1100" spc="-17">
                <a:latin typeface="Sylfaen"/>
                <a:cs typeface="Sylfaen"/>
              </a:rPr>
              <a:t>ე</a:t>
            </a:r>
            <a:r>
              <a:rPr dirty="0" smtClean="0" sz="1100" spc="-17">
                <a:latin typeface="Sylfaen"/>
                <a:cs typeface="Sylfaen"/>
              </a:rPr>
              <a:t>რ</a:t>
            </a:r>
            <a:r>
              <a:rPr dirty="0" smtClean="0" sz="1100" spc="-17">
                <a:latin typeface="Sylfaen"/>
                <a:cs typeface="Sylfaen"/>
              </a:rPr>
              <a:t>ჩ</a:t>
            </a:r>
            <a:r>
              <a:rPr dirty="0" smtClean="0" sz="1100" spc="-17">
                <a:latin typeface="Sylfaen"/>
                <a:cs typeface="Sylfaen"/>
              </a:rPr>
              <a:t>ე</a:t>
            </a:r>
            <a:r>
              <a:rPr dirty="0" smtClean="0" sz="1100" spc="-17">
                <a:latin typeface="Sylfaen"/>
                <a:cs typeface="Sylfaen"/>
              </a:rPr>
              <a:t>უ</a:t>
            </a:r>
            <a:r>
              <a:rPr dirty="0" smtClean="0" sz="1100" spc="-17">
                <a:latin typeface="Sylfaen"/>
                <a:cs typeface="Sylfaen"/>
              </a:rPr>
              <a:t>ლ</a:t>
            </a:r>
            <a:r>
              <a:rPr dirty="0" smtClean="0" sz="1100" spc="-17">
                <a:latin typeface="Sylfaen"/>
                <a:cs typeface="Sylfaen"/>
              </a:rPr>
              <a:t>ი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ი</a:t>
            </a:r>
            <a:r>
              <a:rPr dirty="0" smtClean="0" sz="1100" spc="-17">
                <a:latin typeface="Sylfaen"/>
                <a:cs typeface="Sylfaen"/>
              </a:rPr>
              <a:t>ქ</a:t>
            </a:r>
            <a:r>
              <a:rPr dirty="0" smtClean="0" sz="1100" spc="-17">
                <a:latin typeface="Sylfaen"/>
                <a:cs typeface="Sylfaen"/>
              </a:rPr>
              <a:t>ნ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ს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მ</a:t>
            </a:r>
            <a:r>
              <a:rPr dirty="0" smtClean="0" sz="1100" spc="-17">
                <a:latin typeface="Sylfaen"/>
                <a:cs typeface="Sylfaen"/>
              </a:rPr>
              <a:t>ი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ს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ხ</a:t>
            </a:r>
            <a:r>
              <a:rPr dirty="0" smtClean="0" sz="1100" spc="-17">
                <a:latin typeface="Sylfaen"/>
                <a:cs typeface="Sylfaen"/>
              </a:rPr>
              <a:t>ე</a:t>
            </a:r>
            <a:r>
              <a:rPr dirty="0" smtClean="0" sz="1100" spc="-17">
                <a:latin typeface="Sylfaen"/>
                <a:cs typeface="Sylfaen"/>
              </a:rPr>
              <a:t>ო</a:t>
            </a:r>
            <a:r>
              <a:rPr dirty="0" smtClean="0" sz="1100" spc="-17">
                <a:latin typeface="Sylfaen"/>
                <a:cs typeface="Sylfaen"/>
              </a:rPr>
              <a:t>ბ</a:t>
            </a:r>
            <a:r>
              <a:rPr dirty="0" smtClean="0" sz="1100" spc="-17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  <a:p>
            <a:pPr marL="12700" marR="6361" algn="just">
              <a:lnSpc>
                <a:spcPct val="109741"/>
              </a:lnSpc>
              <a:spcBef>
                <a:spcPts val="1052"/>
              </a:spcBef>
            </a:pPr>
            <a:r>
              <a:rPr dirty="0" smtClean="0" sz="1100" spc="29">
                <a:latin typeface="Calibri"/>
                <a:cs typeface="Calibri"/>
              </a:rPr>
              <a:t>5</a:t>
            </a:r>
            <a:r>
              <a:rPr dirty="0" smtClean="0" sz="1100" spc="29">
                <a:latin typeface="Calibri"/>
                <a:cs typeface="Calibri"/>
              </a:rPr>
              <a:t>0</a:t>
            </a:r>
            <a:r>
              <a:rPr dirty="0" smtClean="0" sz="1100" spc="29">
                <a:latin typeface="Calibri"/>
                <a:cs typeface="Calibri"/>
              </a:rPr>
              <a:t> </a:t>
            </a:r>
            <a:r>
              <a:rPr dirty="0" smtClean="0" sz="1100" spc="29">
                <a:latin typeface="Calibri"/>
                <a:cs typeface="Calibri"/>
              </a:rPr>
              <a:t> </a:t>
            </a:r>
            <a:r>
              <a:rPr dirty="0" smtClean="0" sz="1100" spc="-28">
                <a:latin typeface="Sylfaen"/>
                <a:cs typeface="Sylfaen"/>
              </a:rPr>
              <a:t>ე</a:t>
            </a:r>
            <a:r>
              <a:rPr dirty="0" smtClean="0" sz="1100" spc="-28">
                <a:latin typeface="Sylfaen"/>
                <a:cs typeface="Sylfaen"/>
              </a:rPr>
              <a:t>რ</a:t>
            </a:r>
            <a:r>
              <a:rPr dirty="0" smtClean="0" sz="1100" spc="-28">
                <a:latin typeface="Sylfaen"/>
                <a:cs typeface="Sylfaen"/>
              </a:rPr>
              <a:t>თ</a:t>
            </a:r>
            <a:r>
              <a:rPr dirty="0" smtClean="0" sz="1100" spc="29">
                <a:latin typeface="Calibri"/>
                <a:cs typeface="Calibri"/>
              </a:rPr>
              <a:t>.</a:t>
            </a:r>
            <a:r>
              <a:rPr dirty="0" smtClean="0" sz="1100" spc="29">
                <a:latin typeface="Calibri"/>
                <a:cs typeface="Calibri"/>
              </a:rPr>
              <a:t> </a:t>
            </a:r>
            <a:r>
              <a:rPr dirty="0" smtClean="0" sz="1100" spc="29">
                <a:latin typeface="Calibri"/>
                <a:cs typeface="Calibri"/>
              </a:rPr>
              <a:t> </a:t>
            </a:r>
            <a:r>
              <a:rPr dirty="0" smtClean="0" sz="1100" spc="-28">
                <a:latin typeface="Sylfaen"/>
                <a:cs typeface="Sylfaen"/>
              </a:rPr>
              <a:t>ო</a:t>
            </a:r>
            <a:r>
              <a:rPr dirty="0" smtClean="0" sz="1100" spc="-28">
                <a:latin typeface="Sylfaen"/>
                <a:cs typeface="Sylfaen"/>
              </a:rPr>
              <a:t>ბ</a:t>
            </a:r>
            <a:r>
              <a:rPr dirty="0" smtClean="0" sz="1100" spc="-28">
                <a:latin typeface="Sylfaen"/>
                <a:cs typeface="Sylfaen"/>
              </a:rPr>
              <a:t>ს</a:t>
            </a:r>
            <a:r>
              <a:rPr dirty="0" smtClean="0" sz="1100" spc="-28">
                <a:latin typeface="Sylfaen"/>
                <a:cs typeface="Sylfaen"/>
              </a:rPr>
              <a:t>ი</a:t>
            </a:r>
            <a:r>
              <a:rPr dirty="0" smtClean="0" sz="1100" spc="-28">
                <a:latin typeface="Sylfaen"/>
                <a:cs typeface="Sylfaen"/>
              </a:rPr>
              <a:t>დ</a:t>
            </a:r>
            <a:r>
              <a:rPr dirty="0" smtClean="0" sz="1100" spc="-28">
                <a:latin typeface="Sylfaen"/>
                <a:cs typeface="Sylfaen"/>
              </a:rPr>
              <a:t>ი</a:t>
            </a:r>
            <a:r>
              <a:rPr dirty="0" smtClean="0" sz="1100" spc="-28">
                <a:latin typeface="Sylfaen"/>
                <a:cs typeface="Sylfaen"/>
              </a:rPr>
              <a:t>ა</a:t>
            </a:r>
            <a:r>
              <a:rPr dirty="0" smtClean="0" sz="1100" spc="-28">
                <a:latin typeface="Sylfaen"/>
                <a:cs typeface="Sylfaen"/>
              </a:rPr>
              <a:t>ნ</a:t>
            </a:r>
            <a:r>
              <a:rPr dirty="0" smtClean="0" sz="1100" spc="-28">
                <a:latin typeface="Sylfaen"/>
                <a:cs typeface="Sylfaen"/>
              </a:rPr>
              <a:t>ის</a:t>
            </a:r>
            <a:r>
              <a:rPr dirty="0" smtClean="0" sz="1100" spc="-28">
                <a:latin typeface="Sylfaen"/>
                <a:cs typeface="Sylfaen"/>
              </a:rPr>
              <a:t> </a:t>
            </a:r>
            <a:r>
              <a:rPr dirty="0" smtClean="0" sz="1100" spc="-28">
                <a:latin typeface="Sylfaen"/>
                <a:cs typeface="Sylfaen"/>
              </a:rPr>
              <a:t> </a:t>
            </a:r>
            <a:r>
              <a:rPr dirty="0" smtClean="0" sz="1100" spc="-28">
                <a:latin typeface="Sylfaen"/>
                <a:cs typeface="Sylfaen"/>
              </a:rPr>
              <a:t>დ</a:t>
            </a:r>
            <a:r>
              <a:rPr dirty="0" smtClean="0" sz="1100" spc="-28">
                <a:latin typeface="Sylfaen"/>
                <a:cs typeface="Sylfaen"/>
              </a:rPr>
              <a:t>ა</a:t>
            </a:r>
            <a:r>
              <a:rPr dirty="0" smtClean="0" sz="1100" spc="-28">
                <a:latin typeface="Sylfaen"/>
                <a:cs typeface="Sylfaen"/>
              </a:rPr>
              <a:t>უ</a:t>
            </a:r>
            <a:r>
              <a:rPr dirty="0" smtClean="0" sz="1100" spc="-28">
                <a:latin typeface="Sylfaen"/>
                <a:cs typeface="Sylfaen"/>
              </a:rPr>
              <a:t>მ</a:t>
            </a:r>
            <a:r>
              <a:rPr dirty="0" smtClean="0" sz="1100" spc="-28">
                <a:latin typeface="Sylfaen"/>
                <a:cs typeface="Sylfaen"/>
              </a:rPr>
              <a:t>უ</a:t>
            </a:r>
            <a:r>
              <a:rPr dirty="0" smtClean="0" sz="1100" spc="-28">
                <a:latin typeface="Sylfaen"/>
                <a:cs typeface="Sylfaen"/>
              </a:rPr>
              <a:t>შა</a:t>
            </a:r>
            <a:r>
              <a:rPr dirty="0" smtClean="0" sz="1100" spc="-28">
                <a:latin typeface="Sylfaen"/>
                <a:cs typeface="Sylfaen"/>
              </a:rPr>
              <a:t>ვ</a:t>
            </a:r>
            <a:r>
              <a:rPr dirty="0" smtClean="0" sz="1100" spc="-28">
                <a:latin typeface="Sylfaen"/>
                <a:cs typeface="Sylfaen"/>
              </a:rPr>
              <a:t>ე</a:t>
            </a:r>
            <a:r>
              <a:rPr dirty="0" smtClean="0" sz="1100" spc="-28">
                <a:latin typeface="Sylfaen"/>
                <a:cs typeface="Sylfaen"/>
              </a:rPr>
              <a:t>ბ</a:t>
            </a:r>
            <a:r>
              <a:rPr dirty="0" smtClean="0" sz="1100" spc="-28">
                <a:latin typeface="Sylfaen"/>
                <a:cs typeface="Sylfaen"/>
              </a:rPr>
              <a:t>ე</a:t>
            </a:r>
            <a:r>
              <a:rPr dirty="0" smtClean="0" sz="1100" spc="-28">
                <a:latin typeface="Sylfaen"/>
                <a:cs typeface="Sylfaen"/>
              </a:rPr>
              <a:t>ლ</a:t>
            </a:r>
            <a:r>
              <a:rPr dirty="0" smtClean="0" sz="1100" spc="-28">
                <a:latin typeface="Sylfaen"/>
                <a:cs typeface="Sylfaen"/>
              </a:rPr>
              <a:t>ი</a:t>
            </a:r>
            <a:r>
              <a:rPr dirty="0" smtClean="0" sz="1100" spc="-28">
                <a:latin typeface="Sylfaen"/>
                <a:cs typeface="Sylfaen"/>
              </a:rPr>
              <a:t> </a:t>
            </a:r>
            <a:r>
              <a:rPr dirty="0" smtClean="0" sz="1100" spc="-28">
                <a:latin typeface="Sylfaen"/>
                <a:cs typeface="Sylfaen"/>
              </a:rPr>
              <a:t> </a:t>
            </a:r>
            <a:r>
              <a:rPr dirty="0" smtClean="0" sz="1100" spc="-28">
                <a:latin typeface="Sylfaen"/>
                <a:cs typeface="Sylfaen"/>
              </a:rPr>
              <a:t>ა</a:t>
            </a:r>
            <a:r>
              <a:rPr dirty="0" smtClean="0" sz="1100" spc="-28">
                <a:latin typeface="Sylfaen"/>
                <a:cs typeface="Sylfaen"/>
              </a:rPr>
              <a:t>რ</a:t>
            </a:r>
            <a:r>
              <a:rPr dirty="0" smtClean="0" sz="1100" spc="-28">
                <a:latin typeface="Sylfaen"/>
                <a:cs typeface="Sylfaen"/>
              </a:rPr>
              <a:t>ტ</a:t>
            </a:r>
            <a:r>
              <a:rPr dirty="0" smtClean="0" sz="1100" spc="-28">
                <a:latin typeface="Sylfaen"/>
                <a:cs typeface="Sylfaen"/>
              </a:rPr>
              <a:t>ე</a:t>
            </a:r>
            <a:r>
              <a:rPr dirty="0" smtClean="0" sz="1100" spc="-28">
                <a:latin typeface="Sylfaen"/>
                <a:cs typeface="Sylfaen"/>
              </a:rPr>
              <a:t>ფ</a:t>
            </a:r>
            <a:r>
              <a:rPr dirty="0" smtClean="0" sz="1100" spc="-28">
                <a:latin typeface="Sylfaen"/>
                <a:cs typeface="Sylfaen"/>
              </a:rPr>
              <a:t>ა</a:t>
            </a:r>
            <a:r>
              <a:rPr dirty="0" smtClean="0" sz="1100" spc="-28">
                <a:latin typeface="Sylfaen"/>
                <a:cs typeface="Sylfaen"/>
              </a:rPr>
              <a:t>ქ</a:t>
            </a:r>
            <a:r>
              <a:rPr dirty="0" smtClean="0" sz="1100" spc="-28">
                <a:latin typeface="Sylfaen"/>
                <a:cs typeface="Sylfaen"/>
              </a:rPr>
              <a:t>ტ</a:t>
            </a:r>
            <a:r>
              <a:rPr dirty="0" smtClean="0" sz="1100" spc="-28">
                <a:latin typeface="Sylfaen"/>
                <a:cs typeface="Sylfaen"/>
              </a:rPr>
              <a:t>ი</a:t>
            </a:r>
            <a:r>
              <a:rPr dirty="0" smtClean="0" sz="1100" spc="-28">
                <a:latin typeface="Sylfaen"/>
                <a:cs typeface="Sylfaen"/>
              </a:rPr>
              <a:t>.</a:t>
            </a:r>
            <a:r>
              <a:rPr dirty="0" smtClean="0" sz="1100" spc="-28">
                <a:latin typeface="Sylfaen"/>
                <a:cs typeface="Sylfaen"/>
              </a:rPr>
              <a:t> </a:t>
            </a:r>
            <a:r>
              <a:rPr dirty="0" smtClean="0" sz="1100" spc="-28">
                <a:latin typeface="Sylfaen"/>
                <a:cs typeface="Sylfaen"/>
              </a:rPr>
              <a:t> </a:t>
            </a:r>
            <a:r>
              <a:rPr dirty="0" smtClean="0" sz="1100" spc="-28">
                <a:latin typeface="Sylfaen"/>
                <a:cs typeface="Sylfaen"/>
              </a:rPr>
              <a:t>ჩ</a:t>
            </a:r>
            <a:r>
              <a:rPr dirty="0" smtClean="0" sz="1100" spc="-28">
                <a:latin typeface="Sylfaen"/>
                <a:cs typeface="Sylfaen"/>
              </a:rPr>
              <a:t>ა</a:t>
            </a:r>
            <a:r>
              <a:rPr dirty="0" smtClean="0" sz="1100" spc="-28">
                <a:latin typeface="Sylfaen"/>
                <a:cs typeface="Sylfaen"/>
              </a:rPr>
              <a:t>ტ</a:t>
            </a:r>
            <a:r>
              <a:rPr dirty="0" smtClean="0" sz="1100" spc="-28">
                <a:latin typeface="Sylfaen"/>
                <a:cs typeface="Sylfaen"/>
              </a:rPr>
              <a:t>ა</a:t>
            </a:r>
            <a:r>
              <a:rPr dirty="0" smtClean="0" sz="1100" spc="-28">
                <a:latin typeface="Sylfaen"/>
                <a:cs typeface="Sylfaen"/>
              </a:rPr>
              <a:t>რ</a:t>
            </a:r>
            <a:r>
              <a:rPr dirty="0" smtClean="0" sz="1100" spc="-28">
                <a:latin typeface="Sylfaen"/>
                <a:cs typeface="Sylfaen"/>
              </a:rPr>
              <a:t>ე</a:t>
            </a:r>
            <a:r>
              <a:rPr dirty="0" smtClean="0" sz="1100" spc="-28">
                <a:latin typeface="Sylfaen"/>
                <a:cs typeface="Sylfaen"/>
              </a:rPr>
              <a:t>ბ</a:t>
            </a:r>
            <a:r>
              <a:rPr dirty="0" smtClean="0" sz="1100" spc="-28">
                <a:latin typeface="Sylfaen"/>
                <a:cs typeface="Sylfaen"/>
              </a:rPr>
              <a:t>უ</a:t>
            </a:r>
            <a:r>
              <a:rPr dirty="0" smtClean="0" sz="1100" spc="-28">
                <a:latin typeface="Sylfaen"/>
                <a:cs typeface="Sylfaen"/>
              </a:rPr>
              <a:t>ლ</a:t>
            </a:r>
            <a:r>
              <a:rPr dirty="0" smtClean="0" sz="1100" spc="-28">
                <a:latin typeface="Sylfaen"/>
                <a:cs typeface="Sylfaen"/>
              </a:rPr>
              <a:t>ი</a:t>
            </a:r>
            <a:r>
              <a:rPr dirty="0" smtClean="0" sz="1100" spc="-28">
                <a:latin typeface="Sylfaen"/>
                <a:cs typeface="Sylfaen"/>
              </a:rPr>
              <a:t> </a:t>
            </a:r>
            <a:r>
              <a:rPr dirty="0" smtClean="0" sz="1100" spc="-28">
                <a:latin typeface="Sylfaen"/>
                <a:cs typeface="Sylfaen"/>
              </a:rPr>
              <a:t> </a:t>
            </a:r>
            <a:r>
              <a:rPr dirty="0" smtClean="0" sz="1100" spc="-28">
                <a:latin typeface="Sylfaen"/>
                <a:cs typeface="Sylfaen"/>
              </a:rPr>
              <a:t>ა</a:t>
            </a:r>
            <a:r>
              <a:rPr dirty="0" smtClean="0" sz="1100" spc="-28">
                <a:latin typeface="Sylfaen"/>
                <a:cs typeface="Sylfaen"/>
              </a:rPr>
              <a:t>ნ</a:t>
            </a:r>
            <a:r>
              <a:rPr dirty="0" smtClean="0" sz="1100" spc="-28">
                <a:latin typeface="Sylfaen"/>
                <a:cs typeface="Sylfaen"/>
              </a:rPr>
              <a:t>ა</a:t>
            </a:r>
            <a:r>
              <a:rPr dirty="0" smtClean="0" sz="1100" spc="-28">
                <a:latin typeface="Sylfaen"/>
                <a:cs typeface="Sylfaen"/>
              </a:rPr>
              <a:t>ლ</a:t>
            </a:r>
            <a:r>
              <a:rPr dirty="0" smtClean="0" sz="1100" spc="-28">
                <a:latin typeface="Sylfaen"/>
                <a:cs typeface="Sylfaen"/>
              </a:rPr>
              <a:t>იზ</a:t>
            </a:r>
            <a:r>
              <a:rPr dirty="0" smtClean="0" sz="1100" spc="-28">
                <a:latin typeface="Sylfaen"/>
                <a:cs typeface="Sylfaen"/>
              </a:rPr>
              <a:t>ის</a:t>
            </a:r>
            <a:r>
              <a:rPr dirty="0" smtClean="0" sz="1100" spc="-28">
                <a:latin typeface="Sylfaen"/>
                <a:cs typeface="Sylfaen"/>
              </a:rPr>
              <a:t> </a:t>
            </a:r>
            <a:r>
              <a:rPr dirty="0" smtClean="0" sz="1100" spc="-28">
                <a:latin typeface="Sylfaen"/>
                <a:cs typeface="Sylfaen"/>
              </a:rPr>
              <a:t> </a:t>
            </a:r>
            <a:r>
              <a:rPr dirty="0" smtClean="0" sz="1100" spc="-28">
                <a:latin typeface="Sylfaen"/>
                <a:cs typeface="Sylfaen"/>
              </a:rPr>
              <a:t>მ</a:t>
            </a:r>
            <a:r>
              <a:rPr dirty="0" smtClean="0" sz="1100" spc="-28">
                <a:latin typeface="Sylfaen"/>
                <a:cs typeface="Sylfaen"/>
              </a:rPr>
              <a:t>ი</a:t>
            </a:r>
            <a:r>
              <a:rPr dirty="0" smtClean="0" sz="1100" spc="-28">
                <a:latin typeface="Sylfaen"/>
                <a:cs typeface="Sylfaen"/>
              </a:rPr>
              <a:t>ხ</a:t>
            </a:r>
            <a:r>
              <a:rPr dirty="0" smtClean="0" sz="1100" spc="-28">
                <a:latin typeface="Sylfaen"/>
                <a:cs typeface="Sylfaen"/>
              </a:rPr>
              <a:t>ე</a:t>
            </a:r>
            <a:r>
              <a:rPr dirty="0" smtClean="0" sz="1100" spc="-28">
                <a:latin typeface="Sylfaen"/>
                <a:cs typeface="Sylfaen"/>
              </a:rPr>
              <a:t>დ</a:t>
            </a:r>
            <a:r>
              <a:rPr dirty="0" smtClean="0" sz="1100" spc="-28">
                <a:latin typeface="Sylfaen"/>
                <a:cs typeface="Sylfaen"/>
              </a:rPr>
              <a:t>ვ</a:t>
            </a:r>
            <a:r>
              <a:rPr dirty="0" smtClean="0" sz="1100" spc="-28">
                <a:latin typeface="Sylfaen"/>
                <a:cs typeface="Sylfaen"/>
              </a:rPr>
              <a:t>ით</a:t>
            </a:r>
            <a:endParaRPr sz="1100">
              <a:latin typeface="Sylfaen"/>
              <a:cs typeface="Sylfaen"/>
            </a:endParaRPr>
          </a:p>
          <a:p>
            <a:pPr marL="12700" marR="6703" algn="just">
              <a:lnSpc>
                <a:spcPct val="109741"/>
              </a:lnSpc>
              <a:spcBef>
                <a:spcPts val="867"/>
              </a:spcBef>
            </a:pP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16">
                <a:latin typeface="Sylfaen"/>
                <a:cs typeface="Sylfaen"/>
              </a:rPr>
              <a:t>ტ</a:t>
            </a:r>
            <a:r>
              <a:rPr dirty="0" smtClean="0" sz="1100" spc="-16">
                <a:latin typeface="Sylfaen"/>
                <a:cs typeface="Sylfaen"/>
              </a:rPr>
              <a:t>კ</a:t>
            </a:r>
            <a:r>
              <a:rPr dirty="0" smtClean="0" sz="1100" spc="-16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ც</a:t>
            </a:r>
            <a:r>
              <a:rPr dirty="0" smtClean="0" sz="1100" spc="-16">
                <a:latin typeface="Sylfaen"/>
                <a:cs typeface="Sylfaen"/>
              </a:rPr>
              <a:t>დ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ბ</a:t>
            </a: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25">
                <a:latin typeface="Calibri"/>
                <a:cs typeface="Calibri"/>
              </a:rPr>
              <a:t>,</a:t>
            </a:r>
            <a:r>
              <a:rPr dirty="0" smtClean="0" sz="1100" spc="25">
                <a:latin typeface="Calibri"/>
                <a:cs typeface="Calibri"/>
              </a:rPr>
              <a:t> </a:t>
            </a:r>
            <a:r>
              <a:rPr dirty="0" smtClean="0" sz="1100" spc="25">
                <a:latin typeface="Calibri"/>
                <a:cs typeface="Calibri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ს</a:t>
            </a:r>
            <a:r>
              <a:rPr dirty="0" smtClean="0" sz="1100" spc="-16">
                <a:latin typeface="Sylfaen"/>
                <a:cs typeface="Sylfaen"/>
              </a:rPr>
              <a:t>ო</a:t>
            </a:r>
            <a:r>
              <a:rPr dirty="0" smtClean="0" sz="1100" spc="-16">
                <a:latin typeface="Sylfaen"/>
                <a:cs typeface="Sylfaen"/>
              </a:rPr>
              <a:t>ფ</a:t>
            </a:r>
            <a:r>
              <a:rPr dirty="0" smtClean="0" sz="1100" spc="-16">
                <a:latin typeface="Sylfaen"/>
                <a:cs typeface="Sylfaen"/>
              </a:rPr>
              <a:t>.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ქ</a:t>
            </a:r>
            <a:r>
              <a:rPr dirty="0" smtClean="0" sz="1100" spc="-16">
                <a:latin typeface="Sylfaen"/>
                <a:cs typeface="Sylfaen"/>
              </a:rPr>
              <a:t>ო</a:t>
            </a:r>
            <a:r>
              <a:rPr dirty="0" smtClean="0" sz="1100" spc="-16">
                <a:latin typeface="Sylfaen"/>
                <a:cs typeface="Sylfaen"/>
              </a:rPr>
              <a:t>ბ</a:t>
            </a:r>
            <a:r>
              <a:rPr dirty="0" smtClean="0" sz="1100" spc="-16">
                <a:latin typeface="Sylfaen"/>
                <a:cs typeface="Sylfaen"/>
              </a:rPr>
              <a:t>უ</a:t>
            </a:r>
            <a:r>
              <a:rPr dirty="0" smtClean="0" sz="1100" spc="-16">
                <a:latin typeface="Sylfaen"/>
                <a:cs typeface="Sylfaen"/>
              </a:rPr>
              <a:t>ლ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თში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ო</a:t>
            </a:r>
            <a:r>
              <a:rPr dirty="0" smtClean="0" sz="1100" spc="-16">
                <a:latin typeface="Sylfaen"/>
                <a:cs typeface="Sylfaen"/>
              </a:rPr>
              <a:t>ბ</a:t>
            </a:r>
            <a:r>
              <a:rPr dirty="0" smtClean="0" sz="1100" spc="-16">
                <a:latin typeface="Sylfaen"/>
                <a:cs typeface="Sylfaen"/>
              </a:rPr>
              <a:t>ს</a:t>
            </a:r>
            <a:r>
              <a:rPr dirty="0" smtClean="0" sz="1100" spc="-16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დ</a:t>
            </a:r>
            <a:r>
              <a:rPr dirty="0" smtClean="0" sz="1100" spc="-16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16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ს</a:t>
            </a:r>
            <a:r>
              <a:rPr dirty="0" smtClean="0" sz="1100" spc="-16">
                <a:latin typeface="Sylfaen"/>
                <a:cs typeface="Sylfaen"/>
              </a:rPr>
              <a:t>ხ</a:t>
            </a:r>
            <a:r>
              <a:rPr dirty="0" smtClean="0" sz="1100" spc="-16">
                <a:latin typeface="Sylfaen"/>
                <a:cs typeface="Sylfaen"/>
              </a:rPr>
              <a:t>ვ</a:t>
            </a: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დ</a:t>
            </a: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ს</a:t>
            </a:r>
            <a:r>
              <a:rPr dirty="0" smtClean="0" sz="1100" spc="-16">
                <a:latin typeface="Sylfaen"/>
                <a:cs typeface="Sylfaen"/>
              </a:rPr>
              <a:t>ხ</a:t>
            </a:r>
            <a:r>
              <a:rPr dirty="0" smtClean="0" sz="1100" spc="-16">
                <a:latin typeface="Sylfaen"/>
                <a:cs typeface="Sylfaen"/>
              </a:rPr>
              <a:t>ვ</a:t>
            </a: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წ</a:t>
            </a:r>
            <a:r>
              <a:rPr dirty="0" smtClean="0" sz="1100" spc="-16">
                <a:latin typeface="Sylfaen"/>
                <a:cs typeface="Sylfaen"/>
              </a:rPr>
              <a:t>ყ</a:t>
            </a: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რ</a:t>
            </a:r>
            <a:r>
              <a:rPr dirty="0" smtClean="0" sz="1100" spc="-16">
                <a:latin typeface="Sylfaen"/>
                <a:cs typeface="Sylfaen"/>
              </a:rPr>
              <a:t>ო</a:t>
            </a:r>
            <a:r>
              <a:rPr dirty="0" smtClean="0" sz="1100" spc="-16">
                <a:latin typeface="Sylfaen"/>
                <a:cs typeface="Sylfaen"/>
              </a:rPr>
              <a:t>დ</a:t>
            </a: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ხ</a:t>
            </a:r>
            <a:r>
              <a:rPr dirty="0" smtClean="0" sz="1100" spc="-16">
                <a:latin typeface="Sylfaen"/>
                <a:cs typeface="Sylfaen"/>
              </a:rPr>
              <a:t>ვ</a:t>
            </a:r>
            <a:r>
              <a:rPr dirty="0" smtClean="0" sz="1100" spc="-16">
                <a:latin typeface="Sylfaen"/>
                <a:cs typeface="Sylfaen"/>
              </a:rPr>
              <a:t>დ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ბ</a:t>
            </a:r>
            <a:r>
              <a:rPr dirty="0" smtClean="0" sz="1100" spc="-16">
                <a:latin typeface="Sylfaen"/>
                <a:cs typeface="Sylfaen"/>
              </a:rPr>
              <a:t>ო</a:t>
            </a:r>
            <a:r>
              <a:rPr dirty="0" smtClean="0" sz="1100" spc="-16">
                <a:latin typeface="Sylfaen"/>
                <a:cs typeface="Sylfaen"/>
              </a:rPr>
              <a:t>დ</a:t>
            </a: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25">
                <a:latin typeface="Calibri"/>
                <a:cs typeface="Calibri"/>
              </a:rPr>
              <a:t>.</a:t>
            </a:r>
            <a:r>
              <a:rPr dirty="0" smtClean="0" sz="1100" spc="25">
                <a:latin typeface="Calibri"/>
                <a:cs typeface="Calibri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ჭი</a:t>
            </a:r>
            <a:r>
              <a:rPr dirty="0" smtClean="0" sz="1100" spc="-16">
                <a:latin typeface="Sylfaen"/>
                <a:cs typeface="Sylfaen"/>
              </a:rPr>
              <a:t>ქ</a:t>
            </a:r>
            <a:r>
              <a:rPr dirty="0" smtClean="0" sz="1100" spc="-16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16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30604" y="7125699"/>
            <a:ext cx="555223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თა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43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(</a:t>
            </a:r>
            <a:r>
              <a:rPr dirty="0" smtClean="0" sz="1100" spc="-311">
                <a:latin typeface="Sylfaen"/>
                <a:cs typeface="Sylfaen"/>
              </a:rPr>
              <a:t>ჯ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9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64">
                <a:latin typeface="Sylfaen"/>
                <a:cs typeface="Sylfaen"/>
              </a:rPr>
              <a:t>ხ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0">
                <a:latin typeface="Sylfaen"/>
                <a:cs typeface="Sylfaen"/>
              </a:rPr>
              <a:t>თ</a:t>
            </a:r>
            <a:r>
              <a:rPr dirty="0" smtClean="0" sz="1100" spc="-56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79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ხ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91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ქ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თვ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9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)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27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32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რი</a:t>
            </a:r>
            <a:r>
              <a:rPr dirty="0" smtClean="0" sz="1100" spc="-9">
                <a:latin typeface="Sylfaen"/>
                <a:cs typeface="Sylfaen"/>
              </a:rPr>
              <a:t>ყ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იშის</a:t>
            </a:r>
            <a:r>
              <a:rPr dirty="0" smtClean="0" sz="1100" spc="249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(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ღ</a:t>
            </a:r>
            <a:r>
              <a:rPr dirty="0" smtClean="0" sz="1100" spc="-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94">
                <a:latin typeface="Sylfaen"/>
                <a:cs typeface="Sylfaen"/>
              </a:rPr>
              <a:t> </a:t>
            </a:r>
            <a:r>
              <a:rPr dirty="0" smtClean="0" sz="1100" spc="-58">
                <a:latin typeface="Sylfaen"/>
                <a:cs typeface="Sylfaen"/>
              </a:rPr>
              <a:t>თურ</a:t>
            </a:r>
            <a:r>
              <a:rPr dirty="0" smtClean="0" sz="1100" spc="-45">
                <a:latin typeface="Sylfaen"/>
                <a:cs typeface="Sylfaen"/>
              </a:rPr>
              <a:t>ქ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55">
                <a:latin typeface="Sylfaen"/>
                <a:cs typeface="Sylfaen"/>
              </a:rPr>
              <a:t>თ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)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30604" y="7410450"/>
            <a:ext cx="5553891" cy="762110"/>
          </a:xfrm>
          <a:prstGeom prst="rect">
            <a:avLst/>
          </a:prstGeom>
        </p:spPr>
        <p:txBody>
          <a:bodyPr wrap="square" lIns="0" tIns="7842" rIns="0" bIns="0" rtlCol="0">
            <a:noAutofit/>
          </a:bodyPr>
          <a:lstStyle/>
          <a:p>
            <a:pPr marL="12700">
              <a:lnSpc>
                <a:spcPts val="1235"/>
              </a:lnSpc>
            </a:pPr>
            <a:r>
              <a:rPr dirty="0" smtClean="0" sz="1100" spc="-18">
                <a:latin typeface="Sylfaen"/>
                <a:cs typeface="Sylfaen"/>
              </a:rPr>
              <a:t>ო</a:t>
            </a:r>
            <a:r>
              <a:rPr dirty="0" smtClean="0" sz="1100" spc="-18">
                <a:latin typeface="Sylfaen"/>
                <a:cs typeface="Sylfaen"/>
              </a:rPr>
              <a:t>ბ</a:t>
            </a:r>
            <a:r>
              <a:rPr dirty="0" smtClean="0" sz="1100" spc="-18">
                <a:latin typeface="Sylfaen"/>
                <a:cs typeface="Sylfaen"/>
              </a:rPr>
              <a:t>ს</a:t>
            </a:r>
            <a:r>
              <a:rPr dirty="0" smtClean="0" sz="1100" spc="-18">
                <a:latin typeface="Sylfaen"/>
                <a:cs typeface="Sylfaen"/>
              </a:rPr>
              <a:t>ი</a:t>
            </a:r>
            <a:r>
              <a:rPr dirty="0" smtClean="0" sz="1100" spc="-18">
                <a:latin typeface="Sylfaen"/>
                <a:cs typeface="Sylfaen"/>
              </a:rPr>
              <a:t>დ</a:t>
            </a:r>
            <a:r>
              <a:rPr dirty="0" smtClean="0" sz="1100" spc="-18">
                <a:latin typeface="Sylfaen"/>
                <a:cs typeface="Sylfaen"/>
              </a:rPr>
              <a:t>ი</a:t>
            </a:r>
            <a:r>
              <a:rPr dirty="0" smtClean="0" sz="1100" spc="-18">
                <a:latin typeface="Sylfaen"/>
                <a:cs typeface="Sylfaen"/>
              </a:rPr>
              <a:t>ა</a:t>
            </a:r>
            <a:r>
              <a:rPr dirty="0" smtClean="0" sz="1100" spc="-18">
                <a:latin typeface="Sylfaen"/>
                <a:cs typeface="Sylfaen"/>
              </a:rPr>
              <a:t>ნ</a:t>
            </a:r>
            <a:r>
              <a:rPr dirty="0" smtClean="0" sz="1100" spc="-18">
                <a:latin typeface="Sylfaen"/>
                <a:cs typeface="Sylfaen"/>
              </a:rPr>
              <a:t>ის</a:t>
            </a:r>
            <a:r>
              <a:rPr dirty="0" smtClean="0" sz="1100" spc="-18">
                <a:latin typeface="Sylfaen"/>
                <a:cs typeface="Sylfaen"/>
              </a:rPr>
              <a:t> </a:t>
            </a:r>
            <a:r>
              <a:rPr dirty="0" smtClean="0" sz="1100" spc="-18">
                <a:latin typeface="Sylfaen"/>
                <a:cs typeface="Sylfaen"/>
              </a:rPr>
              <a:t>ს</a:t>
            </a:r>
            <a:r>
              <a:rPr dirty="0" smtClean="0" sz="1100" spc="-18">
                <a:latin typeface="Sylfaen"/>
                <a:cs typeface="Sylfaen"/>
              </a:rPr>
              <a:t>ა</a:t>
            </a:r>
            <a:r>
              <a:rPr dirty="0" smtClean="0" sz="1100" spc="-18">
                <a:latin typeface="Sylfaen"/>
                <a:cs typeface="Sylfaen"/>
              </a:rPr>
              <a:t>ბ</a:t>
            </a:r>
            <a:r>
              <a:rPr dirty="0" smtClean="0" sz="1100" spc="-18">
                <a:latin typeface="Sylfaen"/>
                <a:cs typeface="Sylfaen"/>
              </a:rPr>
              <a:t>ა</a:t>
            </a:r>
            <a:r>
              <a:rPr dirty="0" smtClean="0" sz="1100" spc="-18">
                <a:latin typeface="Sylfaen"/>
                <a:cs typeface="Sylfaen"/>
              </a:rPr>
              <a:t>დ</a:t>
            </a:r>
            <a:r>
              <a:rPr dirty="0" smtClean="0" sz="1100" spc="-18">
                <a:latin typeface="Sylfaen"/>
                <a:cs typeface="Sylfaen"/>
              </a:rPr>
              <a:t>ო</a:t>
            </a:r>
            <a:r>
              <a:rPr dirty="0" smtClean="0" sz="1100" spc="-18">
                <a:latin typeface="Sylfaen"/>
                <a:cs typeface="Sylfaen"/>
              </a:rPr>
              <a:t>ე</a:t>
            </a:r>
            <a:r>
              <a:rPr dirty="0" smtClean="0" sz="1100" spc="-18">
                <a:latin typeface="Sylfaen"/>
                <a:cs typeface="Sylfaen"/>
              </a:rPr>
              <a:t>ბი</a:t>
            </a:r>
            <a:r>
              <a:rPr dirty="0" smtClean="0" sz="1100" spc="-18">
                <a:latin typeface="Sylfaen"/>
                <a:cs typeface="Sylfaen"/>
              </a:rPr>
              <a:t> </a:t>
            </a:r>
            <a:r>
              <a:rPr dirty="0" smtClean="0" sz="1100" spc="-18">
                <a:latin typeface="Sylfaen"/>
                <a:cs typeface="Sylfaen"/>
              </a:rPr>
              <a:t>ს</a:t>
            </a:r>
            <a:r>
              <a:rPr dirty="0" smtClean="0" sz="1100" spc="-18">
                <a:latin typeface="Sylfaen"/>
                <a:cs typeface="Sylfaen"/>
              </a:rPr>
              <a:t>ო</a:t>
            </a:r>
            <a:r>
              <a:rPr dirty="0" smtClean="0" sz="1100" spc="-18">
                <a:latin typeface="Sylfaen"/>
                <a:cs typeface="Sylfaen"/>
              </a:rPr>
              <a:t>ფ</a:t>
            </a:r>
            <a:r>
              <a:rPr dirty="0" smtClean="0" sz="1100" spc="29">
                <a:latin typeface="Calibri"/>
                <a:cs typeface="Calibri"/>
              </a:rPr>
              <a:t>.</a:t>
            </a:r>
            <a:r>
              <a:rPr dirty="0" smtClean="0" sz="1100" spc="29">
                <a:latin typeface="Calibri"/>
                <a:cs typeface="Calibri"/>
              </a:rPr>
              <a:t> </a:t>
            </a:r>
            <a:r>
              <a:rPr dirty="0" smtClean="0" sz="1100" spc="-18">
                <a:latin typeface="Sylfaen"/>
                <a:cs typeface="Sylfaen"/>
              </a:rPr>
              <a:t>ქ</a:t>
            </a:r>
            <a:r>
              <a:rPr dirty="0" smtClean="0" sz="1100" spc="-18">
                <a:latin typeface="Sylfaen"/>
                <a:cs typeface="Sylfaen"/>
              </a:rPr>
              <a:t>ო</a:t>
            </a:r>
            <a:r>
              <a:rPr dirty="0" smtClean="0" sz="1100" spc="-18">
                <a:latin typeface="Sylfaen"/>
                <a:cs typeface="Sylfaen"/>
              </a:rPr>
              <a:t>ბ</a:t>
            </a:r>
            <a:r>
              <a:rPr dirty="0" smtClean="0" sz="1100" spc="-18">
                <a:latin typeface="Sylfaen"/>
                <a:cs typeface="Sylfaen"/>
              </a:rPr>
              <a:t>უ</a:t>
            </a:r>
            <a:r>
              <a:rPr dirty="0" smtClean="0" sz="1100" spc="-18">
                <a:latin typeface="Sylfaen"/>
                <a:cs typeface="Sylfaen"/>
              </a:rPr>
              <a:t>ლ</a:t>
            </a:r>
            <a:r>
              <a:rPr dirty="0" smtClean="0" sz="1100" spc="-18">
                <a:latin typeface="Sylfaen"/>
                <a:cs typeface="Sylfaen"/>
              </a:rPr>
              <a:t>ე</a:t>
            </a:r>
            <a:r>
              <a:rPr dirty="0" smtClean="0" sz="1100" spc="-18">
                <a:latin typeface="Sylfaen"/>
                <a:cs typeface="Sylfaen"/>
              </a:rPr>
              <a:t>თ</a:t>
            </a:r>
            <a:r>
              <a:rPr dirty="0" smtClean="0" sz="1100" spc="-18">
                <a:latin typeface="Sylfaen"/>
                <a:cs typeface="Sylfaen"/>
              </a:rPr>
              <a:t>ი</a:t>
            </a:r>
            <a:r>
              <a:rPr dirty="0" smtClean="0" sz="1100" spc="-18">
                <a:latin typeface="Sylfaen"/>
                <a:cs typeface="Sylfaen"/>
              </a:rPr>
              <a:t>დ</a:t>
            </a:r>
            <a:r>
              <a:rPr dirty="0" smtClean="0" sz="1100" spc="-18">
                <a:latin typeface="Sylfaen"/>
                <a:cs typeface="Sylfaen"/>
              </a:rPr>
              <a:t>ა</a:t>
            </a:r>
            <a:r>
              <a:rPr dirty="0" smtClean="0" sz="1100" spc="-18">
                <a:latin typeface="Sylfaen"/>
                <a:cs typeface="Sylfaen"/>
              </a:rPr>
              <a:t>ნ</a:t>
            </a:r>
            <a:r>
              <a:rPr dirty="0" smtClean="0" sz="1100" spc="-18">
                <a:latin typeface="Sylfaen"/>
                <a:cs typeface="Sylfaen"/>
              </a:rPr>
              <a:t> </a:t>
            </a:r>
            <a:r>
              <a:rPr dirty="0" smtClean="0" sz="1100" spc="-18">
                <a:latin typeface="Sylfaen"/>
                <a:cs typeface="Sylfaen"/>
              </a:rPr>
              <a:t>დ</a:t>
            </a:r>
            <a:r>
              <a:rPr dirty="0" smtClean="0" sz="1100" spc="-18">
                <a:latin typeface="Sylfaen"/>
                <a:cs typeface="Sylfaen"/>
              </a:rPr>
              <a:t>ა</a:t>
            </a:r>
            <a:r>
              <a:rPr dirty="0" smtClean="0" sz="1100" spc="-18">
                <a:latin typeface="Sylfaen"/>
                <a:cs typeface="Sylfaen"/>
              </a:rPr>
              <a:t>ა</a:t>
            </a:r>
            <a:r>
              <a:rPr dirty="0" smtClean="0" sz="1100" spc="-18">
                <a:latin typeface="Sylfaen"/>
                <a:cs typeface="Sylfaen"/>
              </a:rPr>
              <a:t>ხ</a:t>
            </a:r>
            <a:r>
              <a:rPr dirty="0" smtClean="0" sz="1100" spc="-18">
                <a:latin typeface="Sylfaen"/>
                <a:cs typeface="Sylfaen"/>
              </a:rPr>
              <a:t>ლ</a:t>
            </a:r>
            <a:r>
              <a:rPr dirty="0" smtClean="0" sz="1100" spc="29">
                <a:latin typeface="Calibri"/>
                <a:cs typeface="Calibri"/>
              </a:rPr>
              <a:t>.</a:t>
            </a:r>
            <a:r>
              <a:rPr dirty="0" smtClean="0" sz="1100" spc="29">
                <a:latin typeface="Calibri"/>
                <a:cs typeface="Calibri"/>
              </a:rPr>
              <a:t> </a:t>
            </a:r>
            <a:r>
              <a:rPr dirty="0" smtClean="0" sz="1100" spc="29">
                <a:latin typeface="Calibri"/>
                <a:cs typeface="Calibri"/>
              </a:rPr>
              <a:t>1</a:t>
            </a:r>
            <a:r>
              <a:rPr dirty="0" smtClean="0" sz="1100" spc="-18">
                <a:latin typeface="Sylfaen"/>
                <a:cs typeface="Sylfaen"/>
              </a:rPr>
              <a:t>8</a:t>
            </a:r>
            <a:r>
              <a:rPr dirty="0" smtClean="0" sz="1100" spc="29">
                <a:latin typeface="Calibri"/>
                <a:cs typeface="Calibri"/>
              </a:rPr>
              <a:t>0</a:t>
            </a:r>
            <a:r>
              <a:rPr dirty="0" smtClean="0" sz="1100" spc="29">
                <a:latin typeface="Calibri"/>
                <a:cs typeface="Calibri"/>
              </a:rPr>
              <a:t>-</a:t>
            </a:r>
            <a:r>
              <a:rPr dirty="0" smtClean="0" sz="1100" spc="29">
                <a:latin typeface="Calibri"/>
                <a:cs typeface="Calibri"/>
              </a:rPr>
              <a:t>2</a:t>
            </a:r>
            <a:r>
              <a:rPr dirty="0" smtClean="0" sz="1100" spc="-18">
                <a:latin typeface="Sylfaen"/>
                <a:cs typeface="Sylfaen"/>
              </a:rPr>
              <a:t>2</a:t>
            </a:r>
            <a:r>
              <a:rPr dirty="0" smtClean="0" sz="1100" spc="29">
                <a:latin typeface="Calibri"/>
                <a:cs typeface="Calibri"/>
              </a:rPr>
              <a:t>0</a:t>
            </a:r>
            <a:r>
              <a:rPr dirty="0" smtClean="0" sz="1100" spc="29">
                <a:latin typeface="Calibri"/>
                <a:cs typeface="Calibri"/>
              </a:rPr>
              <a:t> </a:t>
            </a:r>
            <a:r>
              <a:rPr dirty="0" smtClean="0" sz="1100" spc="-18">
                <a:latin typeface="Sylfaen"/>
                <a:cs typeface="Sylfaen"/>
              </a:rPr>
              <a:t>კ</a:t>
            </a:r>
            <a:r>
              <a:rPr dirty="0" smtClean="0" sz="1100" spc="-18">
                <a:latin typeface="Sylfaen"/>
                <a:cs typeface="Sylfaen"/>
              </a:rPr>
              <a:t>მ</a:t>
            </a:r>
            <a:r>
              <a:rPr dirty="0" smtClean="0" sz="1100" spc="29">
                <a:latin typeface="Calibri"/>
                <a:cs typeface="Calibri"/>
              </a:rPr>
              <a:t>-</a:t>
            </a:r>
            <a:r>
              <a:rPr dirty="0" smtClean="0" sz="1100" spc="-18">
                <a:latin typeface="Sylfaen"/>
                <a:cs typeface="Sylfaen"/>
              </a:rPr>
              <a:t>ი</a:t>
            </a:r>
            <a:r>
              <a:rPr dirty="0" smtClean="0" sz="1100" spc="-18">
                <a:latin typeface="Sylfaen"/>
                <a:cs typeface="Sylfaen"/>
              </a:rPr>
              <a:t>თ</a:t>
            </a:r>
            <a:r>
              <a:rPr dirty="0" smtClean="0" sz="1100" spc="-18">
                <a:latin typeface="Sylfaen"/>
                <a:cs typeface="Sylfaen"/>
              </a:rPr>
              <a:t> </a:t>
            </a:r>
            <a:r>
              <a:rPr dirty="0" smtClean="0" sz="1100" spc="-18">
                <a:latin typeface="Sylfaen"/>
                <a:cs typeface="Sylfaen"/>
              </a:rPr>
              <a:t>ა</a:t>
            </a:r>
            <a:r>
              <a:rPr dirty="0" smtClean="0" sz="1100" spc="-18">
                <a:latin typeface="Sylfaen"/>
                <a:cs typeface="Sylfaen"/>
              </a:rPr>
              <a:t>რ</a:t>
            </a:r>
            <a:r>
              <a:rPr dirty="0" smtClean="0" sz="1100" spc="-18">
                <a:latin typeface="Sylfaen"/>
                <a:cs typeface="Sylfaen"/>
              </a:rPr>
              <a:t>ის</a:t>
            </a:r>
            <a:r>
              <a:rPr dirty="0" smtClean="0" sz="1100" spc="-18">
                <a:latin typeface="Sylfaen"/>
                <a:cs typeface="Sylfaen"/>
              </a:rPr>
              <a:t> </a:t>
            </a:r>
            <a:r>
              <a:rPr dirty="0" smtClean="0" sz="1100" spc="-18">
                <a:latin typeface="Sylfaen"/>
                <a:cs typeface="Sylfaen"/>
              </a:rPr>
              <a:t>დ</a:t>
            </a:r>
            <a:r>
              <a:rPr dirty="0" smtClean="0" sz="1100" spc="-18">
                <a:latin typeface="Sylfaen"/>
                <a:cs typeface="Sylfaen"/>
              </a:rPr>
              <a:t>ა</a:t>
            </a:r>
            <a:r>
              <a:rPr dirty="0" smtClean="0" sz="1100" spc="-18">
                <a:latin typeface="Sylfaen"/>
                <a:cs typeface="Sylfaen"/>
              </a:rPr>
              <a:t>შ</a:t>
            </a:r>
            <a:r>
              <a:rPr dirty="0" smtClean="0" sz="1100" spc="-18">
                <a:latin typeface="Sylfaen"/>
                <a:cs typeface="Sylfaen"/>
              </a:rPr>
              <a:t>ო</a:t>
            </a:r>
            <a:r>
              <a:rPr dirty="0" smtClean="0" sz="1100" spc="-18">
                <a:latin typeface="Sylfaen"/>
                <a:cs typeface="Sylfaen"/>
              </a:rPr>
              <a:t>რ</a:t>
            </a:r>
            <a:r>
              <a:rPr dirty="0" smtClean="0" sz="1100" spc="-18">
                <a:latin typeface="Sylfaen"/>
                <a:cs typeface="Sylfaen"/>
              </a:rPr>
              <a:t>ე</a:t>
            </a:r>
            <a:r>
              <a:rPr dirty="0" smtClean="0" sz="1100" spc="-18">
                <a:latin typeface="Sylfaen"/>
                <a:cs typeface="Sylfaen"/>
              </a:rPr>
              <a:t>ბუ</a:t>
            </a:r>
            <a:r>
              <a:rPr dirty="0" smtClean="0" sz="1100" spc="-18">
                <a:latin typeface="Sylfaen"/>
                <a:cs typeface="Sylfaen"/>
              </a:rPr>
              <a:t>ლ</a:t>
            </a:r>
            <a:r>
              <a:rPr dirty="0" smtClean="0" sz="1100" spc="-18">
                <a:latin typeface="Sylfaen"/>
                <a:cs typeface="Sylfaen"/>
              </a:rPr>
              <a:t>ი</a:t>
            </a:r>
            <a:r>
              <a:rPr dirty="0" smtClean="0" sz="1100" spc="29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12700" marR="7613">
              <a:lnSpc>
                <a:spcPts val="2320"/>
              </a:lnSpc>
              <a:spcBef>
                <a:spcPts val="189"/>
              </a:spcBef>
            </a:pPr>
            <a:r>
              <a:rPr dirty="0" smtClean="0" sz="1100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-96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გ</a:t>
            </a:r>
            <a:r>
              <a:rPr dirty="0" smtClean="0" sz="1100" spc="-28">
                <a:latin typeface="Sylfaen"/>
                <a:cs typeface="Sylfaen"/>
              </a:rPr>
              <a:t>ა</a:t>
            </a:r>
            <a:r>
              <a:rPr dirty="0" smtClean="0" sz="1100" spc="-28">
                <a:latin typeface="Sylfaen"/>
                <a:cs typeface="Sylfaen"/>
              </a:rPr>
              <a:t>თვ</a:t>
            </a:r>
            <a:r>
              <a:rPr dirty="0" smtClean="0" sz="1100" spc="-23">
                <a:latin typeface="Sylfaen"/>
                <a:cs typeface="Sylfaen"/>
              </a:rPr>
              <a:t>ა</a:t>
            </a:r>
            <a:r>
              <a:rPr dirty="0" smtClean="0" sz="1100" spc="-38">
                <a:latin typeface="Sylfaen"/>
                <a:cs typeface="Sylfaen"/>
              </a:rPr>
              <a:t>ლ</a:t>
            </a:r>
            <a:r>
              <a:rPr dirty="0" smtClean="0" sz="1100" spc="-25">
                <a:latin typeface="Sylfaen"/>
                <a:cs typeface="Sylfaen"/>
              </a:rPr>
              <a:t>ი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22">
                <a:latin typeface="Sylfaen"/>
                <a:cs typeface="Sylfaen"/>
              </a:rPr>
              <a:t>წ</a:t>
            </a:r>
            <a:r>
              <a:rPr dirty="0" smtClean="0" sz="1100" spc="-34">
                <a:latin typeface="Sylfaen"/>
                <a:cs typeface="Sylfaen"/>
              </a:rPr>
              <a:t>ი</a:t>
            </a:r>
            <a:r>
              <a:rPr dirty="0" smtClean="0" sz="1100" spc="-17">
                <a:latin typeface="Sylfaen"/>
                <a:cs typeface="Sylfaen"/>
              </a:rPr>
              <a:t>ნ</a:t>
            </a:r>
            <a:r>
              <a:rPr dirty="0" smtClean="0" sz="1100" spc="-30">
                <a:latin typeface="Sylfaen"/>
                <a:cs typeface="Sylfaen"/>
              </a:rPr>
              <a:t>ე</a:t>
            </a:r>
            <a:r>
              <a:rPr dirty="0" smtClean="0" sz="1100" spc="-27">
                <a:latin typeface="Sylfaen"/>
                <a:cs typeface="Sylfaen"/>
              </a:rPr>
              <a:t>ბით</a:t>
            </a:r>
            <a:r>
              <a:rPr dirty="0" smtClean="0" sz="1100" spc="-10">
                <a:latin typeface="Calibri"/>
                <a:cs typeface="Calibri"/>
              </a:rPr>
              <a:t>,</a:t>
            </a:r>
            <a:r>
              <a:rPr dirty="0" smtClean="0" sz="1100" spc="89">
                <a:latin typeface="Calibri"/>
                <a:cs typeface="Calibri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შ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-14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ძ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ია</a:t>
            </a:r>
            <a:r>
              <a:rPr dirty="0" smtClean="0" sz="1100" spc="-72">
                <a:latin typeface="Sylfaen"/>
                <a:cs typeface="Sylfaen"/>
              </a:rPr>
              <a:t> </a:t>
            </a:r>
            <a:r>
              <a:rPr dirty="0" smtClean="0" sz="1100" spc="-11">
                <a:latin typeface="Sylfaen"/>
                <a:cs typeface="Sylfaen"/>
              </a:rPr>
              <a:t>წ</a:t>
            </a:r>
            <a:r>
              <a:rPr dirty="0" smtClean="0" sz="1100" spc="-19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რ</a:t>
            </a:r>
            <a:r>
              <a:rPr dirty="0" smtClean="0" sz="1100" spc="-20">
                <a:latin typeface="Sylfaen"/>
                <a:cs typeface="Sylfaen"/>
              </a:rPr>
              <a:t>მ</a:t>
            </a:r>
            <a:r>
              <a:rPr dirty="0" smtClean="0" sz="1100" spc="-12">
                <a:latin typeface="Sylfaen"/>
                <a:cs typeface="Sylfaen"/>
              </a:rPr>
              <a:t>ოვი</a:t>
            </a:r>
            <a:r>
              <a:rPr dirty="0" smtClean="0" sz="1100" spc="-23">
                <a:latin typeface="Sylfaen"/>
                <a:cs typeface="Sylfaen"/>
              </a:rPr>
              <a:t>დ</a:t>
            </a:r>
            <a:r>
              <a:rPr dirty="0" smtClean="0" sz="1100" spc="-7">
                <a:latin typeface="Sylfaen"/>
                <a:cs typeface="Sylfaen"/>
              </a:rPr>
              <a:t>გ</a:t>
            </a:r>
            <a:r>
              <a:rPr dirty="0" smtClean="0" sz="1100" spc="-22">
                <a:latin typeface="Sylfaen"/>
                <a:cs typeface="Sylfaen"/>
              </a:rPr>
              <a:t>ი</a:t>
            </a:r>
            <a:r>
              <a:rPr dirty="0" smtClean="0" sz="1100" spc="-6">
                <a:latin typeface="Sylfaen"/>
                <a:cs typeface="Sylfaen"/>
              </a:rPr>
              <a:t>ნ</a:t>
            </a:r>
            <a:r>
              <a:rPr dirty="0" smtClean="0" sz="1100" spc="-16">
                <a:latin typeface="Sylfaen"/>
                <a:cs typeface="Sylfaen"/>
              </a:rPr>
              <a:t>ოთ</a:t>
            </a:r>
            <a:r>
              <a:rPr dirty="0" smtClean="0" sz="1100" spc="78">
                <a:latin typeface="Sylfaen"/>
                <a:cs typeface="Sylfaen"/>
              </a:rPr>
              <a:t> </a:t>
            </a:r>
            <a:r>
              <a:rPr dirty="0" smtClean="0" sz="1100" spc="-41">
                <a:latin typeface="Sylfaen"/>
                <a:cs typeface="Sylfaen"/>
              </a:rPr>
              <a:t>თ</a:t>
            </a:r>
            <a:r>
              <a:rPr dirty="0" smtClean="0" sz="1100" spc="-271">
                <a:latin typeface="Sylfaen"/>
                <a:cs typeface="Sylfaen"/>
              </a:rPr>
              <a:t>უ</a:t>
            </a:r>
            <a:r>
              <a:rPr dirty="0" smtClean="0" sz="1100" spc="9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დ</a:t>
            </a:r>
            <a:r>
              <a:rPr dirty="0" smtClean="0" sz="1100" spc="22">
                <a:latin typeface="Sylfaen"/>
                <a:cs typeface="Sylfaen"/>
              </a:rPr>
              <a:t> </a:t>
            </a:r>
            <a:r>
              <a:rPr dirty="0" smtClean="0" sz="1100" spc="-107">
                <a:latin typeface="Sylfaen"/>
                <a:cs typeface="Sylfaen"/>
              </a:rPr>
              <a:t>დ</a:t>
            </a:r>
            <a:r>
              <a:rPr dirty="0" smtClean="0" sz="1100" spc="-82">
                <a:latin typeface="Sylfaen"/>
                <a:cs typeface="Sylfaen"/>
              </a:rPr>
              <a:t>ი</a:t>
            </a:r>
            <a:r>
              <a:rPr dirty="0" smtClean="0" sz="1100" spc="-116">
                <a:latin typeface="Sylfaen"/>
                <a:cs typeface="Sylfaen"/>
              </a:rPr>
              <a:t>დ</a:t>
            </a:r>
            <a:r>
              <a:rPr dirty="0" smtClean="0" sz="1100" spc="-73">
                <a:latin typeface="Sylfaen"/>
                <a:cs typeface="Sylfaen"/>
              </a:rPr>
              <a:t>ი</a:t>
            </a:r>
            <a:r>
              <a:rPr dirty="0" smtClean="0" sz="1100" spc="36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ტ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ტ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რიის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169">
                <a:latin typeface="Sylfaen"/>
                <a:cs typeface="Sylfaen"/>
              </a:rPr>
              <a:t> </a:t>
            </a:r>
            <a:r>
              <a:rPr dirty="0" smtClean="0" sz="1100" spc="-21">
                <a:latin typeface="Sylfaen"/>
                <a:cs typeface="Sylfaen"/>
              </a:rPr>
              <a:t>ს</a:t>
            </a:r>
            <a:r>
              <a:rPr dirty="0" smtClean="0" sz="1100" spc="-18">
                <a:latin typeface="Sylfaen"/>
                <a:cs typeface="Sylfaen"/>
              </a:rPr>
              <a:t>ჭი</a:t>
            </a:r>
            <a:r>
              <a:rPr dirty="0" smtClean="0" sz="1100" spc="-32">
                <a:latin typeface="Sylfaen"/>
                <a:cs typeface="Sylfaen"/>
              </a:rPr>
              <a:t>რ</a:t>
            </a:r>
            <a:r>
              <a:rPr dirty="0" smtClean="0" sz="1100" spc="-23">
                <a:latin typeface="Sylfaen"/>
                <a:cs typeface="Sylfaen"/>
              </a:rPr>
              <a:t>დ</a:t>
            </a:r>
            <a:r>
              <a:rPr dirty="0" smtClean="0" sz="1100" spc="-25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ბ</a:t>
            </a:r>
            <a:r>
              <a:rPr dirty="0" smtClean="0" sz="1100" spc="-28">
                <a:latin typeface="Sylfaen"/>
                <a:cs typeface="Sylfaen"/>
              </a:rPr>
              <a:t>ო</a:t>
            </a:r>
            <a:r>
              <a:rPr dirty="0" smtClean="0" sz="1100" spc="-23">
                <a:latin typeface="Sylfaen"/>
                <a:cs typeface="Sylfaen"/>
              </a:rPr>
              <a:t>დ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25">
                <a:latin typeface="Sylfaen"/>
                <a:cs typeface="Sylfaen"/>
              </a:rPr>
              <a:t> </a:t>
            </a:r>
            <a:r>
              <a:rPr dirty="0" smtClean="0" sz="1100" spc="-18">
                <a:latin typeface="Sylfaen"/>
                <a:cs typeface="Sylfaen"/>
              </a:rPr>
              <a:t>ი</a:t>
            </a:r>
            <a:r>
              <a:rPr dirty="0" smtClean="0" sz="1100" spc="-21">
                <a:latin typeface="Sylfaen"/>
                <a:cs typeface="Sylfaen"/>
              </a:rPr>
              <a:t>მ</a:t>
            </a:r>
            <a:r>
              <a:rPr dirty="0" smtClean="0" sz="1100" spc="-32">
                <a:latin typeface="Sylfaen"/>
                <a:cs typeface="Sylfaen"/>
              </a:rPr>
              <a:t>დ</a:t>
            </a:r>
            <a:r>
              <a:rPr dirty="0" smtClean="0" sz="1100" spc="-21">
                <a:latin typeface="Sylfaen"/>
                <a:cs typeface="Sylfaen"/>
              </a:rPr>
              <a:t>როი</a:t>
            </a:r>
            <a:r>
              <a:rPr dirty="0" smtClean="0" sz="1100" spc="-21">
                <a:latin typeface="Sylfaen"/>
                <a:cs typeface="Sylfaen"/>
              </a:rPr>
              <a:t>ნ</a:t>
            </a:r>
            <a:r>
              <a:rPr dirty="0" smtClean="0" sz="1100" spc="-32">
                <a:latin typeface="Sylfaen"/>
                <a:cs typeface="Sylfaen"/>
              </a:rPr>
              <a:t>დ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31">
                <a:latin typeface="Sylfaen"/>
                <a:cs typeface="Sylfaen"/>
              </a:rPr>
              <a:t>ლ</a:t>
            </a:r>
            <a:r>
              <a:rPr dirty="0" smtClean="0" sz="1100" spc="101">
                <a:latin typeface="Sylfaen"/>
                <a:cs typeface="Sylfaen"/>
              </a:rPr>
              <a:t> </a:t>
            </a:r>
            <a:r>
              <a:rPr dirty="0" smtClean="0" sz="1100" spc="-24">
                <a:latin typeface="Sylfaen"/>
                <a:cs typeface="Sylfaen"/>
              </a:rPr>
              <a:t>ა</a:t>
            </a:r>
            <a:r>
              <a:rPr dirty="0" smtClean="0" sz="1100" spc="-23">
                <a:latin typeface="Sylfaen"/>
                <a:cs typeface="Sylfaen"/>
              </a:rPr>
              <a:t>დ</a:t>
            </a:r>
            <a:r>
              <a:rPr dirty="0" smtClean="0" sz="1100" spc="-24">
                <a:latin typeface="Sylfaen"/>
                <a:cs typeface="Sylfaen"/>
              </a:rPr>
              <a:t>ა</a:t>
            </a:r>
            <a:r>
              <a:rPr dirty="0" smtClean="0" sz="1100" spc="-12">
                <a:latin typeface="Sylfaen"/>
                <a:cs typeface="Sylfaen"/>
              </a:rPr>
              <a:t>მ</a:t>
            </a:r>
            <a:r>
              <a:rPr dirty="0" smtClean="0" sz="1100" spc="-28">
                <a:latin typeface="Sylfaen"/>
                <a:cs typeface="Sylfaen"/>
              </a:rPr>
              <a:t>ი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26">
                <a:latin typeface="Sylfaen"/>
                <a:cs typeface="Sylfaen"/>
              </a:rPr>
              <a:t>ნ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ბს</a:t>
            </a:r>
            <a:r>
              <a:rPr dirty="0" smtClean="0" sz="1100" spc="-40">
                <a:latin typeface="Sylfaen"/>
                <a:cs typeface="Sylfaen"/>
              </a:rPr>
              <a:t> </a:t>
            </a:r>
            <a:r>
              <a:rPr dirty="0" smtClean="0" sz="1100" spc="-64">
                <a:latin typeface="Sylfaen"/>
                <a:cs typeface="Sylfaen"/>
              </a:rPr>
              <a:t>ო</a:t>
            </a:r>
            <a:r>
              <a:rPr dirty="0" smtClean="0" sz="1100" spc="-39">
                <a:latin typeface="Sylfaen"/>
                <a:cs typeface="Sylfaen"/>
              </a:rPr>
              <a:t>ბ</a:t>
            </a:r>
            <a:r>
              <a:rPr dirty="0" smtClean="0" sz="1100" spc="-43">
                <a:latin typeface="Sylfaen"/>
                <a:cs typeface="Sylfaen"/>
              </a:rPr>
              <a:t>ს</a:t>
            </a:r>
            <a:r>
              <a:rPr dirty="0" smtClean="0" sz="1100" spc="-42">
                <a:latin typeface="Sylfaen"/>
                <a:cs typeface="Sylfaen"/>
              </a:rPr>
              <a:t>ი</a:t>
            </a:r>
            <a:r>
              <a:rPr dirty="0" smtClean="0" sz="1100" spc="-60">
                <a:latin typeface="Sylfaen"/>
                <a:cs typeface="Sylfaen"/>
              </a:rPr>
              <a:t>დ</a:t>
            </a:r>
            <a:r>
              <a:rPr dirty="0" smtClean="0" sz="1100" spc="-52">
                <a:latin typeface="Sylfaen"/>
                <a:cs typeface="Sylfaen"/>
              </a:rPr>
              <a:t>ი</a:t>
            </a:r>
            <a:r>
              <a:rPr dirty="0" smtClean="0" sz="1100" spc="-32">
                <a:latin typeface="Sylfaen"/>
                <a:cs typeface="Sylfaen"/>
              </a:rPr>
              <a:t>ა</a:t>
            </a:r>
            <a:r>
              <a:rPr dirty="0" smtClean="0" sz="1100" spc="-34">
                <a:latin typeface="Sylfaen"/>
                <a:cs typeface="Sylfaen"/>
              </a:rPr>
              <a:t>ნ</a:t>
            </a:r>
            <a:r>
              <a:rPr dirty="0" smtClean="0" sz="1100" spc="-40">
                <a:latin typeface="Sylfaen"/>
                <a:cs typeface="Sylfaen"/>
              </a:rPr>
              <a:t>ის</a:t>
            </a:r>
            <a:r>
              <a:rPr dirty="0" smtClean="0" sz="1100" spc="12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21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შ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19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9">
                <a:latin typeface="Sylfaen"/>
                <a:cs typeface="Sylfaen"/>
              </a:rPr>
              <a:t>დ</a:t>
            </a:r>
            <a:r>
              <a:rPr dirty="0" smtClean="0" sz="1100" spc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004" y="8301084"/>
            <a:ext cx="99556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>
                <a:latin typeface="Sylfaen"/>
                <a:cs typeface="Sylfaen"/>
              </a:rPr>
              <a:t>-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30604" y="8301084"/>
            <a:ext cx="5551023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2">
                <a:latin typeface="Sylfaen"/>
                <a:cs typeface="Sylfaen"/>
              </a:rPr>
              <a:t>არ</a:t>
            </a:r>
            <a:r>
              <a:rPr dirty="0" smtClean="0" sz="1100" spc="12">
                <a:latin typeface="Sylfaen"/>
                <a:cs typeface="Sylfaen"/>
              </a:rPr>
              <a:t>ქ</a:t>
            </a:r>
            <a:r>
              <a:rPr dirty="0" smtClean="0" sz="1100" spc="12">
                <a:latin typeface="Sylfaen"/>
                <a:cs typeface="Sylfaen"/>
              </a:rPr>
              <a:t>ე</a:t>
            </a:r>
            <a:r>
              <a:rPr dirty="0" smtClean="0" sz="1100" spc="12">
                <a:latin typeface="Sylfaen"/>
                <a:cs typeface="Sylfaen"/>
              </a:rPr>
              <a:t>ო</a:t>
            </a:r>
            <a:r>
              <a:rPr dirty="0" smtClean="0" sz="1100" spc="12">
                <a:latin typeface="Sylfaen"/>
                <a:cs typeface="Sylfaen"/>
              </a:rPr>
              <a:t>ლ</a:t>
            </a:r>
            <a:r>
              <a:rPr dirty="0" smtClean="0" sz="1100" spc="12">
                <a:latin typeface="Sylfaen"/>
                <a:cs typeface="Sylfaen"/>
              </a:rPr>
              <a:t>ო</a:t>
            </a:r>
            <a:r>
              <a:rPr dirty="0" smtClean="0" sz="1100" spc="12">
                <a:latin typeface="Sylfaen"/>
                <a:cs typeface="Sylfaen"/>
              </a:rPr>
              <a:t>გ</a:t>
            </a:r>
            <a:r>
              <a:rPr dirty="0" smtClean="0" sz="1100" spc="12">
                <a:latin typeface="Sylfaen"/>
                <a:cs typeface="Sylfaen"/>
              </a:rPr>
              <a:t>ი</a:t>
            </a:r>
            <a:r>
              <a:rPr dirty="0" smtClean="0" sz="1100" spc="12">
                <a:latin typeface="Sylfaen"/>
                <a:cs typeface="Sylfaen"/>
              </a:rPr>
              <a:t>ა</a:t>
            </a:r>
            <a:r>
              <a:rPr dirty="0" smtClean="0" sz="1100" spc="12">
                <a:latin typeface="Sylfaen"/>
                <a:cs typeface="Sylfaen"/>
              </a:rPr>
              <a:t>შ</a:t>
            </a:r>
            <a:r>
              <a:rPr dirty="0" smtClean="0" sz="1100" spc="12">
                <a:latin typeface="Sylfaen"/>
                <a:cs typeface="Sylfaen"/>
              </a:rPr>
              <a:t>ი</a:t>
            </a:r>
            <a:r>
              <a:rPr dirty="0" smtClean="0" sz="1100" spc="12">
                <a:latin typeface="Sylfaen"/>
                <a:cs typeface="Sylfaen"/>
              </a:rPr>
              <a:t>,</a:t>
            </a:r>
            <a:r>
              <a:rPr dirty="0" smtClean="0" sz="1100" spc="12">
                <a:latin typeface="Sylfaen"/>
                <a:cs typeface="Sylfaen"/>
              </a:rPr>
              <a:t> </a:t>
            </a:r>
            <a:r>
              <a:rPr dirty="0" smtClean="0" sz="1100" spc="12">
                <a:latin typeface="Sylfaen"/>
                <a:cs typeface="Sylfaen"/>
              </a:rPr>
              <a:t> </a:t>
            </a:r>
            <a:r>
              <a:rPr dirty="0" smtClean="0" sz="1100" spc="12">
                <a:latin typeface="Sylfaen"/>
                <a:cs typeface="Sylfaen"/>
              </a:rPr>
              <a:t>ძ</a:t>
            </a:r>
            <a:r>
              <a:rPr dirty="0" smtClean="0" sz="1100" spc="12">
                <a:latin typeface="Sylfaen"/>
                <a:cs typeface="Sylfaen"/>
              </a:rPr>
              <a:t>ე</a:t>
            </a:r>
            <a:r>
              <a:rPr dirty="0" smtClean="0" sz="1100" spc="12">
                <a:latin typeface="Sylfaen"/>
                <a:cs typeface="Sylfaen"/>
              </a:rPr>
              <a:t>გ</a:t>
            </a:r>
            <a:r>
              <a:rPr dirty="0" smtClean="0" sz="1100" spc="12">
                <a:latin typeface="Sylfaen"/>
                <a:cs typeface="Sylfaen"/>
              </a:rPr>
              <a:t>ლ</a:t>
            </a:r>
            <a:r>
              <a:rPr dirty="0" smtClean="0" sz="1100" spc="12">
                <a:latin typeface="Sylfaen"/>
                <a:cs typeface="Sylfaen"/>
              </a:rPr>
              <a:t>თა</a:t>
            </a:r>
            <a:r>
              <a:rPr dirty="0" smtClean="0" sz="1100" spc="12">
                <a:latin typeface="Sylfaen"/>
                <a:cs typeface="Sylfaen"/>
              </a:rPr>
              <a:t> </a:t>
            </a:r>
            <a:r>
              <a:rPr dirty="0" smtClean="0" sz="1100" spc="12">
                <a:latin typeface="Sylfaen"/>
                <a:cs typeface="Sylfaen"/>
              </a:rPr>
              <a:t> </a:t>
            </a:r>
            <a:r>
              <a:rPr dirty="0" smtClean="0" sz="1100" spc="12">
                <a:latin typeface="Sylfaen"/>
                <a:cs typeface="Sylfaen"/>
              </a:rPr>
              <a:t>გ</a:t>
            </a:r>
            <a:r>
              <a:rPr dirty="0" smtClean="0" sz="1100" spc="12">
                <a:latin typeface="Sylfaen"/>
                <a:cs typeface="Sylfaen"/>
              </a:rPr>
              <a:t>ა</a:t>
            </a:r>
            <a:r>
              <a:rPr dirty="0" smtClean="0" sz="1100" spc="12">
                <a:latin typeface="Sylfaen"/>
                <a:cs typeface="Sylfaen"/>
              </a:rPr>
              <a:t>თ</a:t>
            </a:r>
            <a:r>
              <a:rPr dirty="0" smtClean="0" sz="1100" spc="12">
                <a:latin typeface="Sylfaen"/>
                <a:cs typeface="Sylfaen"/>
              </a:rPr>
              <a:t>ხ</a:t>
            </a:r>
            <a:r>
              <a:rPr dirty="0" smtClean="0" sz="1100" spc="12">
                <a:latin typeface="Sylfaen"/>
                <a:cs typeface="Sylfaen"/>
              </a:rPr>
              <a:t>რ</a:t>
            </a:r>
            <a:r>
              <a:rPr dirty="0" smtClean="0" sz="1100" spc="12">
                <a:latin typeface="Sylfaen"/>
                <a:cs typeface="Sylfaen"/>
              </a:rPr>
              <a:t>ე</a:t>
            </a:r>
            <a:r>
              <a:rPr dirty="0" smtClean="0" sz="1100" spc="12">
                <a:latin typeface="Sylfaen"/>
                <a:cs typeface="Sylfaen"/>
              </a:rPr>
              <a:t>ბ</a:t>
            </a:r>
            <a:r>
              <a:rPr dirty="0" smtClean="0" sz="1100" spc="12">
                <a:latin typeface="Sylfaen"/>
                <a:cs typeface="Sylfaen"/>
              </a:rPr>
              <a:t>ის</a:t>
            </a:r>
            <a:r>
              <a:rPr dirty="0" smtClean="0" sz="1100" spc="12">
                <a:latin typeface="Sylfaen"/>
                <a:cs typeface="Sylfaen"/>
              </a:rPr>
              <a:t> </a:t>
            </a:r>
            <a:r>
              <a:rPr dirty="0" smtClean="0" sz="1100" spc="12">
                <a:latin typeface="Sylfaen"/>
                <a:cs typeface="Sylfaen"/>
              </a:rPr>
              <a:t>დ</a:t>
            </a:r>
            <a:r>
              <a:rPr dirty="0" smtClean="0" sz="1100" spc="12">
                <a:latin typeface="Sylfaen"/>
                <a:cs typeface="Sylfaen"/>
              </a:rPr>
              <a:t>ა</a:t>
            </a:r>
            <a:r>
              <a:rPr dirty="0" smtClean="0" sz="1100" spc="12">
                <a:latin typeface="Sylfaen"/>
                <a:cs typeface="Sylfaen"/>
              </a:rPr>
              <a:t> </a:t>
            </a:r>
            <a:r>
              <a:rPr dirty="0" smtClean="0" sz="1100" spc="12">
                <a:latin typeface="Sylfaen"/>
                <a:cs typeface="Sylfaen"/>
              </a:rPr>
              <a:t>ა</a:t>
            </a:r>
            <a:r>
              <a:rPr dirty="0" smtClean="0" sz="1100" spc="12">
                <a:latin typeface="Sylfaen"/>
                <a:cs typeface="Sylfaen"/>
              </a:rPr>
              <a:t>რ</a:t>
            </a:r>
            <a:r>
              <a:rPr dirty="0" smtClean="0" sz="1100" spc="12">
                <a:latin typeface="Sylfaen"/>
                <a:cs typeface="Sylfaen"/>
              </a:rPr>
              <a:t>ტ</a:t>
            </a:r>
            <a:r>
              <a:rPr dirty="0" smtClean="0" sz="1100" spc="12">
                <a:latin typeface="Sylfaen"/>
                <a:cs typeface="Sylfaen"/>
              </a:rPr>
              <a:t>ე</a:t>
            </a:r>
            <a:r>
              <a:rPr dirty="0" smtClean="0" sz="1100" spc="12">
                <a:latin typeface="Sylfaen"/>
                <a:cs typeface="Sylfaen"/>
              </a:rPr>
              <a:t>ფა</a:t>
            </a:r>
            <a:r>
              <a:rPr dirty="0" smtClean="0" sz="1100" spc="12">
                <a:latin typeface="Sylfaen"/>
                <a:cs typeface="Sylfaen"/>
              </a:rPr>
              <a:t>ქ</a:t>
            </a:r>
            <a:r>
              <a:rPr dirty="0" smtClean="0" sz="1100" spc="12">
                <a:latin typeface="Sylfaen"/>
                <a:cs typeface="Sylfaen"/>
              </a:rPr>
              <a:t>ტ</a:t>
            </a:r>
            <a:r>
              <a:rPr dirty="0" smtClean="0" sz="1100" spc="12">
                <a:latin typeface="Sylfaen"/>
                <a:cs typeface="Sylfaen"/>
              </a:rPr>
              <a:t>თ</a:t>
            </a:r>
            <a:r>
              <a:rPr dirty="0" smtClean="0" sz="1100" spc="12">
                <a:latin typeface="Sylfaen"/>
                <a:cs typeface="Sylfaen"/>
              </a:rPr>
              <a:t>ა</a:t>
            </a:r>
            <a:r>
              <a:rPr dirty="0" smtClean="0" sz="1100" spc="12">
                <a:latin typeface="Sylfaen"/>
                <a:cs typeface="Sylfaen"/>
              </a:rPr>
              <a:t> </a:t>
            </a:r>
            <a:r>
              <a:rPr dirty="0" smtClean="0" sz="1100" spc="12">
                <a:latin typeface="Sylfaen"/>
                <a:cs typeface="Sylfaen"/>
              </a:rPr>
              <a:t>შ</a:t>
            </a:r>
            <a:r>
              <a:rPr dirty="0" smtClean="0" sz="1100" spc="12">
                <a:latin typeface="Sylfaen"/>
                <a:cs typeface="Sylfaen"/>
              </a:rPr>
              <a:t>ე</a:t>
            </a:r>
            <a:r>
              <a:rPr dirty="0" smtClean="0" sz="1100" spc="12">
                <a:latin typeface="Sylfaen"/>
                <a:cs typeface="Sylfaen"/>
              </a:rPr>
              <a:t>ს</a:t>
            </a:r>
            <a:r>
              <a:rPr dirty="0" smtClean="0" sz="1100" spc="12">
                <a:latin typeface="Sylfaen"/>
                <a:cs typeface="Sylfaen"/>
              </a:rPr>
              <a:t>წა</a:t>
            </a:r>
            <a:r>
              <a:rPr dirty="0" smtClean="0" sz="1100" spc="12">
                <a:latin typeface="Sylfaen"/>
                <a:cs typeface="Sylfaen"/>
              </a:rPr>
              <a:t>ვ</a:t>
            </a:r>
            <a:r>
              <a:rPr dirty="0" smtClean="0" sz="1100" spc="12">
                <a:latin typeface="Sylfaen"/>
                <a:cs typeface="Sylfaen"/>
              </a:rPr>
              <a:t>ლ</a:t>
            </a:r>
            <a:r>
              <a:rPr dirty="0" smtClean="0" sz="1100" spc="12">
                <a:latin typeface="Sylfaen"/>
                <a:cs typeface="Sylfaen"/>
              </a:rPr>
              <a:t>ის</a:t>
            </a:r>
            <a:r>
              <a:rPr dirty="0" smtClean="0" sz="1100" spc="12">
                <a:latin typeface="Sylfaen"/>
                <a:cs typeface="Sylfaen"/>
              </a:rPr>
              <a:t> </a:t>
            </a:r>
            <a:r>
              <a:rPr dirty="0" smtClean="0" sz="1100" spc="12">
                <a:latin typeface="Sylfaen"/>
                <a:cs typeface="Sylfaen"/>
              </a:rPr>
              <a:t>გ</a:t>
            </a:r>
            <a:r>
              <a:rPr dirty="0" smtClean="0" sz="1100" spc="12">
                <a:latin typeface="Sylfaen"/>
                <a:cs typeface="Sylfaen"/>
              </a:rPr>
              <a:t>ა</a:t>
            </a:r>
            <a:r>
              <a:rPr dirty="0" smtClean="0" sz="1100" spc="12">
                <a:latin typeface="Sylfaen"/>
                <a:cs typeface="Sylfaen"/>
              </a:rPr>
              <a:t>რ</a:t>
            </a:r>
            <a:r>
              <a:rPr dirty="0" smtClean="0" sz="1100" spc="12">
                <a:latin typeface="Sylfaen"/>
                <a:cs typeface="Sylfaen"/>
              </a:rPr>
              <a:t>დ</a:t>
            </a:r>
            <a:r>
              <a:rPr dirty="0" smtClean="0" sz="1100" spc="12">
                <a:latin typeface="Sylfaen"/>
                <a:cs typeface="Sylfaen"/>
              </a:rPr>
              <a:t>ა</a:t>
            </a:r>
            <a:r>
              <a:rPr dirty="0" smtClean="0" sz="1100" spc="12">
                <a:latin typeface="Sylfaen"/>
                <a:cs typeface="Sylfaen"/>
              </a:rPr>
              <a:t>,</a:t>
            </a:r>
            <a:r>
              <a:rPr dirty="0" smtClean="0" sz="1100" spc="12">
                <a:latin typeface="Sylfaen"/>
                <a:cs typeface="Sylfaen"/>
              </a:rPr>
              <a:t> </a:t>
            </a:r>
            <a:r>
              <a:rPr dirty="0" smtClean="0" sz="1100" spc="12">
                <a:latin typeface="Sylfaen"/>
                <a:cs typeface="Sylfaen"/>
              </a:rPr>
              <a:t>ა</a:t>
            </a:r>
            <a:r>
              <a:rPr dirty="0" smtClean="0" sz="1100" spc="12">
                <a:latin typeface="Sylfaen"/>
                <a:cs typeface="Sylfaen"/>
              </a:rPr>
              <a:t>რ</a:t>
            </a:r>
            <a:r>
              <a:rPr dirty="0" smtClean="0" sz="1100" spc="12">
                <a:latin typeface="Sylfaen"/>
                <a:cs typeface="Sylfaen"/>
              </a:rPr>
              <a:t>ა</a:t>
            </a:r>
            <a:r>
              <a:rPr dirty="0" smtClean="0" sz="1100" spc="12">
                <a:latin typeface="Sylfaen"/>
                <a:cs typeface="Sylfaen"/>
              </a:rPr>
              <a:t>ნ</a:t>
            </a:r>
            <a:r>
              <a:rPr dirty="0" smtClean="0" sz="1100" spc="12">
                <a:latin typeface="Sylfaen"/>
                <a:cs typeface="Sylfaen"/>
              </a:rPr>
              <a:t>ა</a:t>
            </a:r>
            <a:r>
              <a:rPr dirty="0" smtClean="0" sz="1100" spc="12">
                <a:latin typeface="Sylfaen"/>
                <a:cs typeface="Sylfaen"/>
              </a:rPr>
              <a:t>კ</a:t>
            </a:r>
            <a:r>
              <a:rPr dirty="0" smtClean="0" sz="1100" spc="12">
                <a:latin typeface="Sylfaen"/>
                <a:cs typeface="Sylfaen"/>
              </a:rPr>
              <a:t>ლ</a:t>
            </a:r>
            <a:r>
              <a:rPr dirty="0" smtClean="0" sz="1100" spc="12">
                <a:latin typeface="Sylfaen"/>
                <a:cs typeface="Sylfaen"/>
              </a:rPr>
              <a:t>ე</a:t>
            </a:r>
            <a:r>
              <a:rPr dirty="0" smtClean="0" sz="1100" spc="12">
                <a:latin typeface="Sylfaen"/>
                <a:cs typeface="Sylfaen"/>
              </a:rPr>
              <a:t>ბ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30604" y="8595216"/>
            <a:ext cx="5551224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66">
                <a:latin typeface="Sylfaen"/>
                <a:cs typeface="Sylfaen"/>
              </a:rPr>
              <a:t>ც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28">
                <a:latin typeface="Sylfaen"/>
                <a:cs typeface="Sylfaen"/>
              </a:rPr>
              <a:t>ბ</a:t>
            </a:r>
            <a:r>
              <a:rPr dirty="0" smtClean="0" sz="1100" spc="-31">
                <a:latin typeface="Sylfaen"/>
                <a:cs typeface="Sylfaen"/>
              </a:rPr>
              <a:t>ე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46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39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-14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8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ათ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93">
                <a:latin typeface="Sylfaen"/>
                <a:cs typeface="Sylfaen"/>
              </a:rPr>
              <a:t> </a:t>
            </a:r>
            <a:r>
              <a:rPr dirty="0" smtClean="0" sz="1100" spc="-98">
                <a:latin typeface="Sylfaen"/>
                <a:cs typeface="Sylfaen"/>
              </a:rPr>
              <a:t>ზუ</a:t>
            </a:r>
            <a:r>
              <a:rPr dirty="0" smtClean="0" sz="1100" spc="-74">
                <a:latin typeface="Sylfaen"/>
                <a:cs typeface="Sylfaen"/>
              </a:rPr>
              <a:t>ს</a:t>
            </a:r>
            <a:r>
              <a:rPr dirty="0" smtClean="0" sz="1100" spc="-98">
                <a:latin typeface="Sylfaen"/>
                <a:cs typeface="Sylfaen"/>
              </a:rPr>
              <a:t>ტ</a:t>
            </a:r>
            <a:r>
              <a:rPr dirty="0" smtClean="0" sz="1100" spc="-73">
                <a:latin typeface="Sylfaen"/>
                <a:cs typeface="Sylfaen"/>
              </a:rPr>
              <a:t>ი</a:t>
            </a:r>
            <a:r>
              <a:rPr dirty="0" smtClean="0" sz="1100" spc="-32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 </a:t>
            </a:r>
            <a:r>
              <a:rPr dirty="0" smtClean="0" sz="1100" spc="-56">
                <a:latin typeface="Sylfaen"/>
                <a:cs typeface="Sylfaen"/>
              </a:rPr>
              <a:t>ა</a:t>
            </a:r>
            <a:r>
              <a:rPr dirty="0" smtClean="0" sz="1100" spc="-70">
                <a:latin typeface="Sylfaen"/>
                <a:cs typeface="Sylfaen"/>
              </a:rPr>
              <a:t>ს</a:t>
            </a:r>
            <a:r>
              <a:rPr dirty="0" smtClean="0" sz="1100" spc="-56">
                <a:latin typeface="Sylfaen"/>
                <a:cs typeface="Sylfaen"/>
              </a:rPr>
              <a:t>ა</a:t>
            </a:r>
            <a:r>
              <a:rPr dirty="0" smtClean="0" sz="1100" spc="-65">
                <a:latin typeface="Sylfaen"/>
                <a:cs typeface="Sylfaen"/>
              </a:rPr>
              <a:t>კ</a:t>
            </a:r>
            <a:r>
              <a:rPr dirty="0" smtClean="0" sz="1100" spc="-69">
                <a:latin typeface="Sylfaen"/>
                <a:cs typeface="Sylfaen"/>
              </a:rPr>
              <a:t>ი</a:t>
            </a:r>
            <a:r>
              <a:rPr dirty="0" smtClean="0" sz="1100" spc="-32">
                <a:latin typeface="Sylfaen"/>
                <a:cs typeface="Sylfaen"/>
              </a:rPr>
              <a:t>.</a:t>
            </a:r>
            <a:r>
              <a:rPr dirty="0" smtClean="0" sz="1100" spc="-32">
                <a:latin typeface="Sylfaen"/>
                <a:cs typeface="Sylfaen"/>
              </a:rPr>
              <a:t>   </a:t>
            </a:r>
            <a:r>
              <a:rPr dirty="0" smtClean="0" sz="1100" spc="166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-4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ბს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19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ღ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ბის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2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0">
                <a:latin typeface="Sylfaen"/>
                <a:cs typeface="Sylfaen"/>
              </a:rPr>
              <a:t>ვა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0604" y="8889348"/>
            <a:ext cx="607212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4">
                <a:latin typeface="Sylfaen"/>
                <a:cs typeface="Sylfaen"/>
              </a:rPr>
              <a:t>მ</a:t>
            </a:r>
            <a:r>
              <a:rPr dirty="0" smtClean="0" sz="1100" spc="-24">
                <a:latin typeface="Sylfaen"/>
                <a:cs typeface="Sylfaen"/>
              </a:rPr>
              <a:t>ე</a:t>
            </a:r>
            <a:r>
              <a:rPr dirty="0" smtClean="0" sz="1100" spc="-24">
                <a:latin typeface="Sylfaen"/>
                <a:cs typeface="Sylfaen"/>
              </a:rPr>
              <a:t>თ</a:t>
            </a:r>
            <a:r>
              <a:rPr dirty="0" smtClean="0" sz="1100" spc="-24">
                <a:latin typeface="Sylfaen"/>
                <a:cs typeface="Sylfaen"/>
              </a:rPr>
              <a:t>ო</a:t>
            </a:r>
            <a:r>
              <a:rPr dirty="0" smtClean="0" sz="1100" spc="-24">
                <a:latin typeface="Sylfaen"/>
                <a:cs typeface="Sylfaen"/>
              </a:rPr>
              <a:t>დ</a:t>
            </a:r>
            <a:r>
              <a:rPr dirty="0" smtClean="0" sz="1100" spc="-24">
                <a:latin typeface="Sylfaen"/>
                <a:cs typeface="Sylfaen"/>
              </a:rPr>
              <a:t>ი</a:t>
            </a:r>
            <a:r>
              <a:rPr dirty="0" smtClean="0" sz="1100" spc="-24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0945" y="8889348"/>
            <a:ext cx="926376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28">
                <a:latin typeface="Sylfaen"/>
                <a:cs typeface="Sylfaen"/>
              </a:rPr>
              <a:t>რ</a:t>
            </a:r>
            <a:r>
              <a:rPr dirty="0" smtClean="0" sz="1100" spc="28">
                <a:latin typeface="Sylfaen"/>
                <a:cs typeface="Sylfaen"/>
              </a:rPr>
              <a:t>ო</a:t>
            </a:r>
            <a:r>
              <a:rPr dirty="0" smtClean="0" sz="1100" spc="28">
                <a:latin typeface="Sylfaen"/>
                <a:cs typeface="Sylfaen"/>
              </a:rPr>
              <a:t>მ</a:t>
            </a:r>
            <a:r>
              <a:rPr dirty="0" smtClean="0" sz="1100" spc="28">
                <a:latin typeface="Sylfaen"/>
                <a:cs typeface="Sylfaen"/>
              </a:rPr>
              <a:t>ე</a:t>
            </a:r>
            <a:r>
              <a:rPr dirty="0" smtClean="0" sz="1100" spc="28">
                <a:latin typeface="Sylfaen"/>
                <a:cs typeface="Sylfaen"/>
              </a:rPr>
              <a:t>ლ</a:t>
            </a:r>
            <a:r>
              <a:rPr dirty="0" smtClean="0" sz="1100" spc="28">
                <a:latin typeface="Sylfaen"/>
                <a:cs typeface="Sylfaen"/>
              </a:rPr>
              <a:t>თ</a:t>
            </a:r>
            <a:r>
              <a:rPr dirty="0" smtClean="0" sz="1100" spc="28">
                <a:latin typeface="Sylfaen"/>
                <a:cs typeface="Sylfaen"/>
              </a:rPr>
              <a:t>ა</a:t>
            </a:r>
            <a:r>
              <a:rPr dirty="0" smtClean="0" sz="1100" spc="28">
                <a:latin typeface="Sylfaen"/>
                <a:cs typeface="Sylfaen"/>
              </a:rPr>
              <a:t>გ</a:t>
            </a:r>
            <a:r>
              <a:rPr dirty="0" smtClean="0" sz="1100" spc="28">
                <a:latin typeface="Sylfaen"/>
                <a:cs typeface="Sylfaen"/>
              </a:rPr>
              <a:t>ა</a:t>
            </a:r>
            <a:r>
              <a:rPr dirty="0" smtClean="0" sz="1100" spc="28">
                <a:latin typeface="Sylfaen"/>
                <a:cs typeface="Sylfaen"/>
              </a:rPr>
              <a:t>ნ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51759" y="8889348"/>
            <a:ext cx="942921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თ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4">
                <a:latin typeface="Sylfaen"/>
                <a:cs typeface="Sylfaen"/>
              </a:rPr>
              <a:t>რ</a:t>
            </a:r>
            <a:r>
              <a:rPr dirty="0" smtClean="0" sz="1100" spc="4">
                <a:latin typeface="Sylfaen"/>
                <a:cs typeface="Sylfaen"/>
              </a:rPr>
              <a:t>ოვე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37685" y="8889348"/>
            <a:ext cx="1059153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9">
                <a:latin typeface="Sylfaen"/>
                <a:cs typeface="Sylfaen"/>
              </a:rPr>
              <a:t>არ</a:t>
            </a:r>
            <a:r>
              <a:rPr dirty="0" smtClean="0" sz="1100" spc="19">
                <a:latin typeface="Sylfaen"/>
                <a:cs typeface="Sylfaen"/>
              </a:rPr>
              <a:t>ქ</a:t>
            </a:r>
            <a:r>
              <a:rPr dirty="0" smtClean="0" sz="1100" spc="19">
                <a:latin typeface="Sylfaen"/>
                <a:cs typeface="Sylfaen"/>
              </a:rPr>
              <a:t>ე</a:t>
            </a:r>
            <a:r>
              <a:rPr dirty="0" smtClean="0" sz="1100" spc="19">
                <a:latin typeface="Sylfaen"/>
                <a:cs typeface="Sylfaen"/>
              </a:rPr>
              <a:t>ო</a:t>
            </a:r>
            <a:r>
              <a:rPr dirty="0" smtClean="0" sz="1100" spc="19">
                <a:latin typeface="Sylfaen"/>
                <a:cs typeface="Sylfaen"/>
              </a:rPr>
              <a:t>ლ</a:t>
            </a:r>
            <a:r>
              <a:rPr dirty="0" smtClean="0" sz="1100" spc="19">
                <a:latin typeface="Sylfaen"/>
                <a:cs typeface="Sylfaen"/>
              </a:rPr>
              <a:t>ო</a:t>
            </a:r>
            <a:r>
              <a:rPr dirty="0" smtClean="0" sz="1100" spc="19">
                <a:latin typeface="Sylfaen"/>
                <a:cs typeface="Sylfaen"/>
              </a:rPr>
              <a:t>გ</a:t>
            </a:r>
            <a:r>
              <a:rPr dirty="0" smtClean="0" sz="1100" spc="19">
                <a:latin typeface="Sylfaen"/>
                <a:cs typeface="Sylfaen"/>
              </a:rPr>
              <a:t>ი</a:t>
            </a:r>
            <a:r>
              <a:rPr dirty="0" smtClean="0" sz="1100" spc="19">
                <a:latin typeface="Sylfaen"/>
                <a:cs typeface="Sylfaen"/>
              </a:rPr>
              <a:t>ა</a:t>
            </a:r>
            <a:r>
              <a:rPr dirty="0" smtClean="0" sz="1100" spc="19">
                <a:latin typeface="Sylfaen"/>
                <a:cs typeface="Sylfaen"/>
              </a:rPr>
              <a:t>შ</a:t>
            </a:r>
            <a:r>
              <a:rPr dirty="0" smtClean="0" sz="1100" spc="19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39562" y="8889348"/>
            <a:ext cx="1041908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1">
                <a:latin typeface="Sylfaen"/>
                <a:cs typeface="Sylfaen"/>
              </a:rPr>
              <a:t>გ</a:t>
            </a:r>
            <a:r>
              <a:rPr dirty="0" smtClean="0" sz="1100" spc="-31">
                <a:latin typeface="Sylfaen"/>
                <a:cs typeface="Sylfaen"/>
              </a:rPr>
              <a:t>ა</a:t>
            </a:r>
            <a:r>
              <a:rPr dirty="0" smtClean="0" sz="1100" spc="-31">
                <a:latin typeface="Sylfaen"/>
                <a:cs typeface="Sylfaen"/>
              </a:rPr>
              <a:t>ნ</a:t>
            </a:r>
            <a:r>
              <a:rPr dirty="0" smtClean="0" sz="1100" spc="-31">
                <a:latin typeface="Sylfaen"/>
                <a:cs typeface="Sylfaen"/>
              </a:rPr>
              <a:t>ს</a:t>
            </a:r>
            <a:r>
              <a:rPr dirty="0" smtClean="0" sz="1100" spc="-31">
                <a:latin typeface="Sylfaen"/>
                <a:cs typeface="Sylfaen"/>
              </a:rPr>
              <a:t>ა</a:t>
            </a:r>
            <a:r>
              <a:rPr dirty="0" smtClean="0" sz="1100" spc="-31">
                <a:latin typeface="Sylfaen"/>
                <a:cs typeface="Sylfaen"/>
              </a:rPr>
              <a:t>კ</a:t>
            </a:r>
            <a:r>
              <a:rPr dirty="0" smtClean="0" sz="1100" spc="-31">
                <a:latin typeface="Sylfaen"/>
                <a:cs typeface="Sylfaen"/>
              </a:rPr>
              <a:t>უ</a:t>
            </a:r>
            <a:r>
              <a:rPr dirty="0" smtClean="0" sz="1100" spc="-31">
                <a:latin typeface="Sylfaen"/>
                <a:cs typeface="Sylfaen"/>
              </a:rPr>
              <a:t>თ</a:t>
            </a:r>
            <a:r>
              <a:rPr dirty="0" smtClean="0" sz="1100" spc="-31">
                <a:latin typeface="Sylfaen"/>
                <a:cs typeface="Sylfaen"/>
              </a:rPr>
              <a:t>რ</a:t>
            </a:r>
            <a:r>
              <a:rPr dirty="0" smtClean="0" sz="1100" spc="-31">
                <a:latin typeface="Sylfaen"/>
                <a:cs typeface="Sylfaen"/>
              </a:rPr>
              <a:t>ე</a:t>
            </a:r>
            <a:r>
              <a:rPr dirty="0" smtClean="0" sz="1100" spc="-31">
                <a:latin typeface="Sylfaen"/>
                <a:cs typeface="Sylfaen"/>
              </a:rPr>
              <a:t>ბ</a:t>
            </a:r>
            <a:r>
              <a:rPr dirty="0" smtClean="0" sz="1100" spc="-31">
                <a:latin typeface="Sylfaen"/>
                <a:cs typeface="Sylfaen"/>
              </a:rPr>
              <a:t>ით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604" y="9183480"/>
            <a:ext cx="5551291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3">
                <a:latin typeface="Sylfaen"/>
                <a:cs typeface="Sylfaen"/>
              </a:rPr>
              <a:t>პო</a:t>
            </a:r>
            <a:r>
              <a:rPr dirty="0" smtClean="0" sz="1100" spc="-13">
                <a:latin typeface="Sylfaen"/>
                <a:cs typeface="Sylfaen"/>
              </a:rPr>
              <a:t>პ</a:t>
            </a:r>
            <a:r>
              <a:rPr dirty="0" smtClean="0" sz="1100" spc="-13">
                <a:latin typeface="Sylfaen"/>
                <a:cs typeface="Sylfaen"/>
              </a:rPr>
              <a:t>უ</a:t>
            </a:r>
            <a:r>
              <a:rPr dirty="0" smtClean="0" sz="1100" spc="-13">
                <a:latin typeface="Sylfaen"/>
                <a:cs typeface="Sylfaen"/>
              </a:rPr>
              <a:t>ლ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რ</a:t>
            </a:r>
            <a:r>
              <a:rPr dirty="0" smtClean="0" sz="1100" spc="-13">
                <a:latin typeface="Sylfaen"/>
                <a:cs typeface="Sylfaen"/>
              </a:rPr>
              <a:t>უ</a:t>
            </a:r>
            <a:r>
              <a:rPr dirty="0" smtClean="0" sz="1100" spc="-13">
                <a:latin typeface="Sylfaen"/>
                <a:cs typeface="Sylfaen"/>
              </a:rPr>
              <a:t>ლ</a:t>
            </a:r>
            <a:r>
              <a:rPr dirty="0" smtClean="0" sz="1100" spc="-13">
                <a:latin typeface="Sylfaen"/>
                <a:cs typeface="Sylfaen"/>
              </a:rPr>
              <a:t>ია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რ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დ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ო</a:t>
            </a:r>
            <a:r>
              <a:rPr dirty="0" smtClean="0" sz="1100" spc="-13">
                <a:latin typeface="Sylfaen"/>
                <a:cs typeface="Sylfaen"/>
              </a:rPr>
              <a:t>კ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რბ</a:t>
            </a:r>
            <a:r>
              <a:rPr dirty="0" smtClean="0" sz="1100" spc="-13">
                <a:latin typeface="Sylfaen"/>
                <a:cs typeface="Sylfaen"/>
              </a:rPr>
              <a:t>ო</a:t>
            </a:r>
            <a:r>
              <a:rPr dirty="0" smtClean="0" sz="1100" spc="-13">
                <a:latin typeface="Sylfaen"/>
                <a:cs typeface="Sylfaen"/>
              </a:rPr>
              <a:t>ნ</a:t>
            </a:r>
            <a:r>
              <a:rPr dirty="0" smtClean="0" sz="1100" spc="-13">
                <a:latin typeface="Sylfaen"/>
                <a:cs typeface="Sylfaen"/>
              </a:rPr>
              <a:t>უ</a:t>
            </a:r>
            <a:r>
              <a:rPr dirty="0" smtClean="0" sz="1100" spc="-13">
                <a:latin typeface="Sylfaen"/>
                <a:cs typeface="Sylfaen"/>
              </a:rPr>
              <a:t>ლ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(</a:t>
            </a:r>
            <a:r>
              <a:rPr dirty="0" smtClean="0" sz="1100" spc="-13">
                <a:latin typeface="Sylfaen"/>
                <a:cs typeface="Sylfaen"/>
              </a:rPr>
              <a:t>რ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დ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ო</a:t>
            </a:r>
            <a:r>
              <a:rPr dirty="0" smtClean="0" sz="1100" spc="-13">
                <a:latin typeface="Sylfaen"/>
                <a:cs typeface="Sylfaen"/>
              </a:rPr>
              <a:t>ნ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ხ</a:t>
            </a:r>
            <a:r>
              <a:rPr dirty="0" smtClean="0" sz="1100" spc="-13">
                <a:latin typeface="Sylfaen"/>
                <a:cs typeface="Sylfaen"/>
              </a:rPr>
              <a:t>შირბ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დ</a:t>
            </a:r>
            <a:r>
              <a:rPr dirty="0" smtClean="0" sz="1100" spc="-13">
                <a:latin typeface="Sylfaen"/>
                <a:cs typeface="Sylfaen"/>
              </a:rPr>
              <a:t>უ</a:t>
            </a:r>
            <a:r>
              <a:rPr dirty="0" smtClean="0" sz="1100" spc="-13">
                <a:latin typeface="Sylfaen"/>
                <a:cs typeface="Sylfaen"/>
              </a:rPr>
              <a:t>ლ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)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დ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თ</a:t>
            </a:r>
            <a:r>
              <a:rPr dirty="0" smtClean="0" sz="1100" spc="-13">
                <a:latin typeface="Sylfaen"/>
                <a:cs typeface="Sylfaen"/>
              </a:rPr>
              <a:t>ა</a:t>
            </a:r>
            <a:r>
              <a:rPr dirty="0" smtClean="0" sz="1100" spc="-13">
                <a:latin typeface="Sylfaen"/>
                <a:cs typeface="Sylfaen"/>
              </a:rPr>
              <a:t>რ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ღ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ბა</a:t>
            </a:r>
            <a:r>
              <a:rPr dirty="0" smtClean="0" sz="1100" spc="-13">
                <a:latin typeface="Sylfaen"/>
                <a:cs typeface="Sylfaen"/>
              </a:rPr>
              <a:t>.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გ</a:t>
            </a:r>
            <a:r>
              <a:rPr dirty="0" smtClean="0" sz="1100" spc="-13">
                <a:latin typeface="Sylfaen"/>
                <a:cs typeface="Sylfaen"/>
              </a:rPr>
              <a:t>ი</a:t>
            </a:r>
            <a:r>
              <a:rPr dirty="0" smtClean="0" sz="1100" spc="-13">
                <a:latin typeface="Sylfaen"/>
                <a:cs typeface="Sylfaen"/>
              </a:rPr>
              <a:t> </a:t>
            </a:r>
            <a:r>
              <a:rPr dirty="0" smtClean="0" sz="1100" spc="-13">
                <a:latin typeface="Sylfaen"/>
                <a:cs typeface="Sylfaen"/>
              </a:rPr>
              <a:t>შ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მ</a:t>
            </a:r>
            <a:r>
              <a:rPr dirty="0" smtClean="0" sz="1100" spc="-13">
                <a:latin typeface="Sylfaen"/>
                <a:cs typeface="Sylfaen"/>
              </a:rPr>
              <a:t>დ</a:t>
            </a:r>
            <a:r>
              <a:rPr dirty="0" smtClean="0" sz="1100" spc="-13">
                <a:latin typeface="Sylfaen"/>
                <a:cs typeface="Sylfaen"/>
              </a:rPr>
              <a:t>ე</a:t>
            </a:r>
            <a:r>
              <a:rPr dirty="0" smtClean="0" sz="1100" spc="-13">
                <a:latin typeface="Sylfaen"/>
                <a:cs typeface="Sylfaen"/>
              </a:rPr>
              <a:t>გ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604" y="9477866"/>
            <a:ext cx="5552358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50">
                <a:latin typeface="Sylfaen"/>
                <a:cs typeface="Sylfaen"/>
              </a:rPr>
              <a:t>პრი</a:t>
            </a:r>
            <a:r>
              <a:rPr dirty="0" smtClean="0" sz="1100" spc="-48">
                <a:latin typeface="Sylfaen"/>
                <a:cs typeface="Sylfaen"/>
              </a:rPr>
              <a:t>ნ</a:t>
            </a:r>
            <a:r>
              <a:rPr dirty="0" smtClean="0" sz="1100" spc="-47">
                <a:latin typeface="Sylfaen"/>
                <a:cs typeface="Sylfaen"/>
              </a:rPr>
              <a:t>ც</a:t>
            </a:r>
            <a:r>
              <a:rPr dirty="0" smtClean="0" sz="1100" spc="-50">
                <a:latin typeface="Sylfaen"/>
                <a:cs typeface="Sylfaen"/>
              </a:rPr>
              <a:t>ი</a:t>
            </a:r>
            <a:r>
              <a:rPr dirty="0" smtClean="0" sz="1100" spc="-52">
                <a:latin typeface="Sylfaen"/>
                <a:cs typeface="Sylfaen"/>
              </a:rPr>
              <a:t>პ</a:t>
            </a:r>
            <a:r>
              <a:rPr dirty="0" smtClean="0" sz="1100" spc="-64">
                <a:latin typeface="Sylfaen"/>
                <a:cs typeface="Sylfaen"/>
              </a:rPr>
              <a:t>ზ</a:t>
            </a:r>
            <a:r>
              <a:rPr dirty="0" smtClean="0" sz="1100" spc="-46">
                <a:latin typeface="Sylfaen"/>
                <a:cs typeface="Sylfaen"/>
              </a:rPr>
              <a:t>ე</a:t>
            </a:r>
            <a:r>
              <a:rPr dirty="0" smtClean="0" sz="1100" spc="-37">
                <a:latin typeface="Sylfaen"/>
                <a:cs typeface="Sylfaen"/>
              </a:rPr>
              <a:t>ა</a:t>
            </a:r>
            <a:r>
              <a:rPr dirty="0" smtClean="0" sz="1100" spc="-21">
                <a:latin typeface="Sylfaen"/>
                <a:cs typeface="Sylfaen"/>
              </a:rPr>
              <a:t> </a:t>
            </a:r>
            <a:r>
              <a:rPr dirty="0" smtClean="0" sz="1100" spc="65">
                <a:latin typeface="Sylfaen"/>
                <a:cs typeface="Sylfaen"/>
              </a:rPr>
              <a:t> </a:t>
            </a:r>
            <a:r>
              <a:rPr dirty="0" smtClean="0" sz="1100" spc="-70">
                <a:latin typeface="Sylfaen"/>
                <a:cs typeface="Sylfaen"/>
              </a:rPr>
              <a:t>დ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4">
                <a:latin typeface="Sylfaen"/>
                <a:cs typeface="Sylfaen"/>
              </a:rPr>
              <a:t>ყ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87">
                <a:latin typeface="Sylfaen"/>
                <a:cs typeface="Sylfaen"/>
              </a:rPr>
              <a:t>რ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130">
                <a:latin typeface="Sylfaen"/>
                <a:cs typeface="Sylfaen"/>
              </a:rPr>
              <a:t>ბ</a:t>
            </a:r>
            <a:r>
              <a:rPr dirty="0" smtClean="0" sz="1100" spc="-204">
                <a:latin typeface="Sylfaen"/>
                <a:cs typeface="Sylfaen"/>
              </a:rPr>
              <a:t>უ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95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: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4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რც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40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ც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204">
                <a:latin typeface="Sylfaen"/>
                <a:cs typeface="Sylfaen"/>
              </a:rPr>
              <a:t> </a:t>
            </a:r>
            <a:r>
              <a:rPr dirty="0" smtClean="0" sz="1100" spc="-69">
                <a:latin typeface="Sylfaen"/>
                <a:cs typeface="Sylfaen"/>
              </a:rPr>
              <a:t>დ</a:t>
            </a:r>
            <a:r>
              <a:rPr dirty="0" smtClean="0" sz="1100" spc="-32">
                <a:latin typeface="Sylfaen"/>
                <a:cs typeface="Sylfaen"/>
              </a:rPr>
              <a:t>ე</a:t>
            </a:r>
            <a:r>
              <a:rPr dirty="0" smtClean="0" sz="1100" spc="-69">
                <a:latin typeface="Sylfaen"/>
                <a:cs typeface="Sylfaen"/>
              </a:rPr>
              <a:t>დ</a:t>
            </a:r>
            <a:r>
              <a:rPr dirty="0" smtClean="0" sz="1100" spc="-32">
                <a:latin typeface="Sylfaen"/>
                <a:cs typeface="Sylfaen"/>
              </a:rPr>
              <a:t>ა</a:t>
            </a:r>
            <a:r>
              <a:rPr dirty="0" smtClean="0" sz="1100" spc="-34">
                <a:latin typeface="Sylfaen"/>
                <a:cs typeface="Sylfaen"/>
              </a:rPr>
              <a:t>მ</a:t>
            </a:r>
            <a:r>
              <a:rPr dirty="0" smtClean="0" sz="1100" spc="-52">
                <a:latin typeface="Sylfaen"/>
                <a:cs typeface="Sylfaen"/>
              </a:rPr>
              <a:t>ი</a:t>
            </a:r>
            <a:r>
              <a:rPr dirty="0" smtClean="0" sz="1100" spc="-39">
                <a:latin typeface="Sylfaen"/>
                <a:cs typeface="Sylfaen"/>
              </a:rPr>
              <a:t>წის</a:t>
            </a:r>
            <a:r>
              <a:rPr dirty="0" smtClean="0" sz="1100" spc="-19">
                <a:latin typeface="Sylfaen"/>
                <a:cs typeface="Sylfaen"/>
              </a:rPr>
              <a:t> </a:t>
            </a:r>
            <a:r>
              <a:rPr dirty="0" smtClean="0" sz="1100" spc="41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ტ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ფ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როს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42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გ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42">
                <a:latin typeface="Sylfaen"/>
                <a:cs typeface="Sylfaen"/>
              </a:rPr>
              <a:t>ვ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67">
                <a:latin typeface="Sylfaen"/>
                <a:cs typeface="Sylfaen"/>
              </a:rPr>
              <a:t>ი</a:t>
            </a:r>
            <a:r>
              <a:rPr dirty="0" smtClean="0" sz="1100" spc="-64">
                <a:latin typeface="Sylfaen"/>
                <a:cs typeface="Sylfaen"/>
              </a:rPr>
              <a:t>ს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1">
                <a:latin typeface="Sylfaen"/>
                <a:cs typeface="Sylfaen"/>
              </a:rPr>
              <a:t>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564630" y="9916160"/>
            <a:ext cx="117493" cy="165608"/>
          </a:xfrm>
          <a:prstGeom prst="rect">
            <a:avLst/>
          </a:prstGeom>
        </p:spPr>
        <p:txBody>
          <a:bodyPr wrap="square" lIns="0" tIns="7651" rIns="0" bIns="0" rtlCol="0">
            <a:noAutofit/>
          </a:bodyPr>
          <a:lstStyle/>
          <a:p>
            <a:pPr marL="12700">
              <a:lnSpc>
                <a:spcPts val="1205"/>
              </a:lnSpc>
            </a:pPr>
            <a:r>
              <a:rPr dirty="0" smtClean="0" sz="1100">
                <a:latin typeface="Calibri"/>
                <a:cs typeface="Calibri"/>
              </a:rPr>
              <a:t>6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object 57"/>
          <p:cNvSpPr/>
          <p:nvPr/>
        </p:nvSpPr>
        <p:spPr>
          <a:xfrm>
            <a:off x="3869054" y="1569084"/>
            <a:ext cx="2701289" cy="2056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 txBox="1"/>
          <p:nvPr/>
        </p:nvSpPr>
        <p:spPr>
          <a:xfrm>
            <a:off x="1130604" y="951340"/>
            <a:ext cx="555006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30">
                <a:latin typeface="Sylfaen"/>
                <a:cs typeface="Sylfaen"/>
              </a:rPr>
              <a:t>ო</a:t>
            </a:r>
            <a:r>
              <a:rPr dirty="0" smtClean="0" sz="1100" spc="16">
                <a:latin typeface="Sylfaen"/>
                <a:cs typeface="Sylfaen"/>
              </a:rPr>
              <a:t>ს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30">
                <a:latin typeface="Sylfaen"/>
                <a:cs typeface="Sylfaen"/>
              </a:rPr>
              <a:t>ო</a:t>
            </a:r>
            <a:r>
              <a:rPr dirty="0" smtClean="0" sz="1100" spc="16">
                <a:latin typeface="Sylfaen"/>
                <a:cs typeface="Sylfaen"/>
              </a:rPr>
              <a:t>ს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0">
                <a:latin typeface="Sylfaen"/>
                <a:cs typeface="Sylfaen"/>
              </a:rPr>
              <a:t>რი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00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ხი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ბი</a:t>
            </a:r>
            <a:r>
              <a:rPr dirty="0" smtClean="0" sz="1100" spc="13">
                <a:latin typeface="Sylfaen"/>
                <a:cs typeface="Sylfaen"/>
              </a:rPr>
              <a:t> </a:t>
            </a:r>
            <a:r>
              <a:rPr dirty="0" smtClean="0" sz="1100" spc="-42">
                <a:latin typeface="Sylfaen"/>
                <a:cs typeface="Sylfaen"/>
              </a:rPr>
              <a:t>წ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44">
                <a:latin typeface="Sylfaen"/>
                <a:cs typeface="Sylfaen"/>
              </a:rPr>
              <a:t>რ</a:t>
            </a:r>
            <a:r>
              <a:rPr dirty="0" smtClean="0" sz="1100" spc="36">
                <a:latin typeface="Sylfaen"/>
                <a:cs typeface="Sylfaen"/>
              </a:rPr>
              <a:t>მ</a:t>
            </a:r>
            <a:r>
              <a:rPr dirty="0" smtClean="0" sz="1100" spc="66">
                <a:latin typeface="Sylfaen"/>
                <a:cs typeface="Sylfaen"/>
              </a:rPr>
              <a:t>ო</a:t>
            </a:r>
            <a:r>
              <a:rPr dirty="0" smtClean="0" sz="1100" spc="24">
                <a:latin typeface="Sylfaen"/>
                <a:cs typeface="Sylfaen"/>
              </a:rPr>
              <a:t>ქ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1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94">
                <a:latin typeface="Sylfaen"/>
                <a:cs typeface="Sylfaen"/>
              </a:rPr>
              <a:t> </a:t>
            </a:r>
            <a:r>
              <a:rPr dirty="0" smtClean="0" sz="1100" spc="-12">
                <a:latin typeface="Sylfaen"/>
                <a:cs typeface="Sylfaen"/>
              </a:rPr>
              <a:t>ნ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28">
                <a:latin typeface="Sylfaen"/>
                <a:cs typeface="Sylfaen"/>
              </a:rPr>
              <a:t>ი</a:t>
            </a:r>
            <a:r>
              <a:rPr dirty="0" smtClean="0" sz="1100" spc="-25">
                <a:latin typeface="Sylfaen"/>
                <a:cs typeface="Sylfaen"/>
              </a:rPr>
              <a:t>ტ</a:t>
            </a:r>
            <a:r>
              <a:rPr dirty="0" smtClean="0" sz="1100" spc="-32">
                <a:latin typeface="Sylfaen"/>
                <a:cs typeface="Sylfaen"/>
              </a:rPr>
              <a:t>რ</a:t>
            </a:r>
            <a:r>
              <a:rPr dirty="0" smtClean="0" sz="1100" spc="-23">
                <a:latin typeface="Sylfaen"/>
                <a:cs typeface="Sylfaen"/>
              </a:rPr>
              <a:t>ო</a:t>
            </a:r>
            <a:r>
              <a:rPr dirty="0" smtClean="0" sz="1100" spc="-21">
                <a:latin typeface="Sylfaen"/>
                <a:cs typeface="Sylfaen"/>
              </a:rPr>
              <a:t>ნ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16">
                <a:latin typeface="Sylfaen"/>
                <a:cs typeface="Sylfaen"/>
              </a:rPr>
              <a:t>ბ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8">
                <a:latin typeface="Sylfaen"/>
                <a:cs typeface="Sylfaen"/>
              </a:rPr>
              <a:t>,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134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რო</a:t>
            </a:r>
            <a:r>
              <a:rPr dirty="0" smtClean="0" sz="1100" spc="-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ც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49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3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8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9">
                <a:latin typeface="Sylfaen"/>
                <a:cs typeface="Sylfaen"/>
              </a:rPr>
              <a:t>ქ</a:t>
            </a:r>
            <a:r>
              <a:rPr dirty="0" smtClean="0" sz="1100" spc="-114">
                <a:latin typeface="Sylfaen"/>
                <a:cs typeface="Sylfaen"/>
              </a:rPr>
              <a:t>ტ</a:t>
            </a:r>
            <a:r>
              <a:rPr dirty="0" smtClean="0" sz="1100" spc="-83">
                <a:latin typeface="Sylfaen"/>
                <a:cs typeface="Sylfaen"/>
              </a:rPr>
              <a:t>რ</a:t>
            </a:r>
            <a:r>
              <a:rPr dirty="0" smtClean="0" sz="1100" spc="-95">
                <a:latin typeface="Sylfaen"/>
                <a:cs typeface="Sylfaen"/>
              </a:rPr>
              <a:t>უ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130604" y="1245472"/>
            <a:ext cx="97306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54">
                <a:latin typeface="Sylfaen"/>
                <a:cs typeface="Sylfaen"/>
              </a:rPr>
              <a:t>დ</a:t>
            </a:r>
            <a:r>
              <a:rPr dirty="0" smtClean="0" sz="1100" spc="-54">
                <a:latin typeface="Sylfaen"/>
                <a:cs typeface="Sylfaen"/>
              </a:rPr>
              <a:t>ა</a:t>
            </a:r>
            <a:r>
              <a:rPr dirty="0" smtClean="0" sz="1100" spc="-54">
                <a:latin typeface="Sylfaen"/>
                <a:cs typeface="Sylfaen"/>
              </a:rPr>
              <a:t>მ</a:t>
            </a:r>
            <a:r>
              <a:rPr dirty="0" smtClean="0" sz="1100" spc="-54">
                <a:latin typeface="Sylfaen"/>
                <a:cs typeface="Sylfaen"/>
              </a:rPr>
              <a:t>უ</a:t>
            </a:r>
            <a:r>
              <a:rPr dirty="0" smtClean="0" sz="1100" spc="-54">
                <a:latin typeface="Sylfaen"/>
                <a:cs typeface="Sylfaen"/>
              </a:rPr>
              <a:t>ხ</a:t>
            </a:r>
            <a:r>
              <a:rPr dirty="0" smtClean="0" sz="1100" spc="-54">
                <a:latin typeface="Sylfaen"/>
                <a:cs typeface="Sylfaen"/>
              </a:rPr>
              <a:t>ტ</a:t>
            </a:r>
            <a:r>
              <a:rPr dirty="0" smtClean="0" sz="1100" spc="-54">
                <a:latin typeface="Sylfaen"/>
                <a:cs typeface="Sylfaen"/>
              </a:rPr>
              <a:t>უ</a:t>
            </a:r>
            <a:r>
              <a:rPr dirty="0" smtClean="0" sz="1100" spc="-54">
                <a:latin typeface="Sylfaen"/>
                <a:cs typeface="Sylfaen"/>
              </a:rPr>
              <a:t>ლ</a:t>
            </a:r>
            <a:r>
              <a:rPr dirty="0" smtClean="0" sz="1100" spc="-54">
                <a:latin typeface="Sylfaen"/>
                <a:cs typeface="Sylfaen"/>
              </a:rPr>
              <a:t>ო</a:t>
            </a:r>
            <a:r>
              <a:rPr dirty="0" smtClean="0" sz="1100" spc="-54">
                <a:latin typeface="Sylfaen"/>
                <a:cs typeface="Sylfaen"/>
              </a:rPr>
              <a:t>ბა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180590" y="1245472"/>
            <a:ext cx="450105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27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19">
                <a:latin typeface="Sylfaen"/>
                <a:cs typeface="Sylfaen"/>
              </a:rPr>
              <a:t>კ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89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88">
                <a:latin typeface="Sylfaen"/>
                <a:cs typeface="Sylfaen"/>
              </a:rPr>
              <a:t>ფ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9">
                <a:latin typeface="Sylfaen"/>
                <a:cs typeface="Sylfaen"/>
              </a:rPr>
              <a:t>ქ</a:t>
            </a:r>
            <a:r>
              <a:rPr dirty="0" smtClean="0" sz="1100" spc="-114">
                <a:latin typeface="Sylfaen"/>
                <a:cs typeface="Sylfaen"/>
              </a:rPr>
              <a:t>ტ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90">
                <a:latin typeface="Sylfaen"/>
                <a:cs typeface="Sylfaen"/>
              </a:rPr>
              <a:t>რ</a:t>
            </a:r>
            <a:r>
              <a:rPr dirty="0" smtClean="0" sz="1100" spc="45">
                <a:latin typeface="Sylfaen"/>
                <a:cs typeface="Sylfaen"/>
              </a:rPr>
              <a:t>ა</a:t>
            </a:r>
            <a:r>
              <a:rPr dirty="0" smtClean="0" sz="1100" spc="-75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-114">
                <a:latin typeface="Sylfaen"/>
                <a:cs typeface="Sylfaen"/>
              </a:rPr>
              <a:t> 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87">
                <a:latin typeface="Sylfaen"/>
                <a:cs typeface="Sylfaen"/>
              </a:rPr>
              <a:t>რ</a:t>
            </a:r>
            <a:r>
              <a:rPr dirty="0" smtClean="0" sz="1100" spc="-75">
                <a:latin typeface="Sylfaen"/>
                <a:cs typeface="Sylfaen"/>
              </a:rPr>
              <a:t>თი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21">
                <a:latin typeface="Sylfaen"/>
                <a:cs typeface="Sylfaen"/>
              </a:rPr>
              <a:t>რ</a:t>
            </a:r>
            <a:r>
              <a:rPr dirty="0" smtClean="0" sz="1100" spc="16">
                <a:latin typeface="Sylfaen"/>
                <a:cs typeface="Sylfaen"/>
              </a:rPr>
              <a:t>თ</a:t>
            </a:r>
            <a:r>
              <a:rPr dirty="0" smtClean="0" sz="1100" spc="24">
                <a:latin typeface="Sylfaen"/>
                <a:cs typeface="Sylfaen"/>
              </a:rPr>
              <a:t>ქ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79">
                <a:latin typeface="Sylfaen"/>
                <a:cs typeface="Sylfaen"/>
              </a:rPr>
              <a:t>დ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66">
                <a:latin typeface="Sylfaen"/>
                <a:cs typeface="Sylfaen"/>
              </a:rPr>
              <a:t>ბ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21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-125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ბი</a:t>
            </a:r>
            <a:r>
              <a:rPr dirty="0" smtClean="0" sz="1100" spc="-14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რი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97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ტ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130604" y="1539604"/>
            <a:ext cx="86781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">
                <a:latin typeface="Sylfaen"/>
                <a:cs typeface="Sylfaen"/>
              </a:rPr>
              <a:t>ბირ</a:t>
            </a:r>
            <a:r>
              <a:rPr dirty="0" smtClean="0" sz="1100" spc="-1">
                <a:latin typeface="Sylfaen"/>
                <a:cs typeface="Sylfaen"/>
              </a:rPr>
              <a:t>თ</a:t>
            </a:r>
            <a:r>
              <a:rPr dirty="0" smtClean="0" sz="1100" spc="-1">
                <a:latin typeface="Sylfaen"/>
                <a:cs typeface="Sylfaen"/>
              </a:rPr>
              <a:t>ვ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ბ</a:t>
            </a:r>
            <a:r>
              <a:rPr dirty="0" smtClean="0" sz="1100" spc="-1">
                <a:latin typeface="Sylfaen"/>
                <a:cs typeface="Sylfaen"/>
              </a:rPr>
              <a:t>თ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ნ</a:t>
            </a:r>
            <a:r>
              <a:rPr dirty="0" smtClean="0" sz="1100" spc="-1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270506" y="1539604"/>
            <a:ext cx="91701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5">
                <a:latin typeface="Sylfaen"/>
                <a:cs typeface="Sylfaen"/>
              </a:rPr>
              <a:t>დ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დ</a:t>
            </a:r>
            <a:r>
              <a:rPr dirty="0" smtClean="0" sz="1100" spc="-15">
                <a:latin typeface="Sylfaen"/>
                <a:cs typeface="Sylfaen"/>
              </a:rPr>
              <a:t>გ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ნ</a:t>
            </a:r>
            <a:r>
              <a:rPr dirty="0" smtClean="0" sz="1100" spc="-15">
                <a:latin typeface="Sylfaen"/>
                <a:cs typeface="Sylfaen"/>
              </a:rPr>
              <a:t>ი</a:t>
            </a:r>
            <a:r>
              <a:rPr dirty="0" smtClean="0" sz="1100" spc="-15">
                <a:latin typeface="Sylfaen"/>
                <a:cs typeface="Sylfaen"/>
              </a:rPr>
              <a:t>ლ</a:t>
            </a:r>
            <a:r>
              <a:rPr dirty="0" smtClean="0" sz="1100" spc="-15">
                <a:latin typeface="Sylfaen"/>
                <a:cs typeface="Sylfaen"/>
              </a:rPr>
              <a:t>ი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459607" y="1539604"/>
            <a:ext cx="33077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50">
                <a:latin typeface="Sylfaen"/>
                <a:cs typeface="Sylfaen"/>
              </a:rPr>
              <a:t>რ</a:t>
            </a:r>
            <a:r>
              <a:rPr dirty="0" smtClean="0" sz="1100" spc="50">
                <a:latin typeface="Sylfaen"/>
                <a:cs typeface="Sylfaen"/>
              </a:rPr>
              <a:t>ო</a:t>
            </a:r>
            <a:r>
              <a:rPr dirty="0" smtClean="0" sz="1100" spc="50">
                <a:latin typeface="Sylfaen"/>
                <a:cs typeface="Sylfaen"/>
              </a:rPr>
              <a:t>მ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130604" y="1833736"/>
            <a:ext cx="77326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2">
                <a:latin typeface="Sylfaen"/>
                <a:cs typeface="Sylfaen"/>
              </a:rPr>
              <a:t>კ</a:t>
            </a:r>
            <a:r>
              <a:rPr dirty="0" smtClean="0" sz="1100" spc="-22">
                <a:latin typeface="Sylfaen"/>
                <a:cs typeface="Sylfaen"/>
              </a:rPr>
              <a:t>ო</a:t>
            </a:r>
            <a:r>
              <a:rPr dirty="0" smtClean="0" sz="1100" spc="-22">
                <a:latin typeface="Sylfaen"/>
                <a:cs typeface="Sylfaen"/>
              </a:rPr>
              <a:t>ს</a:t>
            </a:r>
            <a:r>
              <a:rPr dirty="0" smtClean="0" sz="1100" spc="-22">
                <a:latin typeface="Sylfaen"/>
                <a:cs typeface="Sylfaen"/>
              </a:rPr>
              <a:t>მ</a:t>
            </a:r>
            <a:r>
              <a:rPr dirty="0" smtClean="0" sz="1100" spc="-22">
                <a:latin typeface="Sylfaen"/>
                <a:cs typeface="Sylfaen"/>
              </a:rPr>
              <a:t>ო</a:t>
            </a:r>
            <a:r>
              <a:rPr dirty="0" smtClean="0" sz="1100" spc="-22">
                <a:latin typeface="Sylfaen"/>
                <a:cs typeface="Sylfaen"/>
              </a:rPr>
              <a:t>ს</a:t>
            </a:r>
            <a:r>
              <a:rPr dirty="0" smtClean="0" sz="1100" spc="-22">
                <a:latin typeface="Sylfaen"/>
                <a:cs typeface="Sylfaen"/>
              </a:rPr>
              <a:t>უ</a:t>
            </a:r>
            <a:r>
              <a:rPr dirty="0" smtClean="0" sz="1100" spc="-22">
                <a:latin typeface="Sylfaen"/>
                <a:cs typeface="Sylfaen"/>
              </a:rPr>
              <a:t>რი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165350" y="1833736"/>
            <a:ext cx="57221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50">
                <a:latin typeface="Sylfaen"/>
                <a:cs typeface="Sylfaen"/>
              </a:rPr>
              <a:t>ს</a:t>
            </a:r>
            <a:r>
              <a:rPr dirty="0" smtClean="0" sz="1100" spc="-50">
                <a:latin typeface="Sylfaen"/>
                <a:cs typeface="Sylfaen"/>
              </a:rPr>
              <a:t>ხი</a:t>
            </a:r>
            <a:r>
              <a:rPr dirty="0" smtClean="0" sz="1100" spc="-50">
                <a:latin typeface="Sylfaen"/>
                <a:cs typeface="Sylfaen"/>
              </a:rPr>
              <a:t>ვ</a:t>
            </a:r>
            <a:r>
              <a:rPr dirty="0" smtClean="0" sz="1100" spc="-50">
                <a:latin typeface="Sylfaen"/>
                <a:cs typeface="Sylfaen"/>
              </a:rPr>
              <a:t>ე</a:t>
            </a:r>
            <a:r>
              <a:rPr dirty="0" smtClean="0" sz="1100" spc="-50">
                <a:latin typeface="Sylfaen"/>
                <a:cs typeface="Sylfaen"/>
              </a:rPr>
              <a:t>ბის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997835" y="1833736"/>
            <a:ext cx="79177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">
                <a:latin typeface="Sylfaen"/>
                <a:cs typeface="Sylfaen"/>
              </a:rPr>
              <a:t>მ</a:t>
            </a:r>
            <a:r>
              <a:rPr dirty="0" smtClean="0" sz="1100" spc="-1">
                <a:latin typeface="Sylfaen"/>
                <a:cs typeface="Sylfaen"/>
              </a:rPr>
              <a:t>ო</a:t>
            </a:r>
            <a:r>
              <a:rPr dirty="0" smtClean="0" sz="1100" spc="-1">
                <a:latin typeface="Sylfaen"/>
                <a:cs typeface="Sylfaen"/>
              </a:rPr>
              <a:t>ქ</a:t>
            </a:r>
            <a:r>
              <a:rPr dirty="0" smtClean="0" sz="1100" spc="-1">
                <a:latin typeface="Sylfaen"/>
                <a:cs typeface="Sylfaen"/>
              </a:rPr>
              <a:t>მ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დ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ბ</a:t>
            </a:r>
            <a:r>
              <a:rPr dirty="0" smtClean="0" sz="1100" spc="-1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130604" y="2127868"/>
            <a:ext cx="60193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">
                <a:latin typeface="Sylfaen"/>
                <a:cs typeface="Sylfaen"/>
              </a:rPr>
              <a:t>შ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დ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გ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დ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865122" y="2127868"/>
            <a:ext cx="94334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3">
                <a:latin typeface="Sylfaen"/>
                <a:cs typeface="Sylfaen"/>
              </a:rPr>
              <a:t>წა</a:t>
            </a:r>
            <a:r>
              <a:rPr dirty="0" smtClean="0" sz="1100" spc="3">
                <a:latin typeface="Sylfaen"/>
                <a:cs typeface="Sylfaen"/>
              </a:rPr>
              <a:t>რ</a:t>
            </a:r>
            <a:r>
              <a:rPr dirty="0" smtClean="0" sz="1100" spc="3">
                <a:latin typeface="Sylfaen"/>
                <a:cs typeface="Sylfaen"/>
              </a:rPr>
              <a:t>მ</a:t>
            </a:r>
            <a:r>
              <a:rPr dirty="0" smtClean="0" sz="1100" spc="3">
                <a:latin typeface="Sylfaen"/>
                <a:cs typeface="Sylfaen"/>
              </a:rPr>
              <a:t>ო</a:t>
            </a:r>
            <a:r>
              <a:rPr dirty="0" smtClean="0" sz="1100" spc="3">
                <a:latin typeface="Sylfaen"/>
                <a:cs typeface="Sylfaen"/>
              </a:rPr>
              <a:t>ქ</a:t>
            </a:r>
            <a:r>
              <a:rPr dirty="0" smtClean="0" sz="1100" spc="3">
                <a:latin typeface="Sylfaen"/>
                <a:cs typeface="Sylfaen"/>
              </a:rPr>
              <a:t>მ</a:t>
            </a:r>
            <a:r>
              <a:rPr dirty="0" smtClean="0" sz="1100" spc="3">
                <a:latin typeface="Sylfaen"/>
                <a:cs typeface="Sylfaen"/>
              </a:rPr>
              <a:t>ნ</a:t>
            </a:r>
            <a:r>
              <a:rPr dirty="0" smtClean="0" sz="1100" spc="3">
                <a:latin typeface="Sylfaen"/>
                <a:cs typeface="Sylfaen"/>
              </a:rPr>
              <a:t>ი</a:t>
            </a:r>
            <a:r>
              <a:rPr dirty="0" smtClean="0" sz="1100" spc="3">
                <a:latin typeface="Sylfaen"/>
                <a:cs typeface="Sylfaen"/>
              </a:rPr>
              <a:t>ლ</a:t>
            </a:r>
            <a:r>
              <a:rPr dirty="0" smtClean="0" sz="1100" spc="3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941447" y="2127868"/>
            <a:ext cx="84957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3">
                <a:latin typeface="Sylfaen"/>
                <a:cs typeface="Sylfaen"/>
              </a:rPr>
              <a:t>ნ</a:t>
            </a:r>
            <a:r>
              <a:rPr dirty="0" smtClean="0" sz="1100" spc="-23">
                <a:latin typeface="Sylfaen"/>
                <a:cs typeface="Sylfaen"/>
              </a:rPr>
              <a:t>ე</a:t>
            </a:r>
            <a:r>
              <a:rPr dirty="0" smtClean="0" sz="1100" spc="-23">
                <a:latin typeface="Sylfaen"/>
                <a:cs typeface="Sylfaen"/>
              </a:rPr>
              <a:t>ი</a:t>
            </a:r>
            <a:r>
              <a:rPr dirty="0" smtClean="0" sz="1100" spc="-23">
                <a:latin typeface="Sylfaen"/>
                <a:cs typeface="Sylfaen"/>
              </a:rPr>
              <a:t>ტ</a:t>
            </a:r>
            <a:r>
              <a:rPr dirty="0" smtClean="0" sz="1100" spc="-23">
                <a:latin typeface="Sylfaen"/>
                <a:cs typeface="Sylfaen"/>
              </a:rPr>
              <a:t>რ</a:t>
            </a:r>
            <a:r>
              <a:rPr dirty="0" smtClean="0" sz="1100" spc="-23">
                <a:latin typeface="Sylfaen"/>
                <a:cs typeface="Sylfaen"/>
              </a:rPr>
              <a:t>ო</a:t>
            </a:r>
            <a:r>
              <a:rPr dirty="0" smtClean="0" sz="1100" spc="-23">
                <a:latin typeface="Sylfaen"/>
                <a:cs typeface="Sylfaen"/>
              </a:rPr>
              <a:t>ნ</a:t>
            </a:r>
            <a:r>
              <a:rPr dirty="0" smtClean="0" sz="1100" spc="-23">
                <a:latin typeface="Sylfaen"/>
                <a:cs typeface="Sylfaen"/>
              </a:rPr>
              <a:t>ე</a:t>
            </a:r>
            <a:r>
              <a:rPr dirty="0" smtClean="0" sz="1100" spc="-23">
                <a:latin typeface="Sylfaen"/>
                <a:cs typeface="Sylfaen"/>
              </a:rPr>
              <a:t>ბ</a:t>
            </a:r>
            <a:r>
              <a:rPr dirty="0" smtClean="0" sz="1100" spc="-23">
                <a:latin typeface="Sylfaen"/>
                <a:cs typeface="Sylfaen"/>
              </a:rPr>
              <a:t>ი</a:t>
            </a:r>
            <a:r>
              <a:rPr dirty="0" smtClean="0" sz="1100" spc="-23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130604" y="2420476"/>
            <a:ext cx="266082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ტ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ფ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როში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41">
                <a:latin typeface="Sylfaen"/>
                <a:cs typeface="Sylfaen"/>
              </a:rPr>
              <a:t> 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77">
                <a:latin typeface="Sylfaen"/>
                <a:cs typeface="Sylfaen"/>
              </a:rPr>
              <a:t>ზ</a:t>
            </a:r>
            <a:r>
              <a:rPr dirty="0" smtClean="0" sz="1100" spc="-15">
                <a:latin typeface="Sylfaen"/>
                <a:cs typeface="Sylfaen"/>
              </a:rPr>
              <a:t>ო</a:t>
            </a:r>
            <a:r>
              <a:rPr dirty="0" smtClean="0" sz="1100" spc="-21">
                <a:latin typeface="Sylfaen"/>
                <a:cs typeface="Sylfaen"/>
              </a:rPr>
              <a:t>ტ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21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129">
                <a:latin typeface="Sylfaen"/>
                <a:cs typeface="Sylfaen"/>
              </a:rPr>
              <a:t> 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16">
                <a:latin typeface="Sylfaen"/>
                <a:cs typeface="Sylfaen"/>
              </a:rPr>
              <a:t>რთ</a:t>
            </a:r>
            <a:r>
              <a:rPr dirty="0" smtClean="0" sz="1100" spc="-22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21">
                <a:latin typeface="Sylfaen"/>
                <a:cs typeface="Sylfaen"/>
              </a:rPr>
              <a:t>რ</a:t>
            </a:r>
            <a:r>
              <a:rPr dirty="0" smtClean="0" sz="1100" spc="16">
                <a:latin typeface="Sylfaen"/>
                <a:cs typeface="Sylfaen"/>
              </a:rPr>
              <a:t>თ</a:t>
            </a:r>
            <a:r>
              <a:rPr dirty="0" smtClean="0" sz="1100" spc="14">
                <a:latin typeface="Sylfaen"/>
                <a:cs typeface="Sylfaen"/>
              </a:rPr>
              <a:t>ო</a:t>
            </a:r>
            <a:r>
              <a:rPr dirty="0" smtClean="0" sz="1100" spc="15">
                <a:latin typeface="Sylfaen"/>
                <a:cs typeface="Sylfaen"/>
              </a:rPr>
              <a:t>ბ</a:t>
            </a:r>
            <a:r>
              <a:rPr dirty="0" smtClean="0" sz="1100" spc="-63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130604" y="2714608"/>
            <a:ext cx="63769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">
                <a:latin typeface="Sylfaen"/>
                <a:cs typeface="Sylfaen"/>
              </a:rPr>
              <a:t>შ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დ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გ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დ</a:t>
            </a:r>
            <a:r>
              <a:rPr dirty="0" smtClean="0" sz="1100" spc="-1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923033" y="2714608"/>
            <a:ext cx="85641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2">
                <a:latin typeface="Sylfaen"/>
                <a:cs typeface="Sylfaen"/>
              </a:rPr>
              <a:t>წ</a:t>
            </a:r>
            <a:r>
              <a:rPr dirty="0" smtClean="0" sz="1100" spc="2">
                <a:latin typeface="Sylfaen"/>
                <a:cs typeface="Sylfaen"/>
              </a:rPr>
              <a:t>ა</a:t>
            </a:r>
            <a:r>
              <a:rPr dirty="0" smtClean="0" sz="1100" spc="2">
                <a:latin typeface="Sylfaen"/>
                <a:cs typeface="Sylfaen"/>
              </a:rPr>
              <a:t>რ</a:t>
            </a:r>
            <a:r>
              <a:rPr dirty="0" smtClean="0" sz="1100" spc="2">
                <a:latin typeface="Sylfaen"/>
                <a:cs typeface="Sylfaen"/>
              </a:rPr>
              <a:t>მ</a:t>
            </a:r>
            <a:r>
              <a:rPr dirty="0" smtClean="0" sz="1100" spc="2">
                <a:latin typeface="Sylfaen"/>
                <a:cs typeface="Sylfaen"/>
              </a:rPr>
              <a:t>ო</a:t>
            </a:r>
            <a:r>
              <a:rPr dirty="0" smtClean="0" sz="1100" spc="2">
                <a:latin typeface="Sylfaen"/>
                <a:cs typeface="Sylfaen"/>
              </a:rPr>
              <a:t>ქ</a:t>
            </a:r>
            <a:r>
              <a:rPr dirty="0" smtClean="0" sz="1100" spc="2">
                <a:latin typeface="Sylfaen"/>
                <a:cs typeface="Sylfaen"/>
              </a:rPr>
              <a:t>მ</a:t>
            </a:r>
            <a:r>
              <a:rPr dirty="0" smtClean="0" sz="1100" spc="2">
                <a:latin typeface="Sylfaen"/>
                <a:cs typeface="Sylfaen"/>
              </a:rPr>
              <a:t>ნ</a:t>
            </a:r>
            <a:r>
              <a:rPr dirty="0" smtClean="0" sz="1100" spc="2">
                <a:latin typeface="Sylfaen"/>
                <a:cs typeface="Sylfaen"/>
              </a:rPr>
              <a:t>ი</a:t>
            </a:r>
            <a:r>
              <a:rPr dirty="0" smtClean="0" sz="1100" spc="2">
                <a:latin typeface="Sylfaen"/>
                <a:cs typeface="Sylfaen"/>
              </a:rPr>
              <a:t>ა</a:t>
            </a:r>
            <a:r>
              <a:rPr dirty="0" smtClean="0" sz="1100" spc="2">
                <a:latin typeface="Sylfaen"/>
                <a:cs typeface="Sylfaen"/>
              </a:rPr>
              <a:t>ნ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35351" y="2714608"/>
            <a:ext cx="85571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0">
                <a:latin typeface="Sylfaen"/>
                <a:cs typeface="Sylfaen"/>
              </a:rPr>
              <a:t>შ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30604" y="3008740"/>
            <a:ext cx="90198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4">
                <a:latin typeface="Sylfaen"/>
                <a:cs typeface="Sylfaen"/>
              </a:rPr>
              <a:t>რა</a:t>
            </a:r>
            <a:r>
              <a:rPr dirty="0" smtClean="0" sz="1100" spc="-34">
                <a:latin typeface="Sylfaen"/>
                <a:cs typeface="Sylfaen"/>
              </a:rPr>
              <a:t>დ</a:t>
            </a:r>
            <a:r>
              <a:rPr dirty="0" smtClean="0" sz="1100" spc="-34">
                <a:latin typeface="Sylfaen"/>
                <a:cs typeface="Sylfaen"/>
              </a:rPr>
              <a:t>ი</a:t>
            </a:r>
            <a:r>
              <a:rPr dirty="0" smtClean="0" sz="1100" spc="-34">
                <a:latin typeface="Sylfaen"/>
                <a:cs typeface="Sylfaen"/>
              </a:rPr>
              <a:t>ა</a:t>
            </a:r>
            <a:r>
              <a:rPr dirty="0" smtClean="0" sz="1100" spc="-34">
                <a:latin typeface="Sylfaen"/>
                <a:cs typeface="Sylfaen"/>
              </a:rPr>
              <a:t>ქ</a:t>
            </a:r>
            <a:r>
              <a:rPr dirty="0" smtClean="0" sz="1100" spc="-34">
                <a:latin typeface="Sylfaen"/>
                <a:cs typeface="Sylfaen"/>
              </a:rPr>
              <a:t>ტ</a:t>
            </a:r>
            <a:r>
              <a:rPr dirty="0" smtClean="0" sz="1100" spc="-34">
                <a:latin typeface="Sylfaen"/>
                <a:cs typeface="Sylfaen"/>
              </a:rPr>
              <a:t>ი</a:t>
            </a:r>
            <a:r>
              <a:rPr dirty="0" smtClean="0" sz="1100" spc="-34">
                <a:latin typeface="Sylfaen"/>
                <a:cs typeface="Sylfaen"/>
              </a:rPr>
              <a:t>უ</a:t>
            </a:r>
            <a:r>
              <a:rPr dirty="0" smtClean="0" sz="1100" spc="-34">
                <a:latin typeface="Sylfaen"/>
                <a:cs typeface="Sylfaen"/>
              </a:rPr>
              <a:t>ლ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166874" y="3008740"/>
            <a:ext cx="61876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55">
                <a:latin typeface="Sylfaen"/>
                <a:cs typeface="Sylfaen"/>
              </a:rPr>
              <a:t>ი</a:t>
            </a:r>
            <a:r>
              <a:rPr dirty="0" smtClean="0" sz="1100" spc="-55">
                <a:latin typeface="Sylfaen"/>
                <a:cs typeface="Sylfaen"/>
              </a:rPr>
              <a:t>ზ</a:t>
            </a:r>
            <a:r>
              <a:rPr dirty="0" smtClean="0" sz="1100" spc="-55">
                <a:latin typeface="Sylfaen"/>
                <a:cs typeface="Sylfaen"/>
              </a:rPr>
              <a:t>ო</a:t>
            </a:r>
            <a:r>
              <a:rPr dirty="0" smtClean="0" sz="1100" spc="-55">
                <a:latin typeface="Sylfaen"/>
                <a:cs typeface="Sylfaen"/>
              </a:rPr>
              <a:t>ტ</a:t>
            </a:r>
            <a:r>
              <a:rPr dirty="0" smtClean="0" sz="1100" spc="-55">
                <a:latin typeface="Sylfaen"/>
                <a:cs typeface="Sylfaen"/>
              </a:rPr>
              <a:t>ო</a:t>
            </a:r>
            <a:r>
              <a:rPr dirty="0" smtClean="0" sz="1100" spc="-55">
                <a:latin typeface="Sylfaen"/>
                <a:cs typeface="Sylfaen"/>
              </a:rPr>
              <a:t>პ</a:t>
            </a:r>
            <a:r>
              <a:rPr dirty="0" smtClean="0" sz="1100" spc="-55">
                <a:latin typeface="Sylfaen"/>
                <a:cs typeface="Sylfaen"/>
              </a:rPr>
              <a:t>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918587" y="3008740"/>
            <a:ext cx="9955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>
                <a:latin typeface="Sylfaen"/>
                <a:cs typeface="Sylfaen"/>
              </a:rPr>
              <a:t>-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151759" y="3008740"/>
            <a:ext cx="22016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">
                <a:latin typeface="Sylfaen"/>
                <a:cs typeface="Sylfaen"/>
              </a:rPr>
              <a:t>C</a:t>
            </a:r>
            <a:r>
              <a:rPr dirty="0" smtClean="0" baseline="31153" sz="975" spc="1">
                <a:latin typeface="Sylfaen"/>
                <a:cs typeface="Sylfaen"/>
              </a:rPr>
              <a:t>14</a:t>
            </a:r>
            <a:endParaRPr sz="650">
              <a:latin typeface="Sylfaen"/>
              <a:cs typeface="Sylfae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505327" y="3008740"/>
            <a:ext cx="28417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ან</a:t>
            </a:r>
            <a:r>
              <a:rPr dirty="0" smtClean="0" sz="1100" spc="-4">
                <a:latin typeface="Sylfaen"/>
                <a:cs typeface="Sylfaen"/>
              </a:rPr>
              <a:t>უ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130604" y="3303253"/>
            <a:ext cx="62941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7">
                <a:latin typeface="Sylfaen"/>
                <a:cs typeface="Sylfaen"/>
              </a:rPr>
              <a:t>რო</a:t>
            </a:r>
            <a:r>
              <a:rPr dirty="0" smtClean="0" sz="1100" spc="47">
                <a:latin typeface="Sylfaen"/>
                <a:cs typeface="Sylfaen"/>
              </a:rPr>
              <a:t>გ</a:t>
            </a:r>
            <a:r>
              <a:rPr dirty="0" smtClean="0" sz="1100" spc="47">
                <a:latin typeface="Sylfaen"/>
                <a:cs typeface="Sylfaen"/>
              </a:rPr>
              <a:t>ო</a:t>
            </a:r>
            <a:r>
              <a:rPr dirty="0" smtClean="0" sz="1100" spc="47">
                <a:latin typeface="Sylfaen"/>
                <a:cs typeface="Sylfaen"/>
              </a:rPr>
              <a:t>რ</a:t>
            </a:r>
            <a:r>
              <a:rPr dirty="0" smtClean="0" sz="1100" spc="47">
                <a:latin typeface="Sylfaen"/>
                <a:cs typeface="Sylfaen"/>
              </a:rPr>
              <a:t>ც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945894" y="3303253"/>
            <a:ext cx="24605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მას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376043" y="3303253"/>
            <a:ext cx="52846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">
                <a:latin typeface="Sylfaen"/>
                <a:cs typeface="Sylfaen"/>
              </a:rPr>
              <a:t>ხ</a:t>
            </a:r>
            <a:r>
              <a:rPr dirty="0" smtClean="0" sz="1100" spc="-2">
                <a:latin typeface="Sylfaen"/>
                <a:cs typeface="Sylfaen"/>
              </a:rPr>
              <a:t>ში</a:t>
            </a:r>
            <a:r>
              <a:rPr dirty="0" smtClean="0" sz="1100" spc="-2">
                <a:latin typeface="Sylfaen"/>
                <a:cs typeface="Sylfaen"/>
              </a:rPr>
              <a:t>რ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დ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90799" y="3303253"/>
            <a:ext cx="70022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3">
                <a:latin typeface="Sylfaen"/>
                <a:cs typeface="Sylfaen"/>
              </a:rPr>
              <a:t>უ</a:t>
            </a:r>
            <a:r>
              <a:rPr dirty="0" smtClean="0" sz="1100" spc="-43">
                <a:latin typeface="Sylfaen"/>
                <a:cs typeface="Sylfaen"/>
              </a:rPr>
              <a:t>წ</a:t>
            </a:r>
            <a:r>
              <a:rPr dirty="0" smtClean="0" sz="1100" spc="-43">
                <a:latin typeface="Sylfaen"/>
                <a:cs typeface="Sylfaen"/>
              </a:rPr>
              <a:t>ო</a:t>
            </a:r>
            <a:r>
              <a:rPr dirty="0" smtClean="0" sz="1100" spc="-43">
                <a:latin typeface="Sylfaen"/>
                <a:cs typeface="Sylfaen"/>
              </a:rPr>
              <a:t>დ</a:t>
            </a:r>
            <a:r>
              <a:rPr dirty="0" smtClean="0" sz="1100" spc="-43">
                <a:latin typeface="Sylfaen"/>
                <a:cs typeface="Sylfaen"/>
              </a:rPr>
              <a:t>ე</a:t>
            </a:r>
            <a:r>
              <a:rPr dirty="0" smtClean="0" sz="1100" spc="-43">
                <a:latin typeface="Sylfaen"/>
                <a:cs typeface="Sylfaen"/>
              </a:rPr>
              <a:t>ბ</a:t>
            </a:r>
            <a:r>
              <a:rPr dirty="0" smtClean="0" sz="1100" spc="-43">
                <a:latin typeface="Sylfaen"/>
                <a:cs typeface="Sylfaen"/>
              </a:rPr>
              <a:t>ე</a:t>
            </a:r>
            <a:r>
              <a:rPr dirty="0" smtClean="0" sz="1100" spc="-43">
                <a:latin typeface="Sylfaen"/>
                <a:cs typeface="Sylfaen"/>
              </a:rPr>
              <a:t>ნ</a:t>
            </a:r>
            <a:r>
              <a:rPr dirty="0" smtClean="0" sz="1100" spc="-43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30604" y="3597385"/>
            <a:ext cx="266042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7">
                <a:latin typeface="Sylfaen"/>
                <a:cs typeface="Sylfaen"/>
              </a:rPr>
              <a:t>რა</a:t>
            </a:r>
            <a:r>
              <a:rPr dirty="0" smtClean="0" sz="1100" spc="-17">
                <a:latin typeface="Sylfaen"/>
                <a:cs typeface="Sylfaen"/>
              </a:rPr>
              <a:t>დ</a:t>
            </a:r>
            <a:r>
              <a:rPr dirty="0" smtClean="0" sz="1100" spc="-17">
                <a:latin typeface="Sylfaen"/>
                <a:cs typeface="Sylfaen"/>
              </a:rPr>
              <a:t>ი</a:t>
            </a:r>
            <a:r>
              <a:rPr dirty="0" smtClean="0" sz="1100" spc="-17">
                <a:latin typeface="Sylfaen"/>
                <a:cs typeface="Sylfaen"/>
              </a:rPr>
              <a:t>ო</a:t>
            </a:r>
            <a:r>
              <a:rPr dirty="0" smtClean="0" sz="1100" spc="-17">
                <a:latin typeface="Sylfaen"/>
                <a:cs typeface="Sylfaen"/>
              </a:rPr>
              <a:t>ნ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ხ</a:t>
            </a:r>
            <a:r>
              <a:rPr dirty="0" smtClean="0" sz="1100" spc="-17">
                <a:latin typeface="Sylfaen"/>
                <a:cs typeface="Sylfaen"/>
              </a:rPr>
              <a:t>შირ</a:t>
            </a:r>
            <a:r>
              <a:rPr dirty="0" smtClean="0" sz="1100" spc="-17">
                <a:latin typeface="Sylfaen"/>
                <a:cs typeface="Sylfaen"/>
              </a:rPr>
              <a:t>ბ</a:t>
            </a:r>
            <a:r>
              <a:rPr dirty="0" smtClean="0" sz="1100" spc="-17">
                <a:latin typeface="Sylfaen"/>
                <a:cs typeface="Sylfaen"/>
              </a:rPr>
              <a:t>ა</a:t>
            </a:r>
            <a:r>
              <a:rPr dirty="0" smtClean="0" sz="1100" spc="-17">
                <a:latin typeface="Sylfaen"/>
                <a:cs typeface="Sylfaen"/>
              </a:rPr>
              <a:t>დ</a:t>
            </a:r>
            <a:r>
              <a:rPr dirty="0" smtClean="0" sz="1100" spc="-17">
                <a:latin typeface="Sylfaen"/>
                <a:cs typeface="Sylfaen"/>
              </a:rPr>
              <a:t>ს</a:t>
            </a:r>
            <a:r>
              <a:rPr dirty="0" smtClean="0" sz="1100" spc="-17">
                <a:latin typeface="Sylfaen"/>
                <a:cs typeface="Sylfaen"/>
              </a:rPr>
              <a:t>.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კ</a:t>
            </a:r>
            <a:r>
              <a:rPr dirty="0" smtClean="0" sz="1100" spc="-17">
                <a:latin typeface="Sylfaen"/>
                <a:cs typeface="Sylfaen"/>
              </a:rPr>
              <a:t>ო</a:t>
            </a:r>
            <a:r>
              <a:rPr dirty="0" smtClean="0" sz="1100" spc="-17">
                <a:latin typeface="Sylfaen"/>
                <a:cs typeface="Sylfaen"/>
              </a:rPr>
              <a:t>ს</a:t>
            </a:r>
            <a:r>
              <a:rPr dirty="0" smtClean="0" sz="1100" spc="-17">
                <a:latin typeface="Sylfaen"/>
                <a:cs typeface="Sylfaen"/>
              </a:rPr>
              <a:t>მ</a:t>
            </a:r>
            <a:r>
              <a:rPr dirty="0" smtClean="0" sz="1100" spc="-17">
                <a:latin typeface="Sylfaen"/>
                <a:cs typeface="Sylfaen"/>
              </a:rPr>
              <a:t>ო</a:t>
            </a:r>
            <a:r>
              <a:rPr dirty="0" smtClean="0" sz="1100" spc="-17">
                <a:latin typeface="Sylfaen"/>
                <a:cs typeface="Sylfaen"/>
              </a:rPr>
              <a:t>ს</a:t>
            </a:r>
            <a:r>
              <a:rPr dirty="0" smtClean="0" sz="1100" spc="-17">
                <a:latin typeface="Sylfaen"/>
                <a:cs typeface="Sylfaen"/>
              </a:rPr>
              <a:t>უ</a:t>
            </a:r>
            <a:r>
              <a:rPr dirty="0" smtClean="0" sz="1100" spc="-17">
                <a:latin typeface="Sylfaen"/>
                <a:cs typeface="Sylfaen"/>
              </a:rPr>
              <a:t>რი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 </a:t>
            </a:r>
            <a:r>
              <a:rPr dirty="0" smtClean="0" sz="1100" spc="-17">
                <a:latin typeface="Sylfaen"/>
                <a:cs typeface="Sylfaen"/>
              </a:rPr>
              <a:t>ს</a:t>
            </a:r>
            <a:r>
              <a:rPr dirty="0" smtClean="0" sz="1100" spc="-17">
                <a:latin typeface="Sylfaen"/>
                <a:cs typeface="Sylfaen"/>
              </a:rPr>
              <a:t>ხი</a:t>
            </a:r>
            <a:r>
              <a:rPr dirty="0" smtClean="0" sz="1100" spc="-17">
                <a:latin typeface="Sylfaen"/>
                <a:cs typeface="Sylfaen"/>
              </a:rPr>
              <a:t>ვ</a:t>
            </a:r>
            <a:r>
              <a:rPr dirty="0" smtClean="0" sz="1100" spc="-17">
                <a:latin typeface="Sylfaen"/>
                <a:cs typeface="Sylfaen"/>
              </a:rPr>
              <a:t>ე</a:t>
            </a:r>
            <a:r>
              <a:rPr dirty="0" smtClean="0" sz="1100" spc="-17">
                <a:latin typeface="Sylfaen"/>
                <a:cs typeface="Sylfaen"/>
              </a:rPr>
              <a:t>ბის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30604" y="3891517"/>
            <a:ext cx="5551072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9">
                <a:latin typeface="Sylfaen"/>
                <a:cs typeface="Sylfaen"/>
              </a:rPr>
              <a:t>ზ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-9">
                <a:latin typeface="Sylfaen"/>
                <a:cs typeface="Sylfaen"/>
              </a:rPr>
              <a:t>ქ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-9">
                <a:latin typeface="Sylfaen"/>
                <a:cs typeface="Sylfaen"/>
              </a:rPr>
              <a:t>ის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შ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,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ტ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-9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ფ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ოს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ზ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ფ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ბში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წა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-9">
                <a:latin typeface="Sylfaen"/>
                <a:cs typeface="Sylfaen"/>
              </a:rPr>
              <a:t>ქ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იო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ხ</a:t>
            </a:r>
            <a:r>
              <a:rPr dirty="0" smtClean="0" sz="1100" spc="-9">
                <a:latin typeface="Sylfaen"/>
                <a:cs typeface="Sylfaen"/>
              </a:rPr>
              <a:t>შ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დ</a:t>
            </a:r>
            <a:r>
              <a:rPr dirty="0" smtClean="0" sz="1100" spc="-9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30604" y="4185649"/>
            <a:ext cx="5551493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">
                <a:latin typeface="Sylfaen"/>
                <a:cs typeface="Sylfaen"/>
              </a:rPr>
              <a:t>შ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მ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გ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ნ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წ</a:t>
            </a:r>
            <a:r>
              <a:rPr dirty="0" smtClean="0" sz="1100" spc="-4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ლ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ბ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ც</a:t>
            </a:r>
            <a:r>
              <a:rPr dirty="0" smtClean="0" sz="1100" spc="-4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ც</a:t>
            </a:r>
            <a:r>
              <a:rPr dirty="0" smtClean="0" sz="1100" spc="-4">
                <a:latin typeface="Sylfaen"/>
                <a:cs typeface="Sylfaen"/>
              </a:rPr>
              <a:t>ხ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ლ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რ</a:t>
            </a:r>
            <a:r>
              <a:rPr dirty="0" smtClean="0" sz="1100" spc="-4">
                <a:latin typeface="Sylfaen"/>
                <a:cs typeface="Sylfaen"/>
              </a:rPr>
              <a:t>გ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ნ</a:t>
            </a:r>
            <a:r>
              <a:rPr dirty="0" smtClean="0" sz="1100" spc="-4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ზ</a:t>
            </a:r>
            <a:r>
              <a:rPr dirty="0" smtClean="0" sz="1100" spc="-4">
                <a:latin typeface="Sylfaen"/>
                <a:cs typeface="Sylfaen"/>
              </a:rPr>
              <a:t>მ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ბ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მ</a:t>
            </a:r>
            <a:r>
              <a:rPr dirty="0" smtClean="0" sz="1100" spc="-4">
                <a:latin typeface="Sylfaen"/>
                <a:cs typeface="Sylfaen"/>
              </a:rPr>
              <a:t>ც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ნ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რ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უ</a:t>
            </a:r>
            <a:r>
              <a:rPr dirty="0" smtClean="0" sz="1100" spc="-4">
                <a:latin typeface="Sylfaen"/>
                <a:cs typeface="Sylfaen"/>
              </a:rPr>
              <a:t>ლ</a:t>
            </a:r>
            <a:r>
              <a:rPr dirty="0" smtClean="0" sz="1100" spc="-4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ბ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შ</a:t>
            </a:r>
            <a:r>
              <a:rPr dirty="0" smtClean="0" sz="1100" spc="-4">
                <a:latin typeface="Sylfaen"/>
                <a:cs typeface="Sylfaen"/>
              </a:rPr>
              <a:t>ი</a:t>
            </a:r>
            <a:r>
              <a:rPr dirty="0" smtClean="0" sz="1100" spc="-4">
                <a:latin typeface="Sylfaen"/>
                <a:cs typeface="Sylfaen"/>
              </a:rPr>
              <a:t>.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რ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ც</a:t>
            </a:r>
            <a:r>
              <a:rPr dirty="0" smtClean="0" sz="1100" spc="-4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ც</a:t>
            </a:r>
            <a:r>
              <a:rPr dirty="0" smtClean="0" sz="1100" spc="-4">
                <a:latin typeface="Sylfaen"/>
                <a:cs typeface="Sylfaen"/>
              </a:rPr>
              <a:t>ხ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ლ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გ</a:t>
            </a:r>
            <a:r>
              <a:rPr dirty="0" smtClean="0" sz="1100" spc="-4">
                <a:latin typeface="Sylfaen"/>
                <a:cs typeface="Sylfaen"/>
              </a:rPr>
              <a:t>ნ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-4">
                <a:latin typeface="Sylfaen"/>
                <a:cs typeface="Sylfaen"/>
              </a:rPr>
              <a:t>ბში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30604" y="4479781"/>
            <a:ext cx="220167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">
                <a:latin typeface="Sylfaen"/>
                <a:cs typeface="Sylfaen"/>
              </a:rPr>
              <a:t>C</a:t>
            </a:r>
            <a:r>
              <a:rPr dirty="0" smtClean="0" baseline="31153" sz="975" spc="1">
                <a:latin typeface="Sylfaen"/>
                <a:cs typeface="Sylfaen"/>
              </a:rPr>
              <a:t>14</a:t>
            </a:r>
            <a:endParaRPr sz="650">
              <a:latin typeface="Sylfaen"/>
              <a:cs typeface="Sylfae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72870" y="4479781"/>
            <a:ext cx="530846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4">
                <a:latin typeface="Sylfaen"/>
                <a:cs typeface="Sylfaen"/>
              </a:rPr>
              <a:t>რ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ო</a:t>
            </a:r>
            <a:r>
              <a:rPr dirty="0" smtClean="0" sz="1100" spc="-14">
                <a:latin typeface="Sylfaen"/>
                <a:cs typeface="Sylfaen"/>
              </a:rPr>
              <a:t>დ</a:t>
            </a:r>
            <a:r>
              <a:rPr dirty="0" smtClean="0" sz="1100" spc="-14">
                <a:latin typeface="Sylfaen"/>
                <a:cs typeface="Sylfaen"/>
              </a:rPr>
              <a:t>ე</a:t>
            </a:r>
            <a:r>
              <a:rPr dirty="0" smtClean="0" sz="1100" spc="-14">
                <a:latin typeface="Sylfaen"/>
                <a:cs typeface="Sylfaen"/>
              </a:rPr>
              <a:t>ნ</a:t>
            </a:r>
            <a:r>
              <a:rPr dirty="0" smtClean="0" sz="1100" spc="-14">
                <a:latin typeface="Sylfaen"/>
                <a:cs typeface="Sylfaen"/>
              </a:rPr>
              <a:t>ო</a:t>
            </a:r>
            <a:r>
              <a:rPr dirty="0" smtClean="0" sz="1100" spc="-14">
                <a:latin typeface="Sylfaen"/>
                <a:cs typeface="Sylfaen"/>
              </a:rPr>
              <a:t>ბ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,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მ</a:t>
            </a:r>
            <a:r>
              <a:rPr dirty="0" smtClean="0" sz="1100" spc="-14">
                <a:latin typeface="Sylfaen"/>
                <a:cs typeface="Sylfaen"/>
              </a:rPr>
              <a:t>ი</a:t>
            </a:r>
            <a:r>
              <a:rPr dirty="0" smtClean="0" sz="1100" spc="-14">
                <a:latin typeface="Sylfaen"/>
                <a:cs typeface="Sylfaen"/>
              </a:rPr>
              <a:t>ს</a:t>
            </a:r>
            <a:r>
              <a:rPr dirty="0" smtClean="0" sz="1100" spc="-14">
                <a:latin typeface="Sylfaen"/>
                <a:cs typeface="Sylfaen"/>
              </a:rPr>
              <a:t>ი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მ</a:t>
            </a:r>
            <a:r>
              <a:rPr dirty="0" smtClean="0" sz="1100" spc="-14">
                <a:latin typeface="Sylfaen"/>
                <a:cs typeface="Sylfaen"/>
              </a:rPr>
              <a:t>უ</a:t>
            </a:r>
            <a:r>
              <a:rPr dirty="0" smtClean="0" sz="1100" spc="-14">
                <a:latin typeface="Sylfaen"/>
                <a:cs typeface="Sylfaen"/>
              </a:rPr>
              <a:t>დ</a:t>
            </a:r>
            <a:r>
              <a:rPr dirty="0" smtClean="0" sz="1100" spc="-14">
                <a:latin typeface="Sylfaen"/>
                <a:cs typeface="Sylfaen"/>
              </a:rPr>
              <a:t>მ</a:t>
            </a:r>
            <a:r>
              <a:rPr dirty="0" smtClean="0" sz="1100" spc="-14">
                <a:latin typeface="Sylfaen"/>
                <a:cs typeface="Sylfaen"/>
              </a:rPr>
              <a:t>ივი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დ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შ</a:t>
            </a:r>
            <a:r>
              <a:rPr dirty="0" smtClean="0" sz="1100" spc="-14">
                <a:latin typeface="Sylfaen"/>
                <a:cs typeface="Sylfaen"/>
              </a:rPr>
              <a:t>ლ</a:t>
            </a:r>
            <a:r>
              <a:rPr dirty="0" smtClean="0" sz="1100" spc="-14">
                <a:latin typeface="Sylfaen"/>
                <a:cs typeface="Sylfaen"/>
              </a:rPr>
              <a:t>ის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გ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მ</a:t>
            </a:r>
            <a:r>
              <a:rPr dirty="0" smtClean="0" sz="1100" spc="-14">
                <a:latin typeface="Sylfaen"/>
                <a:cs typeface="Sylfaen"/>
              </a:rPr>
              <a:t>ო</a:t>
            </a:r>
            <a:r>
              <a:rPr dirty="0" smtClean="0" sz="1100" spc="-14">
                <a:latin typeface="Sylfaen"/>
                <a:cs typeface="Sylfaen"/>
              </a:rPr>
              <a:t>,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გ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ნ</a:t>
            </a:r>
            <a:r>
              <a:rPr dirty="0" smtClean="0" sz="1100" spc="-14">
                <a:latin typeface="Sylfaen"/>
                <a:cs typeface="Sylfaen"/>
              </a:rPr>
              <a:t>უ</a:t>
            </a:r>
            <a:r>
              <a:rPr dirty="0" smtClean="0" sz="1100" spc="-14">
                <a:latin typeface="Sylfaen"/>
                <a:cs typeface="Sylfaen"/>
              </a:rPr>
              <a:t>წ</a:t>
            </a:r>
            <a:r>
              <a:rPr dirty="0" smtClean="0" sz="1100" spc="-14">
                <a:latin typeface="Sylfaen"/>
                <a:cs typeface="Sylfaen"/>
              </a:rPr>
              <a:t>ყ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-14">
                <a:latin typeface="Sylfaen"/>
                <a:cs typeface="Sylfaen"/>
              </a:rPr>
              <a:t>ე</a:t>
            </a:r>
            <a:r>
              <a:rPr dirty="0" smtClean="0" sz="1100" spc="-14">
                <a:latin typeface="Sylfaen"/>
                <a:cs typeface="Sylfaen"/>
              </a:rPr>
              <a:t>ტ</a:t>
            </a:r>
            <a:r>
              <a:rPr dirty="0" smtClean="0" sz="1100" spc="-14">
                <a:latin typeface="Sylfaen"/>
                <a:cs typeface="Sylfaen"/>
              </a:rPr>
              <a:t>ლ</a:t>
            </a:r>
            <a:r>
              <a:rPr dirty="0" smtClean="0" sz="1100" spc="-14">
                <a:latin typeface="Sylfaen"/>
                <a:cs typeface="Sylfaen"/>
              </a:rPr>
              <a:t>ივ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მ</a:t>
            </a:r>
            <a:r>
              <a:rPr dirty="0" smtClean="0" sz="1100" spc="-14">
                <a:latin typeface="Sylfaen"/>
                <a:cs typeface="Sylfaen"/>
              </a:rPr>
              <a:t>ც</a:t>
            </a:r>
            <a:r>
              <a:rPr dirty="0" smtClean="0" sz="1100" spc="-14">
                <a:latin typeface="Sylfaen"/>
                <a:cs typeface="Sylfaen"/>
              </a:rPr>
              <a:t>ი</a:t>
            </a:r>
            <a:r>
              <a:rPr dirty="0" smtClean="0" sz="1100" spc="-14">
                <a:latin typeface="Sylfaen"/>
                <a:cs typeface="Sylfaen"/>
              </a:rPr>
              <a:t>რ</a:t>
            </a:r>
            <a:r>
              <a:rPr dirty="0" smtClean="0" sz="1100" spc="-14">
                <a:latin typeface="Sylfaen"/>
                <a:cs typeface="Sylfaen"/>
              </a:rPr>
              <a:t>დ</a:t>
            </a:r>
            <a:r>
              <a:rPr dirty="0" smtClean="0" sz="1100" spc="-14">
                <a:latin typeface="Sylfaen"/>
                <a:cs typeface="Sylfaen"/>
              </a:rPr>
              <a:t>ე</a:t>
            </a:r>
            <a:r>
              <a:rPr dirty="0" smtClean="0" sz="1100" spc="-14">
                <a:latin typeface="Sylfaen"/>
                <a:cs typeface="Sylfaen"/>
              </a:rPr>
              <a:t>ბ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.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ც</a:t>
            </a:r>
            <a:r>
              <a:rPr dirty="0" smtClean="0" sz="1100" spc="-14">
                <a:latin typeface="Sylfaen"/>
                <a:cs typeface="Sylfaen"/>
              </a:rPr>
              <a:t>ო</a:t>
            </a:r>
            <a:r>
              <a:rPr dirty="0" smtClean="0" sz="1100" spc="-14">
                <a:latin typeface="Sylfaen"/>
                <a:cs typeface="Sylfaen"/>
              </a:rPr>
              <a:t>ც</a:t>
            </a:r>
            <a:r>
              <a:rPr dirty="0" smtClean="0" sz="1100" spc="-14">
                <a:latin typeface="Sylfaen"/>
                <a:cs typeface="Sylfaen"/>
              </a:rPr>
              <a:t>ხ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ლ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 </a:t>
            </a:r>
            <a:r>
              <a:rPr dirty="0" smtClean="0" sz="1100" spc="-14">
                <a:latin typeface="Sylfaen"/>
                <a:cs typeface="Sylfaen"/>
              </a:rPr>
              <a:t>და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30604" y="4773913"/>
            <a:ext cx="554981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ც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ც</a:t>
            </a:r>
            <a:r>
              <a:rPr dirty="0" smtClean="0" sz="1100" spc="-9">
                <a:latin typeface="Sylfaen"/>
                <a:cs typeface="Sylfaen"/>
              </a:rPr>
              <a:t>ხ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მ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16">
                <a:latin typeface="Sylfaen"/>
                <a:cs typeface="Sylfaen"/>
              </a:rPr>
              <a:t>შ</a:t>
            </a:r>
            <a:r>
              <a:rPr dirty="0" smtClean="0" sz="1100" spc="-25">
                <a:latin typeface="Sylfaen"/>
                <a:cs typeface="Sylfaen"/>
              </a:rPr>
              <a:t>ე</a:t>
            </a:r>
            <a:r>
              <a:rPr dirty="0" smtClean="0" sz="1100" spc="-63">
                <a:latin typeface="Sylfaen"/>
                <a:cs typeface="Sylfaen"/>
              </a:rPr>
              <a:t>ბში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3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C</a:t>
            </a:r>
            <a:r>
              <a:rPr dirty="0" smtClean="0" baseline="31153" sz="975" spc="0">
                <a:latin typeface="Sylfaen"/>
                <a:cs typeface="Sylfaen"/>
              </a:rPr>
              <a:t>14</a:t>
            </a:r>
            <a:r>
              <a:rPr dirty="0" smtClean="0" sz="1100" spc="0">
                <a:latin typeface="Sylfaen"/>
                <a:cs typeface="Sylfaen"/>
              </a:rPr>
              <a:t>-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76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შ</a:t>
            </a:r>
            <a:r>
              <a:rPr dirty="0" smtClean="0" sz="1100" spc="-25">
                <a:latin typeface="Sylfaen"/>
                <a:cs typeface="Sylfaen"/>
              </a:rPr>
              <a:t>ე</a:t>
            </a:r>
            <a:r>
              <a:rPr dirty="0" smtClean="0" sz="1100" spc="-32">
                <a:latin typeface="Sylfaen"/>
                <a:cs typeface="Sylfaen"/>
              </a:rPr>
              <a:t>დ</a:t>
            </a:r>
            <a:r>
              <a:rPr dirty="0" smtClean="0" sz="1100" spc="-13">
                <a:latin typeface="Sylfaen"/>
                <a:cs typeface="Sylfaen"/>
              </a:rPr>
              <a:t>გ</a:t>
            </a:r>
            <a:r>
              <a:rPr dirty="0" smtClean="0" sz="1100" spc="-25">
                <a:latin typeface="Sylfaen"/>
                <a:cs typeface="Sylfaen"/>
              </a:rPr>
              <a:t>ე</a:t>
            </a:r>
            <a:r>
              <a:rPr dirty="0" smtClean="0" sz="1100" spc="-12">
                <a:latin typeface="Sylfaen"/>
                <a:cs typeface="Sylfaen"/>
              </a:rPr>
              <a:t>ნ</a:t>
            </a:r>
            <a:r>
              <a:rPr dirty="0" smtClean="0" sz="1100" spc="-28">
                <a:latin typeface="Sylfaen"/>
                <a:cs typeface="Sylfaen"/>
              </a:rPr>
              <a:t>ი</a:t>
            </a:r>
            <a:r>
              <a:rPr dirty="0" smtClean="0" sz="1100" spc="-27">
                <a:latin typeface="Sylfaen"/>
                <a:cs typeface="Sylfaen"/>
              </a:rPr>
              <a:t>ლ</a:t>
            </a:r>
            <a:r>
              <a:rPr dirty="0" smtClean="0" sz="1100" spc="-33">
                <a:latin typeface="Sylfaen"/>
                <a:cs typeface="Sylfaen"/>
              </a:rPr>
              <a:t>ო</a:t>
            </a:r>
            <a:r>
              <a:rPr dirty="0" smtClean="0" sz="1100" spc="-17">
                <a:latin typeface="Sylfaen"/>
                <a:cs typeface="Sylfaen"/>
              </a:rPr>
              <a:t>ბის</a:t>
            </a:r>
            <a:r>
              <a:rPr dirty="0" smtClean="0" sz="1100" spc="-8">
                <a:latin typeface="Sylfaen"/>
                <a:cs typeface="Sylfaen"/>
              </a:rPr>
              <a:t>  </a:t>
            </a:r>
            <a:r>
              <a:rPr dirty="0" smtClean="0" sz="1100" spc="94">
                <a:latin typeface="Sylfaen"/>
                <a:cs typeface="Sylfaen"/>
              </a:rPr>
              <a:t> 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15">
                <a:latin typeface="Sylfaen"/>
                <a:cs typeface="Sylfaen"/>
              </a:rPr>
              <a:t>რთი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7">
                <a:latin typeface="Sylfaen"/>
                <a:cs typeface="Sylfaen"/>
              </a:rPr>
              <a:t>რთ</a:t>
            </a:r>
            <a:r>
              <a:rPr dirty="0" smtClean="0" sz="1100" spc="-4">
                <a:latin typeface="Sylfaen"/>
                <a:cs typeface="Sylfaen"/>
              </a:rPr>
              <a:t>შ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79">
                <a:latin typeface="Sylfaen"/>
                <a:cs typeface="Sylfaen"/>
              </a:rPr>
              <a:t>დ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87">
                <a:latin typeface="Sylfaen"/>
                <a:cs typeface="Sylfaen"/>
              </a:rPr>
              <a:t>რ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73">
                <a:latin typeface="Sylfaen"/>
                <a:cs typeface="Sylfaen"/>
              </a:rPr>
              <a:t>ბ</a:t>
            </a:r>
            <a:r>
              <a:rPr dirty="0" smtClean="0" sz="1100" spc="-89">
                <a:latin typeface="Sylfaen"/>
                <a:cs typeface="Sylfaen"/>
              </a:rPr>
              <a:t>ი</a:t>
            </a:r>
            <a:r>
              <a:rPr dirty="0" smtClean="0" sz="1100" spc="-45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34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შ</a:t>
            </a:r>
            <a:r>
              <a:rPr dirty="0" smtClean="0" sz="1100" spc="-10">
                <a:latin typeface="Sylfaen"/>
                <a:cs typeface="Sylfaen"/>
              </a:rPr>
              <a:t>ე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31">
                <a:latin typeface="Sylfaen"/>
                <a:cs typeface="Sylfaen"/>
              </a:rPr>
              <a:t>ძ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66">
                <a:latin typeface="Sylfaen"/>
                <a:cs typeface="Sylfaen"/>
              </a:rPr>
              <a:t>ბ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30604" y="5066521"/>
            <a:ext cx="555094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">
                <a:latin typeface="Sylfaen"/>
                <a:cs typeface="Sylfaen"/>
              </a:rPr>
              <a:t>ხ</a:t>
            </a:r>
            <a:r>
              <a:rPr dirty="0" smtClean="0" sz="1100" spc="-2">
                <a:latin typeface="Sylfaen"/>
                <a:cs typeface="Sylfaen"/>
              </a:rPr>
              <a:t>დ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ბ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მ</a:t>
            </a:r>
            <a:r>
              <a:rPr dirty="0" smtClean="0" sz="1100" spc="-2">
                <a:latin typeface="Sylfaen"/>
                <a:cs typeface="Sylfaen"/>
              </a:rPr>
              <a:t>ის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დ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დ</a:t>
            </a:r>
            <a:r>
              <a:rPr dirty="0" smtClean="0" sz="1100" spc="-2">
                <a:latin typeface="Sylfaen"/>
                <a:cs typeface="Sylfaen"/>
              </a:rPr>
              <a:t>გ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ნ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,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თ</a:t>
            </a:r>
            <a:r>
              <a:rPr dirty="0" smtClean="0" sz="1100" spc="-2">
                <a:latin typeface="Sylfaen"/>
                <a:cs typeface="Sylfaen"/>
              </a:rPr>
              <a:t>უ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რა</a:t>
            </a:r>
            <a:r>
              <a:rPr dirty="0" smtClean="0" sz="1100" spc="-2">
                <a:latin typeface="Sylfaen"/>
                <a:cs typeface="Sylfaen"/>
              </a:rPr>
              <a:t>მ</a:t>
            </a:r>
            <a:r>
              <a:rPr dirty="0" smtClean="0" sz="1100" spc="-2">
                <a:latin typeface="Sylfaen"/>
                <a:cs typeface="Sylfaen"/>
              </a:rPr>
              <a:t>დ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ნ</a:t>
            </a:r>
            <a:r>
              <a:rPr dirty="0" smtClean="0" sz="1100" spc="-2">
                <a:latin typeface="Sylfaen"/>
                <a:cs typeface="Sylfaen"/>
              </a:rPr>
              <a:t>მ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დ</a:t>
            </a:r>
            <a:r>
              <a:rPr dirty="0" smtClean="0" sz="1100" spc="-2">
                <a:latin typeface="Sylfaen"/>
                <a:cs typeface="Sylfaen"/>
              </a:rPr>
              <a:t>რ</a:t>
            </a:r>
            <a:r>
              <a:rPr dirty="0" smtClean="0" sz="1100" spc="-2">
                <a:latin typeface="Sylfaen"/>
                <a:cs typeface="Sylfaen"/>
              </a:rPr>
              <a:t>ო</a:t>
            </a:r>
            <a:r>
              <a:rPr dirty="0" smtClean="0" sz="1100" spc="-2">
                <a:latin typeface="Sylfaen"/>
                <a:cs typeface="Sylfaen"/>
              </a:rPr>
              <a:t>მ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გ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ნ</a:t>
            </a:r>
            <a:r>
              <a:rPr dirty="0" smtClean="0" sz="1100" spc="-2">
                <a:latin typeface="Sylfaen"/>
                <a:cs typeface="Sylfaen"/>
              </a:rPr>
              <a:t>ვ</a:t>
            </a:r>
            <a:r>
              <a:rPr dirty="0" smtClean="0" sz="1100" spc="-2">
                <a:latin typeface="Sylfaen"/>
                <a:cs typeface="Sylfaen"/>
              </a:rPr>
              <a:t>ლ</a:t>
            </a:r>
            <a:r>
              <a:rPr dirty="0" smtClean="0" sz="1100" spc="-2">
                <a:latin typeface="Sylfaen"/>
                <a:cs typeface="Sylfaen"/>
              </a:rPr>
              <a:t>ო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მ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თ</a:t>
            </a:r>
            <a:r>
              <a:rPr dirty="0" smtClean="0" sz="1100" spc="-2">
                <a:latin typeface="Sylfaen"/>
                <a:cs typeface="Sylfaen"/>
              </a:rPr>
              <a:t>უ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მ</a:t>
            </a:r>
            <a:r>
              <a:rPr dirty="0" smtClean="0" sz="1100" spc="-2">
                <a:latin typeface="Sylfaen"/>
                <a:cs typeface="Sylfaen"/>
              </a:rPr>
              <a:t>,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ჩ</a:t>
            </a:r>
            <a:r>
              <a:rPr dirty="0" smtClean="0" sz="1100" spc="-2">
                <a:latin typeface="Sylfaen"/>
                <a:cs typeface="Sylfaen"/>
              </a:rPr>
              <a:t>ვ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ნ</a:t>
            </a:r>
            <a:r>
              <a:rPr dirty="0" smtClean="0" sz="1100" spc="-2">
                <a:latin typeface="Sylfaen"/>
                <a:cs typeface="Sylfaen"/>
              </a:rPr>
              <a:t>თვ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ს</a:t>
            </a:r>
            <a:r>
              <a:rPr dirty="0" smtClean="0" sz="1100" spc="-2">
                <a:latin typeface="Sylfaen"/>
                <a:cs typeface="Sylfaen"/>
              </a:rPr>
              <a:t> </a:t>
            </a:r>
            <a:r>
              <a:rPr dirty="0" smtClean="0" sz="1100" spc="-2">
                <a:latin typeface="Sylfaen"/>
                <a:cs typeface="Sylfaen"/>
              </a:rPr>
              <a:t>ს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ნ</a:t>
            </a:r>
            <a:r>
              <a:rPr dirty="0" smtClean="0" sz="1100" spc="-2">
                <a:latin typeface="Sylfaen"/>
                <a:cs typeface="Sylfaen"/>
              </a:rPr>
              <a:t>ტ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რ</a:t>
            </a:r>
            <a:r>
              <a:rPr dirty="0" smtClean="0" sz="1100" spc="-2">
                <a:latin typeface="Sylfaen"/>
                <a:cs typeface="Sylfaen"/>
              </a:rPr>
              <a:t>ე</a:t>
            </a:r>
            <a:r>
              <a:rPr dirty="0" smtClean="0" sz="1100" spc="-2">
                <a:latin typeface="Sylfaen"/>
                <a:cs typeface="Sylfaen"/>
              </a:rPr>
              <a:t>ს</a:t>
            </a:r>
            <a:r>
              <a:rPr dirty="0" smtClean="0" sz="1100" spc="-2">
                <a:latin typeface="Sylfaen"/>
                <a:cs typeface="Sylfaen"/>
              </a:rPr>
              <a:t>ო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30604" y="5360907"/>
            <a:ext cx="5550560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6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ღუპვის</a:t>
            </a:r>
            <a:r>
              <a:rPr dirty="0" smtClean="0" sz="1100" spc="3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შ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2">
                <a:latin typeface="Sylfaen"/>
                <a:cs typeface="Sylfaen"/>
              </a:rPr>
              <a:t> 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67">
                <a:latin typeface="Sylfaen"/>
                <a:cs typeface="Sylfaen"/>
              </a:rPr>
              <a:t>რ</a:t>
            </a:r>
            <a:r>
              <a:rPr dirty="0" smtClean="0" sz="1100" spc="34">
                <a:latin typeface="Sylfaen"/>
                <a:cs typeface="Sylfaen"/>
              </a:rPr>
              <a:t>ქ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66">
                <a:latin typeface="Sylfaen"/>
                <a:cs typeface="Sylfaen"/>
              </a:rPr>
              <a:t>ო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66">
                <a:latin typeface="Sylfaen"/>
                <a:cs typeface="Sylfaen"/>
              </a:rPr>
              <a:t>ო</a:t>
            </a:r>
            <a:r>
              <a:rPr dirty="0" smtClean="0" sz="1100" spc="9">
                <a:latin typeface="Sylfaen"/>
                <a:cs typeface="Sylfaen"/>
              </a:rPr>
              <a:t>გ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70">
                <a:latin typeface="Sylfaen"/>
                <a:cs typeface="Sylfaen"/>
              </a:rPr>
              <a:t>ში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134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45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46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ძ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156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ხის</a:t>
            </a:r>
            <a:r>
              <a:rPr dirty="0" smtClean="0" sz="1100" spc="213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0">
                <a:latin typeface="Sylfaen"/>
                <a:cs typeface="Sylfaen"/>
              </a:rPr>
              <a:t>ში</a:t>
            </a:r>
            <a:r>
              <a:rPr dirty="0" smtClean="0" sz="1100" spc="-14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30604" y="5655039"/>
            <a:ext cx="555208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0">
                <a:latin typeface="Sylfaen"/>
                <a:cs typeface="Sylfaen"/>
              </a:rPr>
              <a:t>ძ</a:t>
            </a:r>
            <a:r>
              <a:rPr dirty="0" smtClean="0" sz="1100" spc="10">
                <a:latin typeface="Sylfaen"/>
                <a:cs typeface="Sylfaen"/>
              </a:rPr>
              <a:t>ვ</a:t>
            </a:r>
            <a:r>
              <a:rPr dirty="0" smtClean="0" sz="1100" spc="10">
                <a:latin typeface="Sylfaen"/>
                <a:cs typeface="Sylfaen"/>
              </a:rPr>
              <a:t>ლ</a:t>
            </a:r>
            <a:r>
              <a:rPr dirty="0" smtClean="0" sz="1100" spc="10">
                <a:latin typeface="Sylfaen"/>
                <a:cs typeface="Sylfaen"/>
              </a:rPr>
              <a:t>ი</a:t>
            </a:r>
            <a:r>
              <a:rPr dirty="0" smtClean="0" sz="1100" spc="10">
                <a:latin typeface="Sylfaen"/>
                <a:cs typeface="Sylfaen"/>
              </a:rPr>
              <a:t>ს</a:t>
            </a:r>
            <a:r>
              <a:rPr dirty="0" smtClean="0" sz="1100" spc="10">
                <a:latin typeface="Sylfaen"/>
                <a:cs typeface="Sylfaen"/>
              </a:rPr>
              <a:t>,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10">
                <a:latin typeface="Sylfaen"/>
                <a:cs typeface="Sylfaen"/>
              </a:rPr>
              <a:t>კ</a:t>
            </a:r>
            <a:r>
              <a:rPr dirty="0" smtClean="0" sz="1100" spc="10">
                <a:latin typeface="Sylfaen"/>
                <a:cs typeface="Sylfaen"/>
              </a:rPr>
              <a:t>ე</a:t>
            </a:r>
            <a:r>
              <a:rPr dirty="0" smtClean="0" sz="1100" spc="10">
                <a:latin typeface="Sylfaen"/>
                <a:cs typeface="Sylfaen"/>
              </a:rPr>
              <a:t>რ</a:t>
            </a:r>
            <a:r>
              <a:rPr dirty="0" smtClean="0" sz="1100" spc="10">
                <a:latin typeface="Sylfaen"/>
                <a:cs typeface="Sylfaen"/>
              </a:rPr>
              <a:t>ა</a:t>
            </a:r>
            <a:r>
              <a:rPr dirty="0" smtClean="0" sz="1100" spc="10">
                <a:latin typeface="Sylfaen"/>
                <a:cs typeface="Sylfaen"/>
              </a:rPr>
              <a:t>მ</a:t>
            </a:r>
            <a:r>
              <a:rPr dirty="0" smtClean="0" sz="1100" spc="10">
                <a:latin typeface="Sylfaen"/>
                <a:cs typeface="Sylfaen"/>
              </a:rPr>
              <a:t>ი</a:t>
            </a:r>
            <a:r>
              <a:rPr dirty="0" smtClean="0" sz="1100" spc="10">
                <a:latin typeface="Sylfaen"/>
                <a:cs typeface="Sylfaen"/>
              </a:rPr>
              <a:t>კ</a:t>
            </a:r>
            <a:r>
              <a:rPr dirty="0" smtClean="0" sz="1100" spc="10">
                <a:latin typeface="Sylfaen"/>
                <a:cs typeface="Sylfaen"/>
              </a:rPr>
              <a:t>ის</a:t>
            </a:r>
            <a:r>
              <a:rPr dirty="0" smtClean="0" sz="1100" spc="10">
                <a:latin typeface="Sylfaen"/>
                <a:cs typeface="Sylfaen"/>
              </a:rPr>
              <a:t>,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10">
                <a:latin typeface="Sylfaen"/>
                <a:cs typeface="Sylfaen"/>
              </a:rPr>
              <a:t>ტ</a:t>
            </a:r>
            <a:r>
              <a:rPr dirty="0" smtClean="0" sz="1100" spc="10">
                <a:latin typeface="Sylfaen"/>
                <a:cs typeface="Sylfaen"/>
              </a:rPr>
              <a:t>ო</a:t>
            </a:r>
            <a:r>
              <a:rPr dirty="0" smtClean="0" sz="1100" spc="10">
                <a:latin typeface="Sylfaen"/>
                <a:cs typeface="Sylfaen"/>
              </a:rPr>
              <a:t>რფის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10">
                <a:latin typeface="Sylfaen"/>
                <a:cs typeface="Sylfaen"/>
              </a:rPr>
              <a:t>დ</a:t>
            </a:r>
            <a:r>
              <a:rPr dirty="0" smtClean="0" sz="1100" spc="10">
                <a:latin typeface="Sylfaen"/>
                <a:cs typeface="Sylfaen"/>
              </a:rPr>
              <a:t>ა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10">
                <a:latin typeface="Sylfaen"/>
                <a:cs typeface="Sylfaen"/>
              </a:rPr>
              <a:t>ს</a:t>
            </a:r>
            <a:r>
              <a:rPr dirty="0" smtClean="0" sz="1100" spc="10">
                <a:latin typeface="Sylfaen"/>
                <a:cs typeface="Sylfaen"/>
              </a:rPr>
              <a:t>ხ</a:t>
            </a:r>
            <a:r>
              <a:rPr dirty="0" smtClean="0" sz="1100" spc="10">
                <a:latin typeface="Sylfaen"/>
                <a:cs typeface="Sylfaen"/>
              </a:rPr>
              <a:t>ვ</a:t>
            </a:r>
            <a:r>
              <a:rPr dirty="0" smtClean="0" sz="1100" spc="10">
                <a:latin typeface="Sylfaen"/>
                <a:cs typeface="Sylfaen"/>
              </a:rPr>
              <a:t>.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10">
                <a:latin typeface="Sylfaen"/>
                <a:cs typeface="Sylfaen"/>
              </a:rPr>
              <a:t>მ</a:t>
            </a:r>
            <a:r>
              <a:rPr dirty="0" smtClean="0" sz="1100" spc="10">
                <a:latin typeface="Sylfaen"/>
                <a:cs typeface="Sylfaen"/>
              </a:rPr>
              <a:t>ს</a:t>
            </a:r>
            <a:r>
              <a:rPr dirty="0" smtClean="0" sz="1100" spc="10">
                <a:latin typeface="Sylfaen"/>
                <a:cs typeface="Sylfaen"/>
              </a:rPr>
              <a:t>გ</a:t>
            </a:r>
            <a:r>
              <a:rPr dirty="0" smtClean="0" sz="1100" spc="10">
                <a:latin typeface="Sylfaen"/>
                <a:cs typeface="Sylfaen"/>
              </a:rPr>
              <a:t>ა</a:t>
            </a:r>
            <a:r>
              <a:rPr dirty="0" smtClean="0" sz="1100" spc="10">
                <a:latin typeface="Sylfaen"/>
                <a:cs typeface="Sylfaen"/>
              </a:rPr>
              <a:t>ვ</a:t>
            </a:r>
            <a:r>
              <a:rPr dirty="0" smtClean="0" sz="1100" spc="10">
                <a:latin typeface="Sylfaen"/>
                <a:cs typeface="Sylfaen"/>
              </a:rPr>
              <a:t>ს</a:t>
            </a:r>
            <a:r>
              <a:rPr dirty="0" smtClean="0" sz="1100" spc="10">
                <a:latin typeface="Sylfaen"/>
                <a:cs typeface="Sylfaen"/>
              </a:rPr>
              <a:t>ი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10">
                <a:latin typeface="Sylfaen"/>
                <a:cs typeface="Sylfaen"/>
              </a:rPr>
              <a:t>მ</a:t>
            </a:r>
            <a:r>
              <a:rPr dirty="0" smtClean="0" sz="1100" spc="10">
                <a:latin typeface="Sylfaen"/>
                <a:cs typeface="Sylfaen"/>
              </a:rPr>
              <a:t>ა</a:t>
            </a:r>
            <a:r>
              <a:rPr dirty="0" smtClean="0" sz="1100" spc="10">
                <a:latin typeface="Sylfaen"/>
                <a:cs typeface="Sylfaen"/>
              </a:rPr>
              <a:t>ს</a:t>
            </a:r>
            <a:r>
              <a:rPr dirty="0" smtClean="0" sz="1100" spc="10">
                <a:latin typeface="Sylfaen"/>
                <a:cs typeface="Sylfaen"/>
              </a:rPr>
              <a:t>ა</a:t>
            </a:r>
            <a:r>
              <a:rPr dirty="0" smtClean="0" sz="1100" spc="10">
                <a:latin typeface="Sylfaen"/>
                <a:cs typeface="Sylfaen"/>
              </a:rPr>
              <a:t>ლ</a:t>
            </a:r>
            <a:r>
              <a:rPr dirty="0" smtClean="0" sz="1100" spc="10">
                <a:latin typeface="Sylfaen"/>
                <a:cs typeface="Sylfaen"/>
              </a:rPr>
              <a:t>ის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10">
                <a:latin typeface="Sylfaen"/>
                <a:cs typeface="Sylfaen"/>
              </a:rPr>
              <a:t>დ</a:t>
            </a:r>
            <a:r>
              <a:rPr dirty="0" smtClean="0" sz="1100" spc="10">
                <a:latin typeface="Sylfaen"/>
                <a:cs typeface="Sylfaen"/>
              </a:rPr>
              <a:t>ა</a:t>
            </a:r>
            <a:r>
              <a:rPr dirty="0" smtClean="0" sz="1100" spc="10">
                <a:latin typeface="Sylfaen"/>
                <a:cs typeface="Sylfaen"/>
              </a:rPr>
              <a:t>ს</a:t>
            </a:r>
            <a:r>
              <a:rPr dirty="0" smtClean="0" sz="1100" spc="10">
                <a:latin typeface="Sylfaen"/>
                <a:cs typeface="Sylfaen"/>
              </a:rPr>
              <a:t>ა</a:t>
            </a:r>
            <a:r>
              <a:rPr dirty="0" smtClean="0" sz="1100" spc="10">
                <a:latin typeface="Sylfaen"/>
                <a:cs typeface="Sylfaen"/>
              </a:rPr>
              <a:t>თ</a:t>
            </a:r>
            <a:r>
              <a:rPr dirty="0" smtClean="0" sz="1100" spc="10">
                <a:latin typeface="Sylfaen"/>
                <a:cs typeface="Sylfaen"/>
              </a:rPr>
              <a:t>ა</a:t>
            </a:r>
            <a:r>
              <a:rPr dirty="0" smtClean="0" sz="1100" spc="10">
                <a:latin typeface="Sylfaen"/>
                <a:cs typeface="Sylfaen"/>
              </a:rPr>
              <a:t>რი</a:t>
            </a:r>
            <a:r>
              <a:rPr dirty="0" smtClean="0" sz="1100" spc="10">
                <a:latin typeface="Sylfaen"/>
                <a:cs typeface="Sylfaen"/>
              </a:rPr>
              <a:t>ღ</a:t>
            </a:r>
            <a:r>
              <a:rPr dirty="0" smtClean="0" sz="1100" spc="10">
                <a:latin typeface="Sylfaen"/>
                <a:cs typeface="Sylfaen"/>
              </a:rPr>
              <a:t>ე</a:t>
            </a:r>
            <a:r>
              <a:rPr dirty="0" smtClean="0" sz="1100" spc="10">
                <a:latin typeface="Sylfaen"/>
                <a:cs typeface="Sylfaen"/>
              </a:rPr>
              <a:t>ბ</a:t>
            </a:r>
            <a:r>
              <a:rPr dirty="0" smtClean="0" sz="1100" spc="10">
                <a:latin typeface="Sylfaen"/>
                <a:cs typeface="Sylfaen"/>
              </a:rPr>
              <a:t>ლ</a:t>
            </a:r>
            <a:r>
              <a:rPr dirty="0" smtClean="0" sz="1100" spc="10">
                <a:latin typeface="Sylfaen"/>
                <a:cs typeface="Sylfaen"/>
              </a:rPr>
              <a:t>ა</a:t>
            </a:r>
            <a:r>
              <a:rPr dirty="0" smtClean="0" sz="1100" spc="10">
                <a:latin typeface="Sylfaen"/>
                <a:cs typeface="Sylfaen"/>
              </a:rPr>
              <a:t>დ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10">
                <a:latin typeface="Sylfaen"/>
                <a:cs typeface="Sylfaen"/>
              </a:rPr>
              <a:t> </a:t>
            </a:r>
            <a:r>
              <a:rPr dirty="0" smtClean="0" sz="1100" spc="10">
                <a:latin typeface="Sylfaen"/>
                <a:cs typeface="Sylfaen"/>
              </a:rPr>
              <a:t>ი</a:t>
            </a:r>
            <a:r>
              <a:rPr dirty="0" smtClean="0" sz="1100" spc="10">
                <a:latin typeface="Sylfaen"/>
                <a:cs typeface="Sylfaen"/>
              </a:rPr>
              <a:t>ყ</a:t>
            </a:r>
            <a:r>
              <a:rPr dirty="0" smtClean="0" sz="1100" spc="10">
                <a:latin typeface="Sylfaen"/>
                <a:cs typeface="Sylfaen"/>
              </a:rPr>
              <a:t>ე</a:t>
            </a:r>
            <a:r>
              <a:rPr dirty="0" smtClean="0" sz="1100" spc="10">
                <a:latin typeface="Sylfaen"/>
                <a:cs typeface="Sylfaen"/>
              </a:rPr>
              <a:t>ნ</a:t>
            </a:r>
            <a:r>
              <a:rPr dirty="0" smtClean="0" sz="1100" spc="10">
                <a:latin typeface="Sylfaen"/>
                <a:cs typeface="Sylfaen"/>
              </a:rPr>
              <a:t>ე</a:t>
            </a:r>
            <a:r>
              <a:rPr dirty="0" smtClean="0" sz="1100" spc="10">
                <a:latin typeface="Sylfaen"/>
                <a:cs typeface="Sylfaen"/>
              </a:rPr>
              <a:t>ბ</a:t>
            </a:r>
            <a:r>
              <a:rPr dirty="0" smtClean="0" sz="1100" spc="10">
                <a:latin typeface="Sylfaen"/>
                <a:cs typeface="Sylfaen"/>
              </a:rPr>
              <a:t>ე</a:t>
            </a:r>
            <a:r>
              <a:rPr dirty="0" smtClean="0" sz="1100" spc="10">
                <a:latin typeface="Sylfaen"/>
                <a:cs typeface="Sylfaen"/>
              </a:rPr>
              <a:t>ნ</a:t>
            </a:r>
            <a:r>
              <a:rPr dirty="0" smtClean="0" sz="1100" spc="10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30604" y="5949171"/>
            <a:ext cx="555208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0">
                <a:latin typeface="Sylfaen"/>
                <a:cs typeface="Sylfaen"/>
              </a:rPr>
              <a:t>ვლ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ბი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70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ჩ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ტ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108">
                <a:latin typeface="Sylfaen"/>
                <a:cs typeface="Sylfaen"/>
              </a:rPr>
              <a:t> </a:t>
            </a:r>
            <a:r>
              <a:rPr dirty="0" smtClean="0" sz="1100" spc="-42">
                <a:latin typeface="Sylfaen"/>
                <a:cs typeface="Sylfaen"/>
              </a:rPr>
              <a:t>ვ</a:t>
            </a:r>
            <a:r>
              <a:rPr dirty="0" smtClean="0" sz="1100" spc="11">
                <a:latin typeface="Sylfaen"/>
                <a:cs typeface="Sylfaen"/>
              </a:rPr>
              <a:t>ი</a:t>
            </a:r>
            <a:r>
              <a:rPr dirty="0" smtClean="0" sz="1100" spc="11">
                <a:latin typeface="Sylfaen"/>
                <a:cs typeface="Sylfaen"/>
              </a:rPr>
              <a:t>ლ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159">
                <a:latin typeface="Sylfaen"/>
                <a:cs typeface="Sylfaen"/>
              </a:rPr>
              <a:t>ი</a:t>
            </a:r>
            <a:r>
              <a:rPr dirty="0" smtClean="0" sz="1100" spc="-218">
                <a:latin typeface="Sylfaen"/>
                <a:cs typeface="Sylfaen"/>
              </a:rPr>
              <a:t>უ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63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69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(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114">
                <a:latin typeface="Sylfaen"/>
                <a:cs typeface="Sylfaen"/>
              </a:rPr>
              <a:t>ტ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42">
                <a:latin typeface="Sylfaen"/>
                <a:cs typeface="Sylfaen"/>
              </a:rPr>
              <a:t>ვ</a:t>
            </a:r>
            <a:r>
              <a:rPr dirty="0" smtClean="0" sz="1100" spc="51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)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64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იო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131">
                <a:latin typeface="Sylfaen"/>
                <a:cs typeface="Sylfaen"/>
              </a:rPr>
              <a:t> 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10">
                <a:latin typeface="Sylfaen"/>
                <a:cs typeface="Sylfaen"/>
              </a:rPr>
              <a:t>ბ</a:t>
            </a:r>
            <a:r>
              <a:rPr dirty="0" smtClean="0" sz="1100" spc="9">
                <a:latin typeface="Sylfaen"/>
                <a:cs typeface="Sylfaen"/>
              </a:rPr>
              <a:t>ო</a:t>
            </a:r>
            <a:r>
              <a:rPr dirty="0" smtClean="0" sz="1100" spc="90">
                <a:latin typeface="Sylfaen"/>
                <a:cs typeface="Sylfaen"/>
              </a:rPr>
              <a:t>რ</a:t>
            </a:r>
            <a:r>
              <a:rPr dirty="0" smtClean="0" sz="1100" spc="45">
                <a:latin typeface="Sylfaen"/>
                <a:cs typeface="Sylfaen"/>
              </a:rPr>
              <a:t>ა</a:t>
            </a:r>
            <a:r>
              <a:rPr dirty="0" smtClean="0" sz="1100" spc="-114">
                <a:latin typeface="Sylfaen"/>
                <a:cs typeface="Sylfaen"/>
              </a:rPr>
              <a:t>ტ</a:t>
            </a:r>
            <a:r>
              <a:rPr dirty="0" smtClean="0" sz="1100" spc="92">
                <a:latin typeface="Sylfaen"/>
                <a:cs typeface="Sylfaen"/>
              </a:rPr>
              <a:t>ო</a:t>
            </a:r>
            <a:r>
              <a:rPr dirty="0" smtClean="0" sz="1100" spc="80">
                <a:latin typeface="Sylfaen"/>
                <a:cs typeface="Sylfaen"/>
              </a:rPr>
              <a:t>რ</a:t>
            </a:r>
            <a:r>
              <a:rPr dirty="0" smtClean="0" sz="1100" spc="-30">
                <a:latin typeface="Sylfaen"/>
                <a:cs typeface="Sylfaen"/>
              </a:rPr>
              <a:t>ი</a:t>
            </a:r>
            <a:r>
              <a:rPr dirty="0" smtClean="0" sz="1100" spc="-18">
                <a:latin typeface="Sylfaen"/>
                <a:cs typeface="Sylfaen"/>
              </a:rPr>
              <a:t>ა</a:t>
            </a:r>
            <a:r>
              <a:rPr dirty="0" smtClean="0" sz="1100" spc="-67">
                <a:latin typeface="Sylfaen"/>
                <a:cs typeface="Sylfaen"/>
              </a:rPr>
              <a:t>შ</a:t>
            </a:r>
            <a:r>
              <a:rPr dirty="0" smtClean="0" sz="1100" spc="-68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30604" y="6243303"/>
            <a:ext cx="555046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14">
                <a:latin typeface="Sylfaen"/>
                <a:cs typeface="Sylfaen"/>
              </a:rPr>
              <a:t>ჟ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9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150">
                <a:latin typeface="Sylfaen"/>
                <a:cs typeface="Sylfaen"/>
              </a:rPr>
              <a:t> </a:t>
            </a:r>
            <a:r>
              <a:rPr dirty="0" smtClean="0" sz="1100" spc="-28">
                <a:latin typeface="Sylfaen"/>
                <a:cs typeface="Sylfaen"/>
              </a:rPr>
              <a:t>მ</a:t>
            </a:r>
            <a:r>
              <a:rPr dirty="0" smtClean="0" sz="1100" spc="-46">
                <a:latin typeface="Sylfaen"/>
                <a:cs typeface="Sylfaen"/>
              </a:rPr>
              <a:t>ი</a:t>
            </a:r>
            <a:r>
              <a:rPr dirty="0" smtClean="0" sz="1100" spc="-45">
                <a:latin typeface="Sylfaen"/>
                <a:cs typeface="Sylfaen"/>
              </a:rPr>
              <a:t>ღ</a:t>
            </a:r>
            <a:r>
              <a:rPr dirty="0" smtClean="0" sz="1100" spc="-36">
                <a:latin typeface="Sylfaen"/>
                <a:cs typeface="Sylfaen"/>
              </a:rPr>
              <a:t>ე</a:t>
            </a:r>
            <a:r>
              <a:rPr dirty="0" smtClean="0" sz="1100" spc="-45">
                <a:latin typeface="Sylfaen"/>
                <a:cs typeface="Sylfaen"/>
              </a:rPr>
              <a:t>ბული</a:t>
            </a:r>
            <a:r>
              <a:rPr dirty="0" smtClean="0" sz="1100" spc="-16">
                <a:latin typeface="Sylfaen"/>
                <a:cs typeface="Sylfaen"/>
              </a:rPr>
              <a:t>   </a:t>
            </a:r>
            <a:r>
              <a:rPr dirty="0" smtClean="0" sz="1100" spc="103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0">
                <a:latin typeface="Sylfaen"/>
                <a:cs typeface="Sylfaen"/>
              </a:rPr>
              <a:t>ვს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26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6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39">
                <a:latin typeface="Sylfaen"/>
                <a:cs typeface="Sylfaen"/>
              </a:rPr>
              <a:t> 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39">
                <a:latin typeface="Sylfaen"/>
                <a:cs typeface="Sylfaen"/>
              </a:rPr>
              <a:t>ბ</a:t>
            </a:r>
            <a:r>
              <a:rPr dirty="0" smtClean="0" sz="1100" spc="-43">
                <a:latin typeface="Sylfaen"/>
                <a:cs typeface="Sylfaen"/>
              </a:rPr>
              <a:t>ს</a:t>
            </a:r>
            <a:r>
              <a:rPr dirty="0" smtClean="0" sz="1100" spc="66">
                <a:latin typeface="Sylfaen"/>
                <a:cs typeface="Sylfaen"/>
              </a:rPr>
              <a:t>ო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114">
                <a:latin typeface="Sylfaen"/>
                <a:cs typeface="Sylfaen"/>
              </a:rPr>
              <a:t>ტ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87">
                <a:latin typeface="Sylfaen"/>
                <a:cs typeface="Sylfaen"/>
              </a:rPr>
              <a:t>რ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44">
                <a:latin typeface="Sylfaen"/>
                <a:cs typeface="Sylfaen"/>
              </a:rPr>
              <a:t> </a:t>
            </a:r>
            <a:r>
              <a:rPr dirty="0" smtClean="0" sz="1100" spc="-5">
                <a:latin typeface="Sylfaen"/>
                <a:cs typeface="Sylfaen"/>
              </a:rPr>
              <a:t>თ</a:t>
            </a:r>
            <a:r>
              <a:rPr dirty="0" smtClean="0" sz="1100" spc="-14">
                <a:latin typeface="Sylfaen"/>
                <a:cs typeface="Sylfaen"/>
              </a:rPr>
              <a:t>ა</a:t>
            </a:r>
            <a:r>
              <a:rPr dirty="0" smtClean="0" sz="1100" spc="-6">
                <a:latin typeface="Sylfaen"/>
                <a:cs typeface="Sylfaen"/>
              </a:rPr>
              <a:t>რი</a:t>
            </a:r>
            <a:r>
              <a:rPr dirty="0" smtClean="0" sz="1100" spc="-17">
                <a:latin typeface="Sylfaen"/>
                <a:cs typeface="Sylfaen"/>
              </a:rPr>
              <a:t>ღ</a:t>
            </a:r>
            <a:r>
              <a:rPr dirty="0" smtClean="0" sz="1100" spc="-6">
                <a:latin typeface="Sylfaen"/>
                <a:cs typeface="Sylfaen"/>
              </a:rPr>
              <a:t>ი</a:t>
            </a:r>
            <a:r>
              <a:rPr dirty="0" smtClean="0" sz="1100" spc="-2">
                <a:latin typeface="Sylfaen"/>
                <a:cs typeface="Sylfaen"/>
              </a:rPr>
              <a:t>,</a:t>
            </a:r>
            <a:r>
              <a:rPr dirty="0" smtClean="0" sz="1100" spc="-2">
                <a:latin typeface="Sylfaen"/>
                <a:cs typeface="Sylfaen"/>
              </a:rPr>
              <a:t>   </a:t>
            </a:r>
            <a:r>
              <a:rPr dirty="0" smtClean="0" sz="1100" spc="90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მ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იც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152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ძ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წ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232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X</a:t>
            </a:r>
            <a:r>
              <a:rPr dirty="0" smtClean="0" sz="1100" spc="0">
                <a:latin typeface="Sylfaen"/>
                <a:cs typeface="Sylfaen"/>
              </a:rPr>
              <a:t>-</a:t>
            </a:r>
            <a:r>
              <a:rPr dirty="0" smtClean="0" sz="1100" spc="-4">
                <a:latin typeface="Sylfaen"/>
                <a:cs typeface="Sylfaen"/>
              </a:rPr>
              <a:t>VII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30604" y="6537435"/>
            <a:ext cx="358879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თ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ს</a:t>
            </a:r>
            <a:r>
              <a:rPr dirty="0" smtClean="0" sz="1100" spc="-1">
                <a:latin typeface="Sylfaen"/>
                <a:cs typeface="Sylfaen"/>
              </a:rPr>
              <a:t>წ</a:t>
            </a:r>
            <a:r>
              <a:rPr dirty="0" smtClean="0" sz="1100" spc="-1">
                <a:latin typeface="Sylfaen"/>
                <a:cs typeface="Sylfaen"/>
              </a:rPr>
              <a:t>ლ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უ</a:t>
            </a:r>
            <a:r>
              <a:rPr dirty="0" smtClean="0" sz="1100" spc="-1">
                <a:latin typeface="Sylfaen"/>
                <a:cs typeface="Sylfaen"/>
              </a:rPr>
              <a:t>ლ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ბის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ქ</a:t>
            </a:r>
            <a:r>
              <a:rPr dirty="0" smtClean="0" sz="1100" spc="-1">
                <a:latin typeface="Sylfaen"/>
                <a:cs typeface="Sylfaen"/>
              </a:rPr>
              <a:t>რ</a:t>
            </a:r>
            <a:r>
              <a:rPr dirty="0" smtClean="0" sz="1100" spc="-1">
                <a:latin typeface="Sylfaen"/>
                <a:cs typeface="Sylfaen"/>
              </a:rPr>
              <a:t>ო</a:t>
            </a:r>
            <a:r>
              <a:rPr dirty="0" smtClean="0" sz="1100" spc="-1">
                <a:latin typeface="Sylfaen"/>
                <a:cs typeface="Sylfaen"/>
              </a:rPr>
              <a:t>ნ</a:t>
            </a:r>
            <a:r>
              <a:rPr dirty="0" smtClean="0" sz="1100" spc="-1">
                <a:latin typeface="Sylfaen"/>
                <a:cs typeface="Sylfaen"/>
              </a:rPr>
              <a:t>ო</a:t>
            </a:r>
            <a:r>
              <a:rPr dirty="0" smtClean="0" sz="1100" spc="-1">
                <a:latin typeface="Sylfaen"/>
                <a:cs typeface="Sylfaen"/>
              </a:rPr>
              <a:t>ლ</a:t>
            </a:r>
            <a:r>
              <a:rPr dirty="0" smtClean="0" sz="1100" spc="-1">
                <a:latin typeface="Sylfaen"/>
                <a:cs typeface="Sylfaen"/>
              </a:rPr>
              <a:t>ო</a:t>
            </a:r>
            <a:r>
              <a:rPr dirty="0" smtClean="0" sz="1100" spc="-1">
                <a:latin typeface="Sylfaen"/>
                <a:cs typeface="Sylfaen"/>
              </a:rPr>
              <a:t>გ</a:t>
            </a:r>
            <a:r>
              <a:rPr dirty="0" smtClean="0" sz="1100" spc="-1">
                <a:latin typeface="Sylfaen"/>
                <a:cs typeface="Sylfaen"/>
              </a:rPr>
              <a:t>ი</a:t>
            </a:r>
            <a:r>
              <a:rPr dirty="0" smtClean="0" sz="1100" spc="-1">
                <a:latin typeface="Sylfaen"/>
                <a:cs typeface="Sylfaen"/>
              </a:rPr>
              <a:t>უ</a:t>
            </a:r>
            <a:r>
              <a:rPr dirty="0" smtClean="0" sz="1100" spc="-1">
                <a:latin typeface="Sylfaen"/>
                <a:cs typeface="Sylfaen"/>
              </a:rPr>
              <a:t>რ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ჩ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რ</a:t>
            </a:r>
            <a:r>
              <a:rPr dirty="0" smtClean="0" sz="1100" spc="-1">
                <a:latin typeface="Sylfaen"/>
                <a:cs typeface="Sylfaen"/>
              </a:rPr>
              <a:t>ჩ</a:t>
            </a:r>
            <a:r>
              <a:rPr dirty="0" smtClean="0" sz="1100" spc="-1">
                <a:latin typeface="Sylfaen"/>
                <a:cs typeface="Sylfaen"/>
              </a:rPr>
              <a:t>ო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ბში</a:t>
            </a:r>
            <a:r>
              <a:rPr dirty="0" smtClean="0" sz="1100" spc="-1">
                <a:latin typeface="Sylfaen"/>
                <a:cs typeface="Sylfaen"/>
              </a:rPr>
              <a:t> </a:t>
            </a:r>
            <a:r>
              <a:rPr dirty="0" smtClean="0" sz="1100" spc="-1">
                <a:latin typeface="Sylfaen"/>
                <a:cs typeface="Sylfaen"/>
              </a:rPr>
              <a:t>თ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ვ</a:t>
            </a:r>
            <a:r>
              <a:rPr dirty="0" smtClean="0" sz="1100" spc="-1">
                <a:latin typeface="Sylfaen"/>
                <a:cs typeface="Sylfaen"/>
              </a:rPr>
              <a:t>ს</a:t>
            </a:r>
            <a:r>
              <a:rPr dirty="0" smtClean="0" sz="1100" spc="-1">
                <a:latin typeface="Sylfaen"/>
                <a:cs typeface="Sylfaen"/>
              </a:rPr>
              <a:t>დ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ბ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30604" y="6831567"/>
            <a:ext cx="1383309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რო</a:t>
            </a:r>
            <a:r>
              <a:rPr dirty="0" smtClean="0" sz="1100" spc="-4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ც</a:t>
            </a:r>
            <a:r>
              <a:rPr dirty="0" smtClean="0" sz="1100" spc="0">
                <a:latin typeface="Sylfaen"/>
                <a:cs typeface="Sylfaen"/>
              </a:rPr>
              <a:t>     </a:t>
            </a:r>
            <a:r>
              <a:rPr dirty="0" smtClean="0" sz="1100" spc="4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ვხ</a:t>
            </a:r>
            <a:r>
              <a:rPr dirty="0" smtClean="0" sz="1100" spc="-4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9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36647" y="6831567"/>
            <a:ext cx="94292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3">
                <a:latin typeface="Sylfaen"/>
                <a:cs typeface="Sylfaen"/>
              </a:rPr>
              <a:t>თ</a:t>
            </a:r>
            <a:r>
              <a:rPr dirty="0" smtClean="0" sz="1100" spc="3">
                <a:latin typeface="Sylfaen"/>
                <a:cs typeface="Sylfaen"/>
              </a:rPr>
              <a:t>ა</a:t>
            </a:r>
            <a:r>
              <a:rPr dirty="0" smtClean="0" sz="1100" spc="3">
                <a:latin typeface="Sylfaen"/>
                <a:cs typeface="Sylfaen"/>
              </a:rPr>
              <a:t>ნ</a:t>
            </a:r>
            <a:r>
              <a:rPr dirty="0" smtClean="0" sz="1100" spc="3">
                <a:latin typeface="Sylfaen"/>
                <a:cs typeface="Sylfaen"/>
              </a:rPr>
              <a:t>ა</a:t>
            </a:r>
            <a:r>
              <a:rPr dirty="0" smtClean="0" sz="1100" spc="3">
                <a:latin typeface="Sylfaen"/>
                <a:cs typeface="Sylfaen"/>
              </a:rPr>
              <a:t>მ</a:t>
            </a:r>
            <a:r>
              <a:rPr dirty="0" smtClean="0" sz="1100" spc="3">
                <a:latin typeface="Sylfaen"/>
                <a:cs typeface="Sylfaen"/>
              </a:rPr>
              <a:t>ე</a:t>
            </a:r>
            <a:r>
              <a:rPr dirty="0" smtClean="0" sz="1100" spc="3">
                <a:latin typeface="Sylfaen"/>
                <a:cs typeface="Sylfaen"/>
              </a:rPr>
              <a:t>დ</a:t>
            </a:r>
            <a:r>
              <a:rPr dirty="0" smtClean="0" sz="1100" spc="3">
                <a:latin typeface="Sylfaen"/>
                <a:cs typeface="Sylfaen"/>
              </a:rPr>
              <a:t>რო</a:t>
            </a:r>
            <a:r>
              <a:rPr dirty="0" smtClean="0" sz="1100" spc="3">
                <a:latin typeface="Sylfaen"/>
                <a:cs typeface="Sylfaen"/>
              </a:rPr>
              <a:t>ვ</a:t>
            </a:r>
            <a:r>
              <a:rPr dirty="0" smtClean="0" sz="1100" spc="3">
                <a:latin typeface="Sylfaen"/>
                <a:cs typeface="Sylfaen"/>
              </a:rPr>
              <a:t>ე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04971" y="6831567"/>
            <a:ext cx="1057751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7">
                <a:latin typeface="Sylfaen"/>
                <a:cs typeface="Sylfaen"/>
              </a:rPr>
              <a:t>ა</a:t>
            </a:r>
            <a:r>
              <a:rPr dirty="0" smtClean="0" sz="1100" spc="17">
                <a:latin typeface="Sylfaen"/>
                <a:cs typeface="Sylfaen"/>
              </a:rPr>
              <a:t>რ</a:t>
            </a:r>
            <a:r>
              <a:rPr dirty="0" smtClean="0" sz="1100" spc="17">
                <a:latin typeface="Sylfaen"/>
                <a:cs typeface="Sylfaen"/>
              </a:rPr>
              <a:t>ქ</a:t>
            </a:r>
            <a:r>
              <a:rPr dirty="0" smtClean="0" sz="1100" spc="17">
                <a:latin typeface="Sylfaen"/>
                <a:cs typeface="Sylfaen"/>
              </a:rPr>
              <a:t>ე</a:t>
            </a:r>
            <a:r>
              <a:rPr dirty="0" smtClean="0" sz="1100" spc="17">
                <a:latin typeface="Sylfaen"/>
                <a:cs typeface="Sylfaen"/>
              </a:rPr>
              <a:t>ო</a:t>
            </a:r>
            <a:r>
              <a:rPr dirty="0" smtClean="0" sz="1100" spc="17">
                <a:latin typeface="Sylfaen"/>
                <a:cs typeface="Sylfaen"/>
              </a:rPr>
              <a:t>ლ</a:t>
            </a:r>
            <a:r>
              <a:rPr dirty="0" smtClean="0" sz="1100" spc="17">
                <a:latin typeface="Sylfaen"/>
                <a:cs typeface="Sylfaen"/>
              </a:rPr>
              <a:t>ო</a:t>
            </a:r>
            <a:r>
              <a:rPr dirty="0" smtClean="0" sz="1100" spc="17">
                <a:latin typeface="Sylfaen"/>
                <a:cs typeface="Sylfaen"/>
              </a:rPr>
              <a:t>გ</a:t>
            </a:r>
            <a:r>
              <a:rPr dirty="0" smtClean="0" sz="1100" spc="17">
                <a:latin typeface="Sylfaen"/>
                <a:cs typeface="Sylfaen"/>
              </a:rPr>
              <a:t>ი</a:t>
            </a:r>
            <a:r>
              <a:rPr dirty="0" smtClean="0" sz="1100" spc="17">
                <a:latin typeface="Sylfaen"/>
                <a:cs typeface="Sylfaen"/>
              </a:rPr>
              <a:t>ა</a:t>
            </a:r>
            <a:r>
              <a:rPr dirty="0" smtClean="0" sz="1100" spc="17">
                <a:latin typeface="Sylfaen"/>
                <a:cs typeface="Sylfaen"/>
              </a:rPr>
              <a:t>ში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87849" y="6831567"/>
            <a:ext cx="94516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1">
                <a:latin typeface="Sylfaen"/>
                <a:cs typeface="Sylfaen"/>
              </a:rPr>
              <a:t>კ</a:t>
            </a:r>
            <a:r>
              <a:rPr dirty="0" smtClean="0" sz="1100" spc="-11">
                <a:latin typeface="Sylfaen"/>
                <a:cs typeface="Sylfaen"/>
              </a:rPr>
              <a:t>ო</a:t>
            </a:r>
            <a:r>
              <a:rPr dirty="0" smtClean="0" sz="1100" spc="-11">
                <a:latin typeface="Sylfaen"/>
                <a:cs typeface="Sylfaen"/>
              </a:rPr>
              <a:t>მ</a:t>
            </a:r>
            <a:r>
              <a:rPr dirty="0" smtClean="0" sz="1100" spc="-11">
                <a:latin typeface="Sylfaen"/>
                <a:cs typeface="Sylfaen"/>
              </a:rPr>
              <a:t>პ</a:t>
            </a:r>
            <a:r>
              <a:rPr dirty="0" smtClean="0" sz="1100" spc="-11">
                <a:latin typeface="Sylfaen"/>
                <a:cs typeface="Sylfaen"/>
              </a:rPr>
              <a:t>ლ</a:t>
            </a:r>
            <a:r>
              <a:rPr dirty="0" smtClean="0" sz="1100" spc="-11">
                <a:latin typeface="Sylfaen"/>
                <a:cs typeface="Sylfaen"/>
              </a:rPr>
              <a:t>ე</a:t>
            </a:r>
            <a:r>
              <a:rPr dirty="0" smtClean="0" sz="1100" spc="-11">
                <a:latin typeface="Sylfaen"/>
                <a:cs typeface="Sylfaen"/>
              </a:rPr>
              <a:t>ქ</a:t>
            </a:r>
            <a:r>
              <a:rPr dirty="0" smtClean="0" sz="1100" spc="-11">
                <a:latin typeface="Sylfaen"/>
                <a:cs typeface="Sylfaen"/>
              </a:rPr>
              <a:t>ს</a:t>
            </a:r>
            <a:r>
              <a:rPr dirty="0" smtClean="0" sz="1100" spc="-11">
                <a:latin typeface="Sylfaen"/>
                <a:cs typeface="Sylfaen"/>
              </a:rPr>
              <a:t>უ</a:t>
            </a:r>
            <a:r>
              <a:rPr dirty="0" smtClean="0" sz="1100" spc="-11">
                <a:latin typeface="Sylfaen"/>
                <a:cs typeface="Sylfaen"/>
              </a:rPr>
              <a:t>რი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58078" y="6831567"/>
            <a:ext cx="723355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">
                <a:latin typeface="Sylfaen"/>
                <a:cs typeface="Sylfaen"/>
              </a:rPr>
              <a:t>კ</a:t>
            </a:r>
            <a:r>
              <a:rPr dirty="0" smtClean="0" sz="1100" spc="-1">
                <a:latin typeface="Sylfaen"/>
                <a:cs typeface="Sylfaen"/>
              </a:rPr>
              <a:t>ვლ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ვ</a:t>
            </a:r>
            <a:r>
              <a:rPr dirty="0" smtClean="0" sz="1100" spc="-1">
                <a:latin typeface="Sylfaen"/>
                <a:cs typeface="Sylfaen"/>
              </a:rPr>
              <a:t>ე</a:t>
            </a:r>
            <a:r>
              <a:rPr dirty="0" smtClean="0" sz="1100" spc="-1">
                <a:latin typeface="Sylfaen"/>
                <a:cs typeface="Sylfaen"/>
              </a:rPr>
              <a:t>ბის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2004" y="7125699"/>
            <a:ext cx="578068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ყ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ბით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შ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ძ</a:t>
            </a:r>
            <a:r>
              <a:rPr dirty="0" smtClean="0" sz="1100" spc="0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უ</a:t>
            </a:r>
            <a:r>
              <a:rPr dirty="0" smtClean="0" sz="1100" spc="0">
                <a:latin typeface="Sylfaen"/>
                <a:cs typeface="Sylfaen"/>
              </a:rPr>
              <a:t>ძ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ც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ბის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უ</a:t>
            </a:r>
            <a:r>
              <a:rPr dirty="0" smtClean="0" sz="1100" spc="0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კ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ტ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უ</a:t>
            </a:r>
            <a:r>
              <a:rPr dirty="0" smtClean="0" sz="1100" spc="0">
                <a:latin typeface="Sylfaen"/>
                <a:cs typeface="Sylfaen"/>
              </a:rPr>
              <a:t>ქ</a:t>
            </a:r>
            <a:r>
              <a:rPr dirty="0" smtClean="0" sz="1100" spc="0">
                <a:latin typeface="Sylfaen"/>
                <a:cs typeface="Sylfaen"/>
              </a:rPr>
              <a:t>ც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: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2004" y="7420212"/>
            <a:ext cx="5780684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8">
                <a:latin typeface="Sylfaen"/>
                <a:cs typeface="Sylfaen"/>
              </a:rPr>
              <a:t>ს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ქ</a:t>
            </a:r>
            <a:r>
              <a:rPr dirty="0" smtClean="0" sz="1100" spc="-8">
                <a:latin typeface="Sylfaen"/>
                <a:cs typeface="Sylfaen"/>
              </a:rPr>
              <a:t>მ</a:t>
            </a:r>
            <a:r>
              <a:rPr dirty="0" smtClean="0" sz="1100" spc="-8">
                <a:latin typeface="Sylfaen"/>
                <a:cs typeface="Sylfaen"/>
              </a:rPr>
              <a:t>ი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ნ</a:t>
            </a:r>
            <a:r>
              <a:rPr dirty="0" smtClean="0" sz="1100" spc="-8">
                <a:latin typeface="Sylfaen"/>
                <a:cs typeface="Sylfaen"/>
              </a:rPr>
              <a:t>ო</a:t>
            </a:r>
            <a:r>
              <a:rPr dirty="0" smtClean="0" sz="1100" spc="-8">
                <a:latin typeface="Sylfaen"/>
                <a:cs typeface="Sylfaen"/>
              </a:rPr>
              <a:t>ბ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,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ს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ც</a:t>
            </a:r>
            <a:r>
              <a:rPr dirty="0" smtClean="0" sz="1100" spc="-8">
                <a:latin typeface="Sylfaen"/>
                <a:cs typeface="Sylfaen"/>
              </a:rPr>
              <a:t>ხ</a:t>
            </a:r>
            <a:r>
              <a:rPr dirty="0" smtClean="0" sz="1100" spc="-8">
                <a:latin typeface="Sylfaen"/>
                <a:cs typeface="Sylfaen"/>
              </a:rPr>
              <a:t>ოვ</a:t>
            </a:r>
            <a:r>
              <a:rPr dirty="0" smtClean="0" sz="1100" spc="-8">
                <a:latin typeface="Sylfaen"/>
                <a:cs typeface="Sylfaen"/>
              </a:rPr>
              <a:t>რ</a:t>
            </a:r>
            <a:r>
              <a:rPr dirty="0" smtClean="0" sz="1100" spc="-8">
                <a:latin typeface="Sylfaen"/>
                <a:cs typeface="Sylfaen"/>
              </a:rPr>
              <a:t>ე</a:t>
            </a:r>
            <a:r>
              <a:rPr dirty="0" smtClean="0" sz="1100" spc="-8">
                <a:latin typeface="Sylfaen"/>
                <a:cs typeface="Sylfaen"/>
              </a:rPr>
              <a:t>ბ</a:t>
            </a:r>
            <a:r>
              <a:rPr dirty="0" smtClean="0" sz="1100" spc="-8">
                <a:latin typeface="Sylfaen"/>
                <a:cs typeface="Sylfaen"/>
              </a:rPr>
              <a:t>ე</a:t>
            </a:r>
            <a:r>
              <a:rPr dirty="0" smtClean="0" sz="1100" spc="-8">
                <a:latin typeface="Sylfaen"/>
                <a:cs typeface="Sylfaen"/>
              </a:rPr>
              <a:t>ლ</a:t>
            </a:r>
            <a:r>
              <a:rPr dirty="0" smtClean="0" sz="1100" spc="-8">
                <a:latin typeface="Sylfaen"/>
                <a:cs typeface="Sylfaen"/>
              </a:rPr>
              <a:t>ი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გ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რ</a:t>
            </a:r>
            <a:r>
              <a:rPr dirty="0" smtClean="0" sz="1100" spc="-8">
                <a:latin typeface="Sylfaen"/>
                <a:cs typeface="Sylfaen"/>
              </a:rPr>
              <a:t>ე</a:t>
            </a:r>
            <a:r>
              <a:rPr dirty="0" smtClean="0" sz="1100" spc="-8">
                <a:latin typeface="Sylfaen"/>
                <a:cs typeface="Sylfaen"/>
              </a:rPr>
              <a:t>მ</a:t>
            </a:r>
            <a:r>
              <a:rPr dirty="0" smtClean="0" sz="1100" spc="-8">
                <a:latin typeface="Sylfaen"/>
                <a:cs typeface="Sylfaen"/>
              </a:rPr>
              <a:t>ო</a:t>
            </a:r>
            <a:r>
              <a:rPr dirty="0" smtClean="0" sz="1100" spc="-8">
                <a:latin typeface="Sylfaen"/>
                <a:cs typeface="Sylfaen"/>
              </a:rPr>
              <a:t>,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ს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კ</a:t>
            </a:r>
            <a:r>
              <a:rPr dirty="0" smtClean="0" sz="1100" spc="-8">
                <a:latin typeface="Sylfaen"/>
                <a:cs typeface="Sylfaen"/>
              </a:rPr>
              <a:t>ი</a:t>
            </a:r>
            <a:r>
              <a:rPr dirty="0" smtClean="0" sz="1100" spc="-8">
                <a:latin typeface="Sylfaen"/>
                <a:cs typeface="Sylfaen"/>
              </a:rPr>
              <a:t>,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მ</a:t>
            </a:r>
            <a:r>
              <a:rPr dirty="0" smtClean="0" sz="1100" spc="-8">
                <a:latin typeface="Sylfaen"/>
                <a:cs typeface="Sylfaen"/>
              </a:rPr>
              <a:t>ო</a:t>
            </a:r>
            <a:r>
              <a:rPr dirty="0" smtClean="0" sz="1100" spc="-8">
                <a:latin typeface="Sylfaen"/>
                <a:cs typeface="Sylfaen"/>
              </a:rPr>
              <a:t>ბ</a:t>
            </a:r>
            <a:r>
              <a:rPr dirty="0" smtClean="0" sz="1100" spc="-8">
                <a:latin typeface="Sylfaen"/>
                <a:cs typeface="Sylfaen"/>
              </a:rPr>
              <a:t>ი</a:t>
            </a:r>
            <a:r>
              <a:rPr dirty="0" smtClean="0" sz="1100" spc="-8">
                <a:latin typeface="Sylfaen"/>
                <a:cs typeface="Sylfaen"/>
              </a:rPr>
              <a:t>ლ</a:t>
            </a:r>
            <a:r>
              <a:rPr dirty="0" smtClean="0" sz="1100" spc="-8">
                <a:latin typeface="Sylfaen"/>
                <a:cs typeface="Sylfaen"/>
              </a:rPr>
              <a:t>უ</a:t>
            </a:r>
            <a:r>
              <a:rPr dirty="0" smtClean="0" sz="1100" spc="-8">
                <a:latin typeface="Sylfaen"/>
                <a:cs typeface="Sylfaen"/>
              </a:rPr>
              <a:t>რ</a:t>
            </a:r>
            <a:r>
              <a:rPr dirty="0" smtClean="0" sz="1100" spc="-8">
                <a:latin typeface="Sylfaen"/>
                <a:cs typeface="Sylfaen"/>
              </a:rPr>
              <a:t>ო</a:t>
            </a:r>
            <a:r>
              <a:rPr dirty="0" smtClean="0" sz="1100" spc="-8">
                <a:latin typeface="Sylfaen"/>
                <a:cs typeface="Sylfaen"/>
              </a:rPr>
              <a:t>ბა</a:t>
            </a:r>
            <a:r>
              <a:rPr dirty="0" smtClean="0" sz="1100" spc="-8">
                <a:latin typeface="Sylfaen"/>
                <a:cs typeface="Sylfaen"/>
              </a:rPr>
              <a:t>/</a:t>
            </a:r>
            <a:r>
              <a:rPr dirty="0" smtClean="0" sz="1100" spc="-8">
                <a:latin typeface="Sylfaen"/>
                <a:cs typeface="Sylfaen"/>
              </a:rPr>
              <a:t>კ</a:t>
            </a:r>
            <a:r>
              <a:rPr dirty="0" smtClean="0" sz="1100" spc="-8">
                <a:latin typeface="Sylfaen"/>
                <a:cs typeface="Sylfaen"/>
              </a:rPr>
              <a:t>ო</a:t>
            </a:r>
            <a:r>
              <a:rPr dirty="0" smtClean="0" sz="1100" spc="-8">
                <a:latin typeface="Sylfaen"/>
                <a:cs typeface="Sylfaen"/>
              </a:rPr>
              <a:t>ნ</a:t>
            </a:r>
            <a:r>
              <a:rPr dirty="0" smtClean="0" sz="1100" spc="-8">
                <a:latin typeface="Sylfaen"/>
                <a:cs typeface="Sylfaen"/>
              </a:rPr>
              <a:t>ტ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ქ</a:t>
            </a:r>
            <a:r>
              <a:rPr dirty="0" smtClean="0" sz="1100" spc="-8">
                <a:latin typeface="Sylfaen"/>
                <a:cs typeface="Sylfaen"/>
              </a:rPr>
              <a:t>ტ</a:t>
            </a:r>
            <a:r>
              <a:rPr dirty="0" smtClean="0" sz="1100" spc="-8">
                <a:latin typeface="Sylfaen"/>
                <a:cs typeface="Sylfaen"/>
              </a:rPr>
              <a:t>ე</a:t>
            </a:r>
            <a:r>
              <a:rPr dirty="0" smtClean="0" sz="1100" spc="-8">
                <a:latin typeface="Sylfaen"/>
                <a:cs typeface="Sylfaen"/>
              </a:rPr>
              <a:t>ბ</a:t>
            </a:r>
            <a:r>
              <a:rPr dirty="0" smtClean="0" sz="1100" spc="-8">
                <a:latin typeface="Sylfaen"/>
                <a:cs typeface="Sylfaen"/>
              </a:rPr>
              <a:t>ი</a:t>
            </a:r>
            <a:r>
              <a:rPr dirty="0" smtClean="0" sz="1100" spc="-8">
                <a:latin typeface="Sylfaen"/>
                <a:cs typeface="Sylfaen"/>
              </a:rPr>
              <a:t>,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ქ</a:t>
            </a:r>
            <a:r>
              <a:rPr dirty="0" smtClean="0" sz="1100" spc="-8">
                <a:latin typeface="Sylfaen"/>
                <a:cs typeface="Sylfaen"/>
              </a:rPr>
              <a:t>ვის</a:t>
            </a:r>
            <a:r>
              <a:rPr dirty="0" smtClean="0" sz="1100" spc="-8">
                <a:latin typeface="Sylfaen"/>
                <a:cs typeface="Sylfaen"/>
              </a:rPr>
              <a:t> </a:t>
            </a:r>
            <a:r>
              <a:rPr dirty="0" smtClean="0" sz="1100" spc="-8">
                <a:latin typeface="Sylfaen"/>
                <a:cs typeface="Sylfaen"/>
              </a:rPr>
              <a:t>დ</a:t>
            </a:r>
            <a:r>
              <a:rPr dirty="0" smtClean="0" sz="1100" spc="-8">
                <a:latin typeface="Sylfaen"/>
                <a:cs typeface="Sylfaen"/>
              </a:rPr>
              <a:t>ა</a:t>
            </a:r>
            <a:r>
              <a:rPr dirty="0" smtClean="0" sz="1100" spc="-8">
                <a:latin typeface="Sylfaen"/>
                <a:cs typeface="Sylfaen"/>
              </a:rPr>
              <a:t>მ</a:t>
            </a:r>
            <a:r>
              <a:rPr dirty="0" smtClean="0" sz="1100" spc="-8">
                <a:latin typeface="Sylfaen"/>
                <a:cs typeface="Sylfaen"/>
              </a:rPr>
              <a:t>უ</a:t>
            </a:r>
            <a:r>
              <a:rPr dirty="0" smtClean="0" sz="1100" spc="-8">
                <a:latin typeface="Sylfaen"/>
                <a:cs typeface="Sylfaen"/>
              </a:rPr>
              <a:t>შა</a:t>
            </a:r>
            <a:r>
              <a:rPr dirty="0" smtClean="0" sz="1100" spc="-8">
                <a:latin typeface="Sylfaen"/>
                <a:cs typeface="Sylfaen"/>
              </a:rPr>
              <a:t>ვ</a:t>
            </a:r>
            <a:r>
              <a:rPr dirty="0" smtClean="0" sz="1100" spc="-8">
                <a:latin typeface="Sylfaen"/>
                <a:cs typeface="Sylfaen"/>
              </a:rPr>
              <a:t>ე</a:t>
            </a:r>
            <a:r>
              <a:rPr dirty="0" smtClean="0" sz="1100" spc="-8">
                <a:latin typeface="Sylfaen"/>
                <a:cs typeface="Sylfaen"/>
              </a:rPr>
              <a:t>ბის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004" y="7712820"/>
            <a:ext cx="5779843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ტ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ქ</a:t>
            </a:r>
            <a:r>
              <a:rPr dirty="0" smtClean="0" sz="1100" spc="-9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ია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97">
                <a:latin typeface="Sylfaen"/>
                <a:cs typeface="Sylfaen"/>
              </a:rPr>
              <a:t> 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07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4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16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ღ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-9">
                <a:latin typeface="Sylfaen"/>
                <a:cs typeface="Sylfaen"/>
              </a:rPr>
              <a:t>შ</a:t>
            </a:r>
            <a:r>
              <a:rPr dirty="0" smtClean="0" sz="1100" spc="4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-14">
                <a:latin typeface="Sylfaen"/>
                <a:cs typeface="Sylfaen"/>
              </a:rPr>
              <a:t>ი</a:t>
            </a:r>
            <a:r>
              <a:rPr dirty="0" smtClean="0" sz="1100" spc="9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174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ომ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26">
                <a:latin typeface="Sylfaen"/>
                <a:cs typeface="Sylfaen"/>
              </a:rPr>
              <a:t> </a:t>
            </a:r>
            <a:r>
              <a:rPr dirty="0" smtClean="0" sz="1100" spc="-19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-9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4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80">
                <a:latin typeface="Sylfaen"/>
                <a:cs typeface="Sylfaen"/>
              </a:rPr>
              <a:t> 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114">
                <a:latin typeface="Sylfaen"/>
                <a:cs typeface="Sylfaen"/>
              </a:rPr>
              <a:t>ტ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-114">
                <a:latin typeface="Sylfaen"/>
                <a:cs typeface="Sylfaen"/>
              </a:rPr>
              <a:t>ტ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66">
                <a:latin typeface="Sylfaen"/>
                <a:cs typeface="Sylfaen"/>
              </a:rPr>
              <a:t>ც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66">
                <a:latin typeface="Sylfaen"/>
                <a:cs typeface="Sylfaen"/>
              </a:rPr>
              <a:t>ბ</a:t>
            </a:r>
            <a:r>
              <a:rPr dirty="0" smtClean="0" sz="1100" spc="-63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29">
                <a:latin typeface="Sylfaen"/>
                <a:cs typeface="Sylfaen"/>
              </a:rPr>
              <a:t> </a:t>
            </a:r>
            <a:r>
              <a:rPr dirty="0" smtClean="0" sz="1100" spc="-35">
                <a:latin typeface="Sylfaen"/>
                <a:cs typeface="Sylfaen"/>
              </a:rPr>
              <a:t>(</a:t>
            </a:r>
            <a:r>
              <a:rPr dirty="0" smtClean="0" sz="1100" spc="-56">
                <a:latin typeface="Sylfaen"/>
                <a:cs typeface="Sylfaen"/>
              </a:rPr>
              <a:t>ბ</a:t>
            </a:r>
            <a:r>
              <a:rPr dirty="0" smtClean="0" sz="1100" spc="-42">
                <a:latin typeface="Sylfaen"/>
                <a:cs typeface="Sylfaen"/>
              </a:rPr>
              <a:t>ა</a:t>
            </a:r>
            <a:r>
              <a:rPr dirty="0" smtClean="0" sz="1100" spc="-90">
                <a:latin typeface="Sylfaen"/>
                <a:cs typeface="Sylfaen"/>
              </a:rPr>
              <a:t>თ</a:t>
            </a:r>
            <a:r>
              <a:rPr dirty="0" smtClean="0" sz="1100" spc="-96">
                <a:latin typeface="Sylfaen"/>
                <a:cs typeface="Sylfaen"/>
              </a:rPr>
              <a:t>უ</a:t>
            </a:r>
            <a:r>
              <a:rPr dirty="0" smtClean="0" sz="1100" spc="-50">
                <a:latin typeface="Sylfaen"/>
                <a:cs typeface="Sylfaen"/>
              </a:rPr>
              <a:t>მ</a:t>
            </a:r>
            <a:r>
              <a:rPr dirty="0" smtClean="0" sz="1100" spc="-57">
                <a:latin typeface="Sylfaen"/>
                <a:cs typeface="Sylfaen"/>
              </a:rPr>
              <a:t>ის</a:t>
            </a:r>
            <a:r>
              <a:rPr dirty="0" smtClean="0" sz="1100" spc="-27">
                <a:latin typeface="Sylfaen"/>
                <a:cs typeface="Sylfaen"/>
              </a:rPr>
              <a:t>  </a:t>
            </a:r>
            <a:r>
              <a:rPr dirty="0" smtClean="0" sz="1100" spc="30">
                <a:latin typeface="Sylfaen"/>
                <a:cs typeface="Sylfaen"/>
              </a:rPr>
              <a:t> </a:t>
            </a:r>
            <a:r>
              <a:rPr dirty="0" smtClean="0" sz="1100" spc="15">
                <a:latin typeface="Sylfaen"/>
                <a:cs typeface="Sylfaen"/>
              </a:rPr>
              <a:t>შ</a:t>
            </a:r>
            <a:r>
              <a:rPr dirty="0" smtClean="0" sz="1100" spc="12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თა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2004" y="8006952"/>
            <a:ext cx="5781202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1">
                <a:latin typeface="Sylfaen"/>
                <a:cs typeface="Sylfaen"/>
              </a:rPr>
              <a:t>რ</a:t>
            </a:r>
            <a:r>
              <a:rPr dirty="0" smtClean="0" sz="1100" spc="-31">
                <a:latin typeface="Sylfaen"/>
                <a:cs typeface="Sylfaen"/>
              </a:rPr>
              <a:t>უ</a:t>
            </a:r>
            <a:r>
              <a:rPr dirty="0" smtClean="0" sz="1100" spc="-31">
                <a:latin typeface="Sylfaen"/>
                <a:cs typeface="Sylfaen"/>
              </a:rPr>
              <a:t>ს</a:t>
            </a:r>
            <a:r>
              <a:rPr dirty="0" smtClean="0" sz="1100" spc="-31">
                <a:latin typeface="Sylfaen"/>
                <a:cs typeface="Sylfaen"/>
              </a:rPr>
              <a:t>თ</a:t>
            </a:r>
            <a:r>
              <a:rPr dirty="0" smtClean="0" sz="1100" spc="-31">
                <a:latin typeface="Sylfaen"/>
                <a:cs typeface="Sylfaen"/>
              </a:rPr>
              <a:t>ა</a:t>
            </a:r>
            <a:r>
              <a:rPr dirty="0" smtClean="0" sz="1100" spc="-31">
                <a:latin typeface="Sylfaen"/>
                <a:cs typeface="Sylfaen"/>
              </a:rPr>
              <a:t>ვ</a:t>
            </a:r>
            <a:r>
              <a:rPr dirty="0" smtClean="0" sz="1100" spc="-31">
                <a:latin typeface="Sylfaen"/>
                <a:cs typeface="Sylfaen"/>
              </a:rPr>
              <a:t>ე</a:t>
            </a:r>
            <a:r>
              <a:rPr dirty="0" smtClean="0" sz="1100" spc="-31">
                <a:latin typeface="Sylfaen"/>
                <a:cs typeface="Sylfaen"/>
              </a:rPr>
              <a:t>ლ</a:t>
            </a:r>
            <a:r>
              <a:rPr dirty="0" smtClean="0" sz="1100" spc="-31">
                <a:latin typeface="Sylfaen"/>
                <a:cs typeface="Sylfaen"/>
              </a:rPr>
              <a:t>ის</a:t>
            </a:r>
            <a:r>
              <a:rPr dirty="0" smtClean="0" sz="1100" spc="-31">
                <a:latin typeface="Sylfaen"/>
                <a:cs typeface="Sylfaen"/>
              </a:rPr>
              <a:t> </a:t>
            </a:r>
            <a:r>
              <a:rPr dirty="0" smtClean="0" sz="1100" spc="-31">
                <a:latin typeface="Sylfaen"/>
                <a:cs typeface="Sylfaen"/>
              </a:rPr>
              <a:t>ს</a:t>
            </a:r>
            <a:r>
              <a:rPr dirty="0" smtClean="0" sz="1100" spc="-31">
                <a:latin typeface="Sylfaen"/>
                <a:cs typeface="Sylfaen"/>
              </a:rPr>
              <a:t>ა</a:t>
            </a:r>
            <a:r>
              <a:rPr dirty="0" smtClean="0" sz="1100" spc="-31">
                <a:latin typeface="Sylfaen"/>
                <a:cs typeface="Sylfaen"/>
              </a:rPr>
              <a:t>ხ</a:t>
            </a:r>
            <a:r>
              <a:rPr dirty="0" smtClean="0" sz="1100" spc="-31">
                <a:latin typeface="Sylfaen"/>
                <a:cs typeface="Sylfaen"/>
              </a:rPr>
              <a:t>ე</a:t>
            </a:r>
            <a:r>
              <a:rPr dirty="0" smtClean="0" sz="1100" spc="-31">
                <a:latin typeface="Sylfaen"/>
                <a:cs typeface="Sylfaen"/>
              </a:rPr>
              <a:t>ლ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-31">
                <a:latin typeface="Sylfaen"/>
                <a:cs typeface="Sylfaen"/>
              </a:rPr>
              <a:t>წ</a:t>
            </a:r>
            <a:r>
              <a:rPr dirty="0" smtClean="0" sz="1100" spc="-31">
                <a:latin typeface="Sylfaen"/>
                <a:cs typeface="Sylfaen"/>
              </a:rPr>
              <a:t>ი</a:t>
            </a:r>
            <a:r>
              <a:rPr dirty="0" smtClean="0" sz="1100" spc="-31">
                <a:latin typeface="Sylfaen"/>
                <a:cs typeface="Sylfaen"/>
              </a:rPr>
              <a:t>ფო</a:t>
            </a:r>
            <a:r>
              <a:rPr dirty="0" smtClean="0" sz="1100" spc="-31">
                <a:latin typeface="Sylfaen"/>
                <a:cs typeface="Sylfaen"/>
              </a:rPr>
              <a:t> </a:t>
            </a:r>
            <a:r>
              <a:rPr dirty="0" smtClean="0" sz="1100" spc="-31">
                <a:latin typeface="Sylfaen"/>
                <a:cs typeface="Sylfaen"/>
              </a:rPr>
              <a:t>უ</a:t>
            </a:r>
            <a:r>
              <a:rPr dirty="0" smtClean="0" sz="1100" spc="-31">
                <a:latin typeface="Sylfaen"/>
                <a:cs typeface="Sylfaen"/>
              </a:rPr>
              <a:t>ნ</a:t>
            </a:r>
            <a:r>
              <a:rPr dirty="0" smtClean="0" sz="1100" spc="-31">
                <a:latin typeface="Sylfaen"/>
                <a:cs typeface="Sylfaen"/>
              </a:rPr>
              <a:t>ივე</a:t>
            </a:r>
            <a:r>
              <a:rPr dirty="0" smtClean="0" sz="1100" spc="-31">
                <a:latin typeface="Sylfaen"/>
                <a:cs typeface="Sylfaen"/>
              </a:rPr>
              <a:t>რ</a:t>
            </a:r>
            <a:r>
              <a:rPr dirty="0" smtClean="0" sz="1100" spc="-31">
                <a:latin typeface="Sylfaen"/>
                <a:cs typeface="Sylfaen"/>
              </a:rPr>
              <a:t>ს</a:t>
            </a:r>
            <a:r>
              <a:rPr dirty="0" smtClean="0" sz="1100" spc="-31">
                <a:latin typeface="Sylfaen"/>
                <a:cs typeface="Sylfaen"/>
              </a:rPr>
              <a:t>ი</a:t>
            </a:r>
            <a:r>
              <a:rPr dirty="0" smtClean="0" sz="1100" spc="-31">
                <a:latin typeface="Sylfaen"/>
                <a:cs typeface="Sylfaen"/>
              </a:rPr>
              <a:t>ტ</a:t>
            </a:r>
            <a:r>
              <a:rPr dirty="0" smtClean="0" sz="1100" spc="-31">
                <a:latin typeface="Sylfaen"/>
                <a:cs typeface="Sylfaen"/>
              </a:rPr>
              <a:t>ე</a:t>
            </a:r>
            <a:r>
              <a:rPr dirty="0" smtClean="0" sz="1100" spc="-31">
                <a:latin typeface="Sylfaen"/>
                <a:cs typeface="Sylfaen"/>
              </a:rPr>
              <a:t>ტ</a:t>
            </a:r>
            <a:r>
              <a:rPr dirty="0" smtClean="0" sz="1100" spc="-31">
                <a:latin typeface="Sylfaen"/>
                <a:cs typeface="Sylfaen"/>
              </a:rPr>
              <a:t>ი</a:t>
            </a:r>
            <a:r>
              <a:rPr dirty="0" smtClean="0" sz="1100" spc="-31">
                <a:latin typeface="Sylfaen"/>
                <a:cs typeface="Sylfaen"/>
              </a:rPr>
              <a:t>,</a:t>
            </a:r>
            <a:r>
              <a:rPr dirty="0" smtClean="0" sz="1100" spc="-31">
                <a:latin typeface="Sylfaen"/>
                <a:cs typeface="Sylfaen"/>
              </a:rPr>
              <a:t> </a:t>
            </a:r>
            <a:r>
              <a:rPr dirty="0" smtClean="0" sz="1100" spc="-31">
                <a:latin typeface="Sylfaen"/>
                <a:cs typeface="Sylfaen"/>
              </a:rPr>
              <a:t>ა</a:t>
            </a:r>
            <a:r>
              <a:rPr dirty="0" smtClean="0" sz="1100" spc="-31">
                <a:latin typeface="Sylfaen"/>
                <a:cs typeface="Sylfaen"/>
              </a:rPr>
              <a:t>ჭ</a:t>
            </a:r>
            <a:r>
              <a:rPr dirty="0" smtClean="0" sz="1100" spc="-31">
                <a:latin typeface="Sylfaen"/>
                <a:cs typeface="Sylfaen"/>
              </a:rPr>
              <a:t>ა</a:t>
            </a:r>
            <a:r>
              <a:rPr dirty="0" smtClean="0" sz="1100" spc="-31">
                <a:latin typeface="Sylfaen"/>
                <a:cs typeface="Sylfaen"/>
              </a:rPr>
              <a:t>რ</a:t>
            </a:r>
            <a:r>
              <a:rPr dirty="0" smtClean="0" sz="1100" spc="-31">
                <a:latin typeface="Sylfaen"/>
                <a:cs typeface="Sylfaen"/>
              </a:rPr>
              <a:t>ის</a:t>
            </a:r>
            <a:r>
              <a:rPr dirty="0" smtClean="0" sz="1100" spc="-31">
                <a:latin typeface="Sylfaen"/>
                <a:cs typeface="Sylfaen"/>
              </a:rPr>
              <a:t> 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-31">
                <a:latin typeface="Sylfaen"/>
                <a:cs typeface="Sylfaen"/>
              </a:rPr>
              <a:t>უ</a:t>
            </a:r>
            <a:r>
              <a:rPr dirty="0" smtClean="0" sz="1100" spc="-31">
                <a:latin typeface="Sylfaen"/>
                <a:cs typeface="Sylfaen"/>
              </a:rPr>
              <a:t>ზ</a:t>
            </a:r>
            <a:r>
              <a:rPr dirty="0" smtClean="0" sz="1100" spc="-31">
                <a:latin typeface="Sylfaen"/>
                <a:cs typeface="Sylfaen"/>
              </a:rPr>
              <a:t>ე</a:t>
            </a:r>
            <a:r>
              <a:rPr dirty="0" smtClean="0" sz="1100" spc="-31">
                <a:latin typeface="Sylfaen"/>
                <a:cs typeface="Sylfaen"/>
              </a:rPr>
              <a:t>უ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-31">
                <a:latin typeface="Sylfaen"/>
                <a:cs typeface="Sylfaen"/>
              </a:rPr>
              <a:t>ი</a:t>
            </a:r>
            <a:r>
              <a:rPr dirty="0" smtClean="0" sz="1100" spc="-31">
                <a:latin typeface="Sylfaen"/>
                <a:cs typeface="Sylfaen"/>
              </a:rPr>
              <a:t>,</a:t>
            </a:r>
            <a:r>
              <a:rPr dirty="0" smtClean="0" sz="1100" spc="-31">
                <a:latin typeface="Sylfaen"/>
                <a:cs typeface="Sylfaen"/>
              </a:rPr>
              <a:t> </a:t>
            </a:r>
            <a:r>
              <a:rPr dirty="0" smtClean="0" sz="1100" spc="-31">
                <a:latin typeface="Sylfaen"/>
                <a:cs typeface="Sylfaen"/>
              </a:rPr>
              <a:t>ქ</a:t>
            </a:r>
            <a:r>
              <a:rPr dirty="0" smtClean="0" sz="1100" spc="-31">
                <a:latin typeface="Sylfaen"/>
                <a:cs typeface="Sylfaen"/>
              </a:rPr>
              <a:t>ო</a:t>
            </a:r>
            <a:r>
              <a:rPr dirty="0" smtClean="0" sz="1100" spc="-31">
                <a:latin typeface="Sylfaen"/>
                <a:cs typeface="Sylfaen"/>
              </a:rPr>
              <a:t>ბ</a:t>
            </a:r>
            <a:r>
              <a:rPr dirty="0" smtClean="0" sz="1100" spc="-31">
                <a:latin typeface="Sylfaen"/>
                <a:cs typeface="Sylfaen"/>
              </a:rPr>
              <a:t>უ</a:t>
            </a:r>
            <a:r>
              <a:rPr dirty="0" smtClean="0" sz="1100" spc="-31">
                <a:latin typeface="Sylfaen"/>
                <a:cs typeface="Sylfaen"/>
              </a:rPr>
              <a:t>ლ</a:t>
            </a:r>
            <a:r>
              <a:rPr dirty="0" smtClean="0" sz="1100" spc="-31">
                <a:latin typeface="Sylfaen"/>
                <a:cs typeface="Sylfaen"/>
              </a:rPr>
              <a:t>ე</a:t>
            </a:r>
            <a:r>
              <a:rPr dirty="0" smtClean="0" sz="1100" spc="-31">
                <a:latin typeface="Sylfaen"/>
                <a:cs typeface="Sylfaen"/>
              </a:rPr>
              <a:t>თი</a:t>
            </a:r>
            <a:r>
              <a:rPr dirty="0" smtClean="0" sz="1100" spc="-31">
                <a:latin typeface="Sylfaen"/>
                <a:cs typeface="Sylfaen"/>
              </a:rPr>
              <a:t>ს</a:t>
            </a:r>
            <a:r>
              <a:rPr dirty="0" smtClean="0" sz="1100" spc="-31">
                <a:latin typeface="Sylfaen"/>
                <a:cs typeface="Sylfaen"/>
              </a:rPr>
              <a:t> </a:t>
            </a:r>
            <a:r>
              <a:rPr dirty="0" smtClean="0" sz="1100" spc="-31">
                <a:latin typeface="Sylfaen"/>
                <a:cs typeface="Sylfaen"/>
              </a:rPr>
              <a:t>მ</a:t>
            </a:r>
            <a:r>
              <a:rPr dirty="0" smtClean="0" sz="1100" spc="-31">
                <a:latin typeface="Sylfaen"/>
                <a:cs typeface="Sylfaen"/>
              </a:rPr>
              <a:t>უ</a:t>
            </a:r>
            <a:r>
              <a:rPr dirty="0" smtClean="0" sz="1100" spc="-31">
                <a:latin typeface="Sylfaen"/>
                <a:cs typeface="Sylfaen"/>
              </a:rPr>
              <a:t>ნ</a:t>
            </a:r>
            <a:r>
              <a:rPr dirty="0" smtClean="0" sz="1100" spc="-31">
                <a:latin typeface="Sylfaen"/>
                <a:cs typeface="Sylfaen"/>
              </a:rPr>
              <a:t>ი</a:t>
            </a:r>
            <a:r>
              <a:rPr dirty="0" smtClean="0" sz="1100" spc="-31">
                <a:latin typeface="Sylfaen"/>
                <a:cs typeface="Sylfaen"/>
              </a:rPr>
              <a:t>ც</a:t>
            </a:r>
            <a:r>
              <a:rPr dirty="0" smtClean="0" sz="1100" spc="-31">
                <a:latin typeface="Sylfaen"/>
                <a:cs typeface="Sylfaen"/>
              </a:rPr>
              <a:t>ი</a:t>
            </a:r>
            <a:r>
              <a:rPr dirty="0" smtClean="0" sz="1100" spc="-31">
                <a:latin typeface="Sylfaen"/>
                <a:cs typeface="Sylfaen"/>
              </a:rPr>
              <a:t>პ</a:t>
            </a:r>
            <a:r>
              <a:rPr dirty="0" smtClean="0" sz="1100" spc="-31">
                <a:latin typeface="Sylfaen"/>
                <a:cs typeface="Sylfaen"/>
              </a:rPr>
              <a:t>ა</a:t>
            </a:r>
            <a:r>
              <a:rPr dirty="0" smtClean="0" sz="1100" spc="-31">
                <a:latin typeface="Sylfaen"/>
                <a:cs typeface="Sylfaen"/>
              </a:rPr>
              <a:t>ლ</a:t>
            </a:r>
            <a:r>
              <a:rPr dirty="0" smtClean="0" sz="1100" spc="-31">
                <a:latin typeface="Sylfaen"/>
                <a:cs typeface="Sylfaen"/>
              </a:rPr>
              <a:t>ი</a:t>
            </a:r>
            <a:r>
              <a:rPr dirty="0" smtClean="0" sz="1100" spc="-31">
                <a:latin typeface="Sylfaen"/>
                <a:cs typeface="Sylfaen"/>
              </a:rPr>
              <a:t>ტ</a:t>
            </a:r>
            <a:r>
              <a:rPr dirty="0" smtClean="0" sz="1100" spc="-31">
                <a:latin typeface="Sylfaen"/>
                <a:cs typeface="Sylfaen"/>
              </a:rPr>
              <a:t>ე</a:t>
            </a:r>
            <a:r>
              <a:rPr dirty="0" smtClean="0" sz="1100" spc="-31">
                <a:latin typeface="Sylfaen"/>
                <a:cs typeface="Sylfaen"/>
              </a:rPr>
              <a:t>ტ</a:t>
            </a:r>
            <a:r>
              <a:rPr dirty="0" smtClean="0" sz="1100" spc="-31">
                <a:latin typeface="Sylfaen"/>
                <a:cs typeface="Sylfaen"/>
              </a:rPr>
              <a:t>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2004" y="8301084"/>
            <a:ext cx="5780833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9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53">
                <a:latin typeface="Sylfaen"/>
                <a:cs typeface="Sylfaen"/>
              </a:rPr>
              <a:t> </a:t>
            </a:r>
            <a:r>
              <a:rPr dirty="0" smtClean="0" sz="1100" spc="9">
                <a:latin typeface="Sylfaen"/>
                <a:cs typeface="Sylfaen"/>
              </a:rPr>
              <a:t>ქ</a:t>
            </a:r>
            <a:r>
              <a:rPr dirty="0" smtClean="0" sz="1100" spc="14">
                <a:latin typeface="Sylfaen"/>
                <a:cs typeface="Sylfaen"/>
              </a:rPr>
              <a:t>ო</a:t>
            </a:r>
            <a:r>
              <a:rPr dirty="0" smtClean="0" sz="1100" spc="15">
                <a:latin typeface="Sylfaen"/>
                <a:cs typeface="Sylfaen"/>
              </a:rPr>
              <a:t>ბ</a:t>
            </a:r>
            <a:r>
              <a:rPr dirty="0" smtClean="0" sz="1100" spc="-286">
                <a:latin typeface="Sylfaen"/>
                <a:cs typeface="Sylfaen"/>
              </a:rPr>
              <a:t>უ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75">
                <a:latin typeface="Sylfaen"/>
                <a:cs typeface="Sylfaen"/>
              </a:rPr>
              <a:t>თი</a:t>
            </a:r>
            <a:r>
              <a:rPr dirty="0" smtClean="0" sz="1100" spc="-21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34">
                <a:latin typeface="Sylfaen"/>
                <a:cs typeface="Sylfaen"/>
              </a:rPr>
              <a:t> </a:t>
            </a:r>
            <a:r>
              <a:rPr dirty="0" smtClean="0" sz="1100" spc="-105">
                <a:latin typeface="Sylfaen"/>
                <a:cs typeface="Sylfaen"/>
              </a:rPr>
              <a:t>მ</a:t>
            </a:r>
            <a:r>
              <a:rPr dirty="0" smtClean="0" sz="1100" spc="-176">
                <a:latin typeface="Sylfaen"/>
                <a:cs typeface="Sylfaen"/>
              </a:rPr>
              <a:t>უ</a:t>
            </a:r>
            <a:r>
              <a:rPr dirty="0" smtClean="0" sz="1100" spc="-162">
                <a:latin typeface="Sylfaen"/>
                <a:cs typeface="Sylfaen"/>
              </a:rPr>
              <a:t>ზ</a:t>
            </a:r>
            <a:r>
              <a:rPr dirty="0" smtClean="0" sz="1100" spc="-101">
                <a:latin typeface="Sylfaen"/>
                <a:cs typeface="Sylfaen"/>
              </a:rPr>
              <a:t>ე</a:t>
            </a:r>
            <a:r>
              <a:rPr dirty="0" smtClean="0" sz="1100" spc="-168">
                <a:latin typeface="Sylfaen"/>
                <a:cs typeface="Sylfaen"/>
              </a:rPr>
              <a:t>უ</a:t>
            </a:r>
            <a:r>
              <a:rPr dirty="0" smtClean="0" sz="1100" spc="-116">
                <a:latin typeface="Sylfaen"/>
                <a:cs typeface="Sylfaen"/>
              </a:rPr>
              <a:t>მ</a:t>
            </a:r>
            <a:r>
              <a:rPr dirty="0" smtClean="0" sz="1100" spc="-119">
                <a:latin typeface="Sylfaen"/>
                <a:cs typeface="Sylfaen"/>
              </a:rPr>
              <a:t>ი</a:t>
            </a:r>
            <a:r>
              <a:rPr dirty="0" smtClean="0" sz="1100" spc="-55">
                <a:latin typeface="Sylfaen"/>
                <a:cs typeface="Sylfaen"/>
              </a:rPr>
              <a:t>,</a:t>
            </a:r>
            <a:r>
              <a:rPr dirty="0" smtClean="0" sz="1100" spc="-55">
                <a:latin typeface="Sylfaen"/>
                <a:cs typeface="Sylfaen"/>
              </a:rPr>
              <a:t>  </a:t>
            </a:r>
            <a:r>
              <a:rPr dirty="0" smtClean="0" sz="1100" spc="94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ჭ</a:t>
            </a:r>
            <a:r>
              <a:rPr dirty="0" smtClean="0" sz="1100" spc="-4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რის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15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-114">
                <a:latin typeface="Sylfaen"/>
                <a:cs typeface="Sylfaen"/>
              </a:rPr>
              <a:t>ტ</a:t>
            </a: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83">
                <a:latin typeface="Sylfaen"/>
                <a:cs typeface="Sylfaen"/>
              </a:rPr>
              <a:t>რ</a:t>
            </a:r>
            <a:r>
              <a:rPr dirty="0" smtClean="0" sz="1100" spc="-95">
                <a:latin typeface="Sylfaen"/>
                <a:cs typeface="Sylfaen"/>
              </a:rPr>
              <a:t>უ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-3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მ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4">
                <a:latin typeface="Sylfaen"/>
                <a:cs typeface="Sylfaen"/>
              </a:rPr>
              <a:t>მ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-14">
                <a:latin typeface="Sylfaen"/>
                <a:cs typeface="Sylfaen"/>
              </a:rPr>
              <a:t>ი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-4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ის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2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4">
                <a:latin typeface="Sylfaen"/>
                <a:cs typeface="Sylfaen"/>
              </a:rPr>
              <a:t>ც</a:t>
            </a:r>
            <a:r>
              <a:rPr dirty="0" smtClean="0" sz="1100" spc="0">
                <a:latin typeface="Sylfaen"/>
                <a:cs typeface="Sylfaen"/>
              </a:rPr>
              <a:t>ვის</a:t>
            </a:r>
            <a:r>
              <a:rPr dirty="0" smtClean="0" sz="1100" spc="244">
                <a:latin typeface="Sylfaen"/>
                <a:cs typeface="Sylfaen"/>
              </a:rPr>
              <a:t> 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9">
                <a:latin typeface="Sylfaen"/>
                <a:cs typeface="Sylfaen"/>
              </a:rPr>
              <a:t>გ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-31">
                <a:latin typeface="Sylfaen"/>
                <a:cs typeface="Sylfaen"/>
              </a:rPr>
              <a:t>ნ</a:t>
            </a:r>
            <a:r>
              <a:rPr dirty="0" smtClean="0" sz="1100" spc="-114">
                <a:latin typeface="Sylfaen"/>
                <a:cs typeface="Sylfaen"/>
              </a:rPr>
              <a:t>ტ</a:t>
            </a:r>
            <a:r>
              <a:rPr dirty="0" smtClean="0" sz="1100" spc="71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)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004" y="8595216"/>
            <a:ext cx="730365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33">
                <a:latin typeface="Sylfaen"/>
                <a:cs typeface="Sylfaen"/>
              </a:rPr>
              <a:t>ფი</a:t>
            </a:r>
            <a:r>
              <a:rPr dirty="0" smtClean="0" sz="1100" spc="-33">
                <a:latin typeface="Sylfaen"/>
                <a:cs typeface="Sylfaen"/>
              </a:rPr>
              <a:t>ნ</a:t>
            </a:r>
            <a:r>
              <a:rPr dirty="0" smtClean="0" sz="1100" spc="-33">
                <a:latin typeface="Sylfaen"/>
                <a:cs typeface="Sylfaen"/>
              </a:rPr>
              <a:t>ა</a:t>
            </a:r>
            <a:r>
              <a:rPr dirty="0" smtClean="0" sz="1100" spc="-33">
                <a:latin typeface="Sylfaen"/>
                <a:cs typeface="Sylfaen"/>
              </a:rPr>
              <a:t>ნ</a:t>
            </a:r>
            <a:r>
              <a:rPr dirty="0" smtClean="0" sz="1100" spc="-33">
                <a:latin typeface="Sylfaen"/>
                <a:cs typeface="Sylfaen"/>
              </a:rPr>
              <a:t>ს</a:t>
            </a:r>
            <a:r>
              <a:rPr dirty="0" smtClean="0" sz="1100" spc="-33">
                <a:latin typeface="Sylfaen"/>
                <a:cs typeface="Sylfaen"/>
              </a:rPr>
              <a:t>უ</a:t>
            </a:r>
            <a:r>
              <a:rPr dirty="0" smtClean="0" sz="1100" spc="-33">
                <a:latin typeface="Sylfaen"/>
                <a:cs typeface="Sylfaen"/>
              </a:rPr>
              <a:t>რი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52345" y="8595216"/>
            <a:ext cx="977976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ხ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ჭ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რი</a:t>
            </a:r>
            <a:r>
              <a:rPr dirty="0" smtClean="0" sz="1100" spc="0">
                <a:latin typeface="Sylfaen"/>
                <a:cs typeface="Sylfaen"/>
              </a:rPr>
              <a:t>თ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51531" y="8595216"/>
            <a:ext cx="1648409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76">
                <a:latin typeface="Sylfaen"/>
                <a:cs typeface="Sylfaen"/>
              </a:rPr>
              <a:t>უ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-16">
                <a:latin typeface="Sylfaen"/>
                <a:cs typeface="Sylfaen"/>
              </a:rPr>
              <a:t>ნ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-31">
                <a:latin typeface="Sylfaen"/>
                <a:cs typeface="Sylfaen"/>
              </a:rPr>
              <a:t>ნ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135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    </a:t>
            </a:r>
            <a:r>
              <a:rPr dirty="0" smtClean="0" sz="1100" spc="-59">
                <a:latin typeface="Sylfaen"/>
                <a:cs typeface="Sylfaen"/>
              </a:rPr>
              <a:t> </a:t>
            </a:r>
            <a:r>
              <a:rPr dirty="0" smtClean="0" sz="1100" spc="-9">
                <a:latin typeface="Sylfaen"/>
                <a:cs typeface="Sylfaen"/>
              </a:rPr>
              <a:t>პ</a:t>
            </a:r>
            <a:r>
              <a:rPr dirty="0" smtClean="0" sz="1100" spc="-9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რი</a:t>
            </a:r>
            <a:r>
              <a:rPr dirty="0" smtClean="0" sz="1100" spc="-9">
                <a:latin typeface="Sylfaen"/>
                <a:cs typeface="Sylfaen"/>
              </a:rPr>
              <a:t>ო</a:t>
            </a:r>
            <a:r>
              <a:rPr dirty="0" smtClean="0" sz="1100" spc="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ში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19625" y="8595216"/>
            <a:ext cx="527625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2">
                <a:latin typeface="Sylfaen"/>
                <a:cs typeface="Sylfaen"/>
              </a:rPr>
              <a:t>დ</a:t>
            </a:r>
            <a:r>
              <a:rPr dirty="0" smtClean="0" sz="1100" spc="-2">
                <a:latin typeface="Sylfaen"/>
                <a:cs typeface="Sylfaen"/>
              </a:rPr>
              <a:t>ა</a:t>
            </a:r>
            <a:r>
              <a:rPr dirty="0" smtClean="0" sz="1100" spc="-2">
                <a:latin typeface="Sylfaen"/>
                <a:cs typeface="Sylfaen"/>
              </a:rPr>
              <a:t>იწ</a:t>
            </a:r>
            <a:r>
              <a:rPr dirty="0" smtClean="0" sz="1100" spc="-2">
                <a:latin typeface="Sylfaen"/>
                <a:cs typeface="Sylfaen"/>
              </a:rPr>
              <a:t>ყ</a:t>
            </a:r>
            <a:r>
              <a:rPr dirty="0" smtClean="0" sz="1100" spc="-2">
                <a:latin typeface="Sylfaen"/>
                <a:cs typeface="Sylfaen"/>
              </a:rPr>
              <a:t>ო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68849" y="8595216"/>
            <a:ext cx="1411215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49">
                <a:latin typeface="Sylfaen"/>
                <a:cs typeface="Sylfaen"/>
              </a:rPr>
              <a:t>ი</a:t>
            </a:r>
            <a:r>
              <a:rPr dirty="0" smtClean="0" sz="1100" spc="-49">
                <a:latin typeface="Sylfaen"/>
                <a:cs typeface="Sylfaen"/>
              </a:rPr>
              <a:t>ნ</a:t>
            </a:r>
            <a:r>
              <a:rPr dirty="0" smtClean="0" sz="1100" spc="-49">
                <a:latin typeface="Sylfaen"/>
                <a:cs typeface="Sylfaen"/>
              </a:rPr>
              <a:t>ტ</a:t>
            </a:r>
            <a:r>
              <a:rPr dirty="0" smtClean="0" sz="1100" spc="-49">
                <a:latin typeface="Sylfaen"/>
                <a:cs typeface="Sylfaen"/>
              </a:rPr>
              <a:t>ე</a:t>
            </a:r>
            <a:r>
              <a:rPr dirty="0" smtClean="0" sz="1100" spc="-49">
                <a:latin typeface="Sylfaen"/>
                <a:cs typeface="Sylfaen"/>
              </a:rPr>
              <a:t>რ</a:t>
            </a:r>
            <a:r>
              <a:rPr dirty="0" smtClean="0" sz="1100" spc="-49">
                <a:latin typeface="Sylfaen"/>
                <a:cs typeface="Sylfaen"/>
              </a:rPr>
              <a:t>დ</a:t>
            </a:r>
            <a:r>
              <a:rPr dirty="0" smtClean="0" sz="1100" spc="-49">
                <a:latin typeface="Sylfaen"/>
                <a:cs typeface="Sylfaen"/>
              </a:rPr>
              <a:t>ი</a:t>
            </a:r>
            <a:r>
              <a:rPr dirty="0" smtClean="0" sz="1100" spc="-49">
                <a:latin typeface="Sylfaen"/>
                <a:cs typeface="Sylfaen"/>
              </a:rPr>
              <a:t>ს</a:t>
            </a:r>
            <a:r>
              <a:rPr dirty="0" smtClean="0" sz="1100" spc="-49">
                <a:latin typeface="Sylfaen"/>
                <a:cs typeface="Sylfaen"/>
              </a:rPr>
              <a:t>ც</a:t>
            </a:r>
            <a:r>
              <a:rPr dirty="0" smtClean="0" sz="1100" spc="-49">
                <a:latin typeface="Sylfaen"/>
                <a:cs typeface="Sylfaen"/>
              </a:rPr>
              <a:t>ი</a:t>
            </a:r>
            <a:r>
              <a:rPr dirty="0" smtClean="0" sz="1100" spc="-49">
                <a:latin typeface="Sylfaen"/>
                <a:cs typeface="Sylfaen"/>
              </a:rPr>
              <a:t>პ</a:t>
            </a:r>
            <a:r>
              <a:rPr dirty="0" smtClean="0" sz="1100" spc="-49">
                <a:latin typeface="Sylfaen"/>
                <a:cs typeface="Sylfaen"/>
              </a:rPr>
              <a:t>ლ</a:t>
            </a:r>
            <a:r>
              <a:rPr dirty="0" smtClean="0" sz="1100" spc="-49">
                <a:latin typeface="Sylfaen"/>
                <a:cs typeface="Sylfaen"/>
              </a:rPr>
              <a:t>ი</a:t>
            </a:r>
            <a:r>
              <a:rPr dirty="0" smtClean="0" sz="1100" spc="-49">
                <a:latin typeface="Sylfaen"/>
                <a:cs typeface="Sylfaen"/>
              </a:rPr>
              <a:t>ნ</a:t>
            </a:r>
            <a:r>
              <a:rPr dirty="0" smtClean="0" sz="1100" spc="-49">
                <a:latin typeface="Sylfaen"/>
                <a:cs typeface="Sylfaen"/>
              </a:rPr>
              <a:t>უ</a:t>
            </a:r>
            <a:r>
              <a:rPr dirty="0" smtClean="0" sz="1100" spc="-49">
                <a:latin typeface="Sylfaen"/>
                <a:cs typeface="Sylfaen"/>
              </a:rPr>
              <a:t>რი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8889348"/>
            <a:ext cx="5781165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54">
                <a:latin typeface="Sylfaen"/>
                <a:cs typeface="Sylfaen"/>
              </a:rPr>
              <a:t>არ</a:t>
            </a:r>
            <a:r>
              <a:rPr dirty="0" smtClean="0" sz="1100" spc="34">
                <a:latin typeface="Sylfaen"/>
                <a:cs typeface="Sylfaen"/>
              </a:rPr>
              <a:t>ქ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66">
                <a:latin typeface="Sylfaen"/>
                <a:cs typeface="Sylfaen"/>
              </a:rPr>
              <a:t>ო</a:t>
            </a:r>
            <a:r>
              <a:rPr dirty="0" smtClean="0" sz="1100" spc="125">
                <a:latin typeface="Sylfaen"/>
                <a:cs typeface="Sylfaen"/>
              </a:rPr>
              <a:t>ლ</a:t>
            </a:r>
            <a:r>
              <a:rPr dirty="0" smtClean="0" sz="1100" spc="45">
                <a:latin typeface="Sylfaen"/>
                <a:cs typeface="Sylfaen"/>
              </a:rPr>
              <a:t>ო</a:t>
            </a:r>
            <a:r>
              <a:rPr dirty="0" smtClean="0" sz="1100" spc="38">
                <a:latin typeface="Sylfaen"/>
                <a:cs typeface="Sylfaen"/>
              </a:rPr>
              <a:t>გ</a:t>
            </a:r>
            <a:r>
              <a:rPr dirty="0" smtClean="0" sz="1100" spc="-159">
                <a:latin typeface="Sylfaen"/>
                <a:cs typeface="Sylfaen"/>
              </a:rPr>
              <a:t>ი</a:t>
            </a:r>
            <a:r>
              <a:rPr dirty="0" smtClean="0" sz="1100" spc="-218">
                <a:latin typeface="Sylfaen"/>
                <a:cs typeface="Sylfaen"/>
              </a:rPr>
              <a:t>უ</a:t>
            </a:r>
            <a:r>
              <a:rPr dirty="0" smtClean="0" sz="1100" spc="87">
                <a:latin typeface="Sylfaen"/>
                <a:cs typeface="Sylfaen"/>
              </a:rPr>
              <a:t>რ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-100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დ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52">
                <a:latin typeface="Sylfaen"/>
                <a:cs typeface="Sylfaen"/>
              </a:rPr>
              <a:t> 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32">
                <a:latin typeface="Sylfaen"/>
                <a:cs typeface="Sylfaen"/>
              </a:rPr>
              <a:t>ა</a:t>
            </a:r>
            <a:r>
              <a:rPr dirty="0" smtClean="0" sz="1100" spc="10">
                <a:latin typeface="Sylfaen"/>
                <a:cs typeface="Sylfaen"/>
              </a:rPr>
              <a:t>ბ</a:t>
            </a:r>
            <a:r>
              <a:rPr dirty="0" smtClean="0" sz="1100" spc="19">
                <a:latin typeface="Sylfaen"/>
                <a:cs typeface="Sylfaen"/>
              </a:rPr>
              <a:t>ო</a:t>
            </a:r>
            <a:r>
              <a:rPr dirty="0" smtClean="0" sz="1100" spc="87">
                <a:latin typeface="Sylfaen"/>
                <a:cs typeface="Sylfaen"/>
              </a:rPr>
              <a:t>რ</a:t>
            </a:r>
            <a:r>
              <a:rPr dirty="0" smtClean="0" sz="1100" spc="41">
                <a:latin typeface="Sylfaen"/>
                <a:cs typeface="Sylfaen"/>
              </a:rPr>
              <a:t>ა</a:t>
            </a:r>
            <a:r>
              <a:rPr dirty="0" smtClean="0" sz="1100" spc="-124">
                <a:latin typeface="Sylfaen"/>
                <a:cs typeface="Sylfaen"/>
              </a:rPr>
              <a:t>ტ</a:t>
            </a:r>
            <a:r>
              <a:rPr dirty="0" smtClean="0" sz="1100" spc="-43">
                <a:latin typeface="Sylfaen"/>
                <a:cs typeface="Sylfaen"/>
              </a:rPr>
              <a:t>ორი</a:t>
            </a:r>
            <a:r>
              <a:rPr dirty="0" smtClean="0" sz="1100" spc="-64">
                <a:latin typeface="Sylfaen"/>
                <a:cs typeface="Sylfaen"/>
              </a:rPr>
              <a:t>უ</a:t>
            </a:r>
            <a:r>
              <a:rPr dirty="0" smtClean="0" sz="1100" spc="140">
                <a:latin typeface="Sylfaen"/>
                <a:cs typeface="Sylfaen"/>
              </a:rPr>
              <a:t>ლ</a:t>
            </a:r>
            <a:r>
              <a:rPr dirty="0" smtClean="0" sz="1100" spc="-104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   </a:t>
            </a:r>
            <a:r>
              <a:rPr dirty="0" smtClean="0" sz="1100" spc="-100">
                <a:latin typeface="Sylfaen"/>
                <a:cs typeface="Sylfaen"/>
              </a:rPr>
              <a:t> </a:t>
            </a:r>
            <a:r>
              <a:rPr dirty="0" smtClean="0" sz="1100" spc="-4">
                <a:latin typeface="Sylfaen"/>
                <a:cs typeface="Sylfaen"/>
              </a:rPr>
              <a:t>კ</a:t>
            </a:r>
            <a:r>
              <a:rPr dirty="0" smtClean="0" sz="1100" spc="0">
                <a:latin typeface="Sylfaen"/>
                <a:cs typeface="Sylfaen"/>
              </a:rPr>
              <a:t>ვლ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-14">
                <a:latin typeface="Sylfaen"/>
                <a:cs typeface="Sylfaen"/>
              </a:rPr>
              <a:t>ვ</a:t>
            </a:r>
            <a:r>
              <a:rPr dirty="0" smtClean="0" sz="1100" spc="4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ბი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9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-9">
                <a:latin typeface="Sylfaen"/>
                <a:cs typeface="Sylfaen"/>
              </a:rPr>
              <a:t>ჭ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რის</a:t>
            </a:r>
            <a:r>
              <a:rPr dirty="0" smtClean="0" sz="1100" spc="0">
                <a:latin typeface="Sylfaen"/>
                <a:cs typeface="Sylfaen"/>
              </a:rPr>
              <a:t>  </a:t>
            </a:r>
            <a:r>
              <a:rPr dirty="0" smtClean="0" sz="1100" spc="140">
                <a:latin typeface="Sylfaen"/>
                <a:cs typeface="Sylfaen"/>
              </a:rPr>
              <a:t> </a:t>
            </a:r>
            <a:r>
              <a:rPr dirty="0" smtClean="0" sz="1100" spc="-25">
                <a:latin typeface="Sylfaen"/>
                <a:cs typeface="Sylfaen"/>
              </a:rPr>
              <a:t>პრ</a:t>
            </a:r>
            <a:r>
              <a:rPr dirty="0" smtClean="0" sz="1100" spc="-30">
                <a:latin typeface="Sylfaen"/>
                <a:cs typeface="Sylfaen"/>
              </a:rPr>
              <a:t>ე</a:t>
            </a:r>
            <a:r>
              <a:rPr dirty="0" smtClean="0" sz="1100" spc="-25">
                <a:latin typeface="Sylfaen"/>
                <a:cs typeface="Sylfaen"/>
              </a:rPr>
              <a:t>ი</a:t>
            </a:r>
            <a:r>
              <a:rPr dirty="0" smtClean="0" sz="1100" spc="-26">
                <a:latin typeface="Sylfaen"/>
                <a:cs typeface="Sylfaen"/>
              </a:rPr>
              <a:t>ს</a:t>
            </a:r>
            <a:r>
              <a:rPr dirty="0" smtClean="0" sz="1100" spc="-32">
                <a:latin typeface="Sylfaen"/>
                <a:cs typeface="Sylfaen"/>
              </a:rPr>
              <a:t>ტ</a:t>
            </a:r>
            <a:r>
              <a:rPr dirty="0" smtClean="0" sz="1100" spc="-28">
                <a:latin typeface="Sylfaen"/>
                <a:cs typeface="Sylfaen"/>
              </a:rPr>
              <a:t>ორი</a:t>
            </a:r>
            <a:r>
              <a:rPr dirty="0" smtClean="0" sz="1100" spc="-47">
                <a:latin typeface="Sylfaen"/>
                <a:cs typeface="Sylfaen"/>
              </a:rPr>
              <a:t>უ</a:t>
            </a:r>
            <a:r>
              <a:rPr dirty="0" smtClean="0" sz="1100" spc="-38">
                <a:latin typeface="Sylfaen"/>
                <a:cs typeface="Sylfaen"/>
              </a:rPr>
              <a:t>ლ</a:t>
            </a:r>
            <a:r>
              <a:rPr dirty="0" smtClean="0" sz="1100" spc="-25">
                <a:latin typeface="Sylfaen"/>
                <a:cs typeface="Sylfaen"/>
              </a:rPr>
              <a:t>ი</a:t>
            </a:r>
            <a:r>
              <a:rPr dirty="0" smtClean="0" sz="1100" spc="-10">
                <a:latin typeface="Sylfaen"/>
                <a:cs typeface="Sylfaen"/>
              </a:rPr>
              <a:t>  </a:t>
            </a:r>
            <a:r>
              <a:rPr dirty="0" smtClean="0" sz="1100" spc="207">
                <a:latin typeface="Sylfaen"/>
                <a:cs typeface="Sylfaen"/>
              </a:rPr>
              <a:t> </a:t>
            </a:r>
            <a:r>
              <a:rPr dirty="0" smtClean="0" sz="1100" spc="-16">
                <a:latin typeface="Sylfaen"/>
                <a:cs typeface="Sylfaen"/>
              </a:rPr>
              <a:t>ე</a:t>
            </a:r>
            <a:r>
              <a:rPr dirty="0" smtClean="0" sz="1100" spc="25">
                <a:latin typeface="Sylfaen"/>
                <a:cs typeface="Sylfaen"/>
              </a:rPr>
              <a:t>პ</a:t>
            </a:r>
            <a:r>
              <a:rPr dirty="0" smtClean="0" sz="1100" spc="28">
                <a:latin typeface="Sylfaen"/>
                <a:cs typeface="Sylfaen"/>
              </a:rPr>
              <a:t>ო</a:t>
            </a:r>
            <a:r>
              <a:rPr dirty="0" smtClean="0" sz="1100" spc="24">
                <a:latin typeface="Sylfaen"/>
                <a:cs typeface="Sylfaen"/>
              </a:rPr>
              <a:t>ქ</a:t>
            </a:r>
            <a:r>
              <a:rPr dirty="0" smtClean="0" sz="1100" spc="-114">
                <a:latin typeface="Sylfaen"/>
                <a:cs typeface="Sylfaen"/>
              </a:rPr>
              <a:t>ი</a:t>
            </a:r>
            <a:r>
              <a:rPr dirty="0" smtClean="0" sz="1100" spc="-21">
                <a:latin typeface="Sylfaen"/>
                <a:cs typeface="Sylfaen"/>
              </a:rPr>
              <a:t>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9183480"/>
            <a:ext cx="5143652" cy="165607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0">
                <a:latin typeface="Sylfaen"/>
                <a:cs typeface="Sylfaen"/>
              </a:rPr>
              <a:t>ძ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გ</a:t>
            </a:r>
            <a:r>
              <a:rPr dirty="0" smtClean="0" sz="1100" spc="0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ზე</a:t>
            </a:r>
            <a:r>
              <a:rPr dirty="0" smtClean="0" sz="1100" spc="0">
                <a:latin typeface="Sylfaen"/>
                <a:cs typeface="Sylfaen"/>
              </a:rPr>
              <a:t>,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ბ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ც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რთ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იშვ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ღ</a:t>
            </a:r>
            <a:r>
              <a:rPr dirty="0" smtClean="0" sz="1100" spc="0">
                <a:latin typeface="Sylfaen"/>
                <a:cs typeface="Sylfaen"/>
              </a:rPr>
              <a:t>მ</a:t>
            </a:r>
            <a:r>
              <a:rPr dirty="0" smtClean="0" sz="1100" spc="0">
                <a:latin typeface="Sylfaen"/>
                <a:cs typeface="Sylfaen"/>
              </a:rPr>
              <a:t>ო</a:t>
            </a:r>
            <a:r>
              <a:rPr dirty="0" smtClean="0" sz="1100" spc="0">
                <a:latin typeface="Sylfaen"/>
                <a:cs typeface="Sylfaen"/>
              </a:rPr>
              <a:t>ჩ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ნ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ჩ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უ</a:t>
            </a:r>
            <a:r>
              <a:rPr dirty="0" smtClean="0" sz="1100" spc="0">
                <a:latin typeface="Sylfaen"/>
                <a:cs typeface="Sylfaen"/>
              </a:rPr>
              <a:t>ყ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რ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 </a:t>
            </a:r>
            <a:r>
              <a:rPr dirty="0" smtClean="0" sz="1100" spc="0">
                <a:latin typeface="Sylfaen"/>
                <a:cs typeface="Sylfaen"/>
              </a:rPr>
              <a:t>ს</a:t>
            </a:r>
            <a:r>
              <a:rPr dirty="0" smtClean="0" sz="1100" spc="0">
                <a:latin typeface="Sylfaen"/>
                <a:cs typeface="Sylfaen"/>
              </a:rPr>
              <a:t>ა</a:t>
            </a:r>
            <a:r>
              <a:rPr dirty="0" smtClean="0" sz="1100" spc="0">
                <a:latin typeface="Sylfaen"/>
                <a:cs typeface="Sylfaen"/>
              </a:rPr>
              <a:t>ფ</a:t>
            </a:r>
            <a:r>
              <a:rPr dirty="0" smtClean="0" sz="1100" spc="0">
                <a:latin typeface="Sylfaen"/>
                <a:cs typeface="Sylfaen"/>
              </a:rPr>
              <a:t>უ</a:t>
            </a:r>
            <a:r>
              <a:rPr dirty="0" smtClean="0" sz="1100" spc="0">
                <a:latin typeface="Sylfaen"/>
                <a:cs typeface="Sylfaen"/>
              </a:rPr>
              <a:t>ძ</a:t>
            </a:r>
            <a:r>
              <a:rPr dirty="0" smtClean="0" sz="1100" spc="0">
                <a:latin typeface="Sylfaen"/>
                <a:cs typeface="Sylfaen"/>
              </a:rPr>
              <a:t>ვ</a:t>
            </a:r>
            <a:r>
              <a:rPr dirty="0" smtClean="0" sz="1100" spc="0">
                <a:latin typeface="Sylfaen"/>
                <a:cs typeface="Sylfaen"/>
              </a:rPr>
              <a:t>ე</a:t>
            </a:r>
            <a:r>
              <a:rPr dirty="0" smtClean="0" sz="1100" spc="0">
                <a:latin typeface="Sylfaen"/>
                <a:cs typeface="Sylfaen"/>
              </a:rPr>
              <a:t>ლ</a:t>
            </a:r>
            <a:r>
              <a:rPr dirty="0" smtClean="0" sz="1100" spc="0">
                <a:latin typeface="Sylfaen"/>
                <a:cs typeface="Sylfaen"/>
              </a:rPr>
              <a:t>ი</a:t>
            </a:r>
            <a:r>
              <a:rPr dirty="0" smtClean="0" sz="1100" spc="0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564630" y="9916160"/>
            <a:ext cx="117493" cy="165608"/>
          </a:xfrm>
          <a:prstGeom prst="rect">
            <a:avLst/>
          </a:prstGeom>
        </p:spPr>
        <p:txBody>
          <a:bodyPr wrap="square" lIns="0" tIns="7651" rIns="0" bIns="0" rtlCol="0">
            <a:noAutofit/>
          </a:bodyPr>
          <a:lstStyle/>
          <a:p>
            <a:pPr marL="12700">
              <a:lnSpc>
                <a:spcPts val="1205"/>
              </a:lnSpc>
            </a:pPr>
            <a:r>
              <a:rPr dirty="0" smtClean="0" sz="1100">
                <a:latin typeface="Calibri"/>
                <a:cs typeface="Calibri"/>
              </a:rPr>
              <a:t>7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130604" y="951340"/>
            <a:ext cx="5042013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11">
                <a:latin typeface="Sylfaen"/>
                <a:cs typeface="Sylfaen"/>
              </a:rPr>
              <a:t>ვფიქ</a:t>
            </a:r>
            <a:r>
              <a:rPr dirty="0" smtClean="0" sz="1100" spc="11">
                <a:latin typeface="Sylfaen"/>
                <a:cs typeface="Sylfaen"/>
              </a:rPr>
              <a:t>რ</a:t>
            </a:r>
            <a:r>
              <a:rPr dirty="0" smtClean="0" sz="1100" spc="11">
                <a:latin typeface="Sylfaen"/>
                <a:cs typeface="Sylfaen"/>
              </a:rPr>
              <a:t>ო</a:t>
            </a:r>
            <a:r>
              <a:rPr dirty="0" smtClean="0" sz="1100" spc="11">
                <a:latin typeface="Sylfaen"/>
                <a:cs typeface="Sylfaen"/>
              </a:rPr>
              <a:t>ბ</a:t>
            </a:r>
            <a:r>
              <a:rPr dirty="0" smtClean="0" sz="1100" spc="11">
                <a:latin typeface="Sylfaen"/>
                <a:cs typeface="Sylfaen"/>
              </a:rPr>
              <a:t>თ</a:t>
            </a:r>
            <a:r>
              <a:rPr dirty="0" smtClean="0" sz="1100" spc="11">
                <a:latin typeface="Sylfaen"/>
                <a:cs typeface="Sylfaen"/>
              </a:rPr>
              <a:t>,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რ</a:t>
            </a:r>
            <a:r>
              <a:rPr dirty="0" smtClean="0" sz="1100" spc="11">
                <a:latin typeface="Sylfaen"/>
                <a:cs typeface="Sylfaen"/>
              </a:rPr>
              <a:t>ო</a:t>
            </a:r>
            <a:r>
              <a:rPr dirty="0" smtClean="0" sz="1100" spc="11">
                <a:latin typeface="Sylfaen"/>
                <a:cs typeface="Sylfaen"/>
              </a:rPr>
              <a:t>მ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მ</a:t>
            </a:r>
            <a:r>
              <a:rPr dirty="0" smtClean="0" sz="1100" spc="11">
                <a:latin typeface="Sylfaen"/>
                <a:cs typeface="Sylfaen"/>
              </a:rPr>
              <a:t>ო</a:t>
            </a:r>
            <a:r>
              <a:rPr dirty="0" smtClean="0" sz="1100" spc="11">
                <a:latin typeface="Sylfaen"/>
                <a:cs typeface="Sylfaen"/>
              </a:rPr>
              <a:t>მ</a:t>
            </a:r>
            <a:r>
              <a:rPr dirty="0" smtClean="0" sz="1100" spc="11">
                <a:latin typeface="Sylfaen"/>
                <a:cs typeface="Sylfaen"/>
              </a:rPr>
              <a:t>ა</a:t>
            </a:r>
            <a:r>
              <a:rPr dirty="0" smtClean="0" sz="1100" spc="11">
                <a:latin typeface="Sylfaen"/>
                <a:cs typeface="Sylfaen"/>
              </a:rPr>
              <a:t>ვ</a:t>
            </a:r>
            <a:r>
              <a:rPr dirty="0" smtClean="0" sz="1100" spc="11">
                <a:latin typeface="Sylfaen"/>
                <a:cs typeface="Sylfaen"/>
              </a:rPr>
              <a:t>ა</a:t>
            </a:r>
            <a:r>
              <a:rPr dirty="0" smtClean="0" sz="1100" spc="11">
                <a:latin typeface="Sylfaen"/>
                <a:cs typeface="Sylfaen"/>
              </a:rPr>
              <a:t>ლ</a:t>
            </a:r>
            <a:r>
              <a:rPr dirty="0" smtClean="0" sz="1100" spc="11">
                <a:latin typeface="Sylfaen"/>
                <a:cs typeface="Sylfaen"/>
              </a:rPr>
              <a:t>ი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კ</a:t>
            </a:r>
            <a:r>
              <a:rPr dirty="0" smtClean="0" sz="1100" spc="11">
                <a:latin typeface="Sylfaen"/>
                <a:cs typeface="Sylfaen"/>
              </a:rPr>
              <a:t>ვ</a:t>
            </a:r>
            <a:r>
              <a:rPr dirty="0" smtClean="0" sz="1100" spc="11">
                <a:latin typeface="Sylfaen"/>
                <a:cs typeface="Sylfaen"/>
              </a:rPr>
              <a:t>ლ</a:t>
            </a:r>
            <a:r>
              <a:rPr dirty="0" smtClean="0" sz="1100" spc="11">
                <a:latin typeface="Sylfaen"/>
                <a:cs typeface="Sylfaen"/>
              </a:rPr>
              <a:t>ე</a:t>
            </a:r>
            <a:r>
              <a:rPr dirty="0" smtClean="0" sz="1100" spc="11">
                <a:latin typeface="Sylfaen"/>
                <a:cs typeface="Sylfaen"/>
              </a:rPr>
              <a:t>ვ</a:t>
            </a:r>
            <a:r>
              <a:rPr dirty="0" smtClean="0" sz="1100" spc="11">
                <a:latin typeface="Sylfaen"/>
                <a:cs typeface="Sylfaen"/>
              </a:rPr>
              <a:t>ე</a:t>
            </a:r>
            <a:r>
              <a:rPr dirty="0" smtClean="0" sz="1100" spc="11">
                <a:latin typeface="Sylfaen"/>
                <a:cs typeface="Sylfaen"/>
              </a:rPr>
              <a:t>ბ</a:t>
            </a:r>
            <a:r>
              <a:rPr dirty="0" smtClean="0" sz="1100" spc="11">
                <a:latin typeface="Sylfaen"/>
                <a:cs typeface="Sylfaen"/>
              </a:rPr>
              <a:t>ი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კ</a:t>
            </a:r>
            <a:r>
              <a:rPr dirty="0" smtClean="0" sz="1100" spc="11">
                <a:latin typeface="Sylfaen"/>
                <a:cs typeface="Sylfaen"/>
              </a:rPr>
              <a:t>ი</a:t>
            </a:r>
            <a:r>
              <a:rPr dirty="0" smtClean="0" sz="1100" spc="11">
                <a:latin typeface="Sylfaen"/>
                <a:cs typeface="Sylfaen"/>
              </a:rPr>
              <a:t>დ</a:t>
            </a:r>
            <a:r>
              <a:rPr dirty="0" smtClean="0" sz="1100" spc="11">
                <a:latin typeface="Sylfaen"/>
                <a:cs typeface="Sylfaen"/>
              </a:rPr>
              <a:t>ე</a:t>
            </a:r>
            <a:r>
              <a:rPr dirty="0" smtClean="0" sz="1100" spc="11">
                <a:latin typeface="Sylfaen"/>
                <a:cs typeface="Sylfaen"/>
              </a:rPr>
              <a:t>ვ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უ</a:t>
            </a:r>
            <a:r>
              <a:rPr dirty="0" smtClean="0" sz="1100" spc="11">
                <a:latin typeface="Sylfaen"/>
                <a:cs typeface="Sylfaen"/>
              </a:rPr>
              <a:t>ფრო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მ</a:t>
            </a:r>
            <a:r>
              <a:rPr dirty="0" smtClean="0" sz="1100" spc="11">
                <a:latin typeface="Sylfaen"/>
                <a:cs typeface="Sylfaen"/>
              </a:rPr>
              <a:t>ე</a:t>
            </a:r>
            <a:r>
              <a:rPr dirty="0" smtClean="0" sz="1100" spc="11">
                <a:latin typeface="Sylfaen"/>
                <a:cs typeface="Sylfaen"/>
              </a:rPr>
              <a:t>ტ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ს</a:t>
            </a:r>
            <a:r>
              <a:rPr dirty="0" smtClean="0" sz="1100" spc="11">
                <a:latin typeface="Sylfaen"/>
                <a:cs typeface="Sylfaen"/>
              </a:rPr>
              <a:t>ი</a:t>
            </a:r>
            <a:r>
              <a:rPr dirty="0" smtClean="0" sz="1100" spc="11">
                <a:latin typeface="Sylfaen"/>
                <a:cs typeface="Sylfaen"/>
              </a:rPr>
              <a:t>ნ</a:t>
            </a:r>
            <a:r>
              <a:rPr dirty="0" smtClean="0" sz="1100" spc="11">
                <a:latin typeface="Sylfaen"/>
                <a:cs typeface="Sylfaen"/>
              </a:rPr>
              <a:t>ა</a:t>
            </a:r>
            <a:r>
              <a:rPr dirty="0" smtClean="0" sz="1100" spc="11">
                <a:latin typeface="Sylfaen"/>
                <a:cs typeface="Sylfaen"/>
              </a:rPr>
              <a:t>თ</a:t>
            </a:r>
            <a:r>
              <a:rPr dirty="0" smtClean="0" sz="1100" spc="11">
                <a:latin typeface="Sylfaen"/>
                <a:cs typeface="Sylfaen"/>
              </a:rPr>
              <a:t>ლ</a:t>
            </a:r>
            <a:r>
              <a:rPr dirty="0" smtClean="0" sz="1100" spc="11">
                <a:latin typeface="Sylfaen"/>
                <a:cs typeface="Sylfaen"/>
              </a:rPr>
              <a:t>ე</a:t>
            </a:r>
            <a:r>
              <a:rPr dirty="0" smtClean="0" sz="1100" spc="11">
                <a:latin typeface="Sylfaen"/>
                <a:cs typeface="Sylfaen"/>
              </a:rPr>
              <a:t>ს</a:t>
            </a:r>
            <a:r>
              <a:rPr dirty="0" smtClean="0" sz="1100" spc="11">
                <a:latin typeface="Sylfaen"/>
                <a:cs typeface="Sylfaen"/>
              </a:rPr>
              <a:t> </a:t>
            </a:r>
            <a:r>
              <a:rPr dirty="0" smtClean="0" sz="1100" spc="11">
                <a:latin typeface="Sylfaen"/>
                <a:cs typeface="Sylfaen"/>
              </a:rPr>
              <a:t>შ</a:t>
            </a:r>
            <a:r>
              <a:rPr dirty="0" smtClean="0" sz="1100" spc="11">
                <a:latin typeface="Sylfaen"/>
                <a:cs typeface="Sylfaen"/>
              </a:rPr>
              <a:t>ე</a:t>
            </a:r>
            <a:r>
              <a:rPr dirty="0" smtClean="0" sz="1100" spc="11">
                <a:latin typeface="Sylfaen"/>
                <a:cs typeface="Sylfaen"/>
              </a:rPr>
              <a:t>ი</a:t>
            </a:r>
            <a:r>
              <a:rPr dirty="0" smtClean="0" sz="1100" spc="11">
                <a:latin typeface="Sylfaen"/>
                <a:cs typeface="Sylfaen"/>
              </a:rPr>
              <a:t>ტ</a:t>
            </a:r>
            <a:r>
              <a:rPr dirty="0" smtClean="0" sz="1100" spc="11">
                <a:latin typeface="Sylfaen"/>
                <a:cs typeface="Sylfaen"/>
              </a:rPr>
              <a:t>ა</a:t>
            </a:r>
            <a:r>
              <a:rPr dirty="0" smtClean="0" sz="1100" spc="11">
                <a:latin typeface="Sylfaen"/>
                <a:cs typeface="Sylfaen"/>
              </a:rPr>
              <a:t>ნ</a:t>
            </a:r>
            <a:r>
              <a:rPr dirty="0" smtClean="0" sz="1100" spc="11">
                <a:latin typeface="Sylfaen"/>
                <a:cs typeface="Sylfaen"/>
              </a:rPr>
              <a:t>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98870" y="951340"/>
            <a:ext cx="482758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ჭ</a:t>
            </a:r>
            <a:r>
              <a:rPr dirty="0" smtClean="0" sz="1100" spc="-1">
                <a:latin typeface="Sylfaen"/>
                <a:cs typeface="Sylfaen"/>
              </a:rPr>
              <a:t>ა</a:t>
            </a:r>
            <a:r>
              <a:rPr dirty="0" smtClean="0" sz="1100" spc="-1">
                <a:latin typeface="Sylfaen"/>
                <a:cs typeface="Sylfaen"/>
              </a:rPr>
              <a:t>რის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1245472"/>
            <a:ext cx="5244236" cy="165608"/>
          </a:xfrm>
          <a:prstGeom prst="rect">
            <a:avLst/>
          </a:prstGeom>
        </p:spPr>
        <p:txBody>
          <a:bodyPr wrap="square" lIns="0" tIns="7365" rIns="0" bIns="0" rtlCol="0">
            <a:noAutofit/>
          </a:bodyPr>
          <a:lstStyle/>
          <a:p>
            <a:pPr marL="12700">
              <a:lnSpc>
                <a:spcPts val="1160"/>
              </a:lnSpc>
            </a:pPr>
            <a:r>
              <a:rPr dirty="0" smtClean="0" sz="1100" spc="-15">
                <a:latin typeface="Sylfaen"/>
                <a:cs typeface="Sylfaen"/>
              </a:rPr>
              <a:t>ტ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რ</a:t>
            </a:r>
            <a:r>
              <a:rPr dirty="0" smtClean="0" sz="1100" spc="-15">
                <a:latin typeface="Sylfaen"/>
                <a:cs typeface="Sylfaen"/>
              </a:rPr>
              <a:t>ი</a:t>
            </a:r>
            <a:r>
              <a:rPr dirty="0" smtClean="0" sz="1100" spc="-15">
                <a:latin typeface="Sylfaen"/>
                <a:cs typeface="Sylfaen"/>
              </a:rPr>
              <a:t>ტ</a:t>
            </a:r>
            <a:r>
              <a:rPr dirty="0" smtClean="0" sz="1100" spc="-15">
                <a:latin typeface="Sylfaen"/>
                <a:cs typeface="Sylfaen"/>
              </a:rPr>
              <a:t>ორ</a:t>
            </a:r>
            <a:r>
              <a:rPr dirty="0" smtClean="0" sz="1100" spc="-15">
                <a:latin typeface="Sylfaen"/>
                <a:cs typeface="Sylfaen"/>
              </a:rPr>
              <a:t>ი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ზ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ძ</a:t>
            </a:r>
            <a:r>
              <a:rPr dirty="0" smtClean="0" sz="1100" spc="-15">
                <a:latin typeface="Sylfaen"/>
                <a:cs typeface="Sylfaen"/>
              </a:rPr>
              <a:t>ვ</a:t>
            </a:r>
            <a:r>
              <a:rPr dirty="0" smtClean="0" sz="1100" spc="-15">
                <a:latin typeface="Sylfaen"/>
                <a:cs typeface="Sylfaen"/>
              </a:rPr>
              <a:t>.</a:t>
            </a:r>
            <a:r>
              <a:rPr dirty="0" smtClean="0" sz="1100" spc="-15">
                <a:latin typeface="Sylfaen"/>
                <a:cs typeface="Sylfaen"/>
              </a:rPr>
              <a:t>წ</a:t>
            </a:r>
            <a:r>
              <a:rPr dirty="0" smtClean="0" sz="1100" spc="-15">
                <a:latin typeface="Sylfaen"/>
                <a:cs typeface="Sylfaen"/>
              </a:rPr>
              <a:t>.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X</a:t>
            </a:r>
            <a:r>
              <a:rPr dirty="0" smtClean="0" sz="1100" spc="-15">
                <a:latin typeface="Sylfaen"/>
                <a:cs typeface="Sylfaen"/>
              </a:rPr>
              <a:t>-</a:t>
            </a:r>
            <a:r>
              <a:rPr dirty="0" smtClean="0" sz="1100" spc="-15">
                <a:latin typeface="Sylfaen"/>
                <a:cs typeface="Sylfaen"/>
              </a:rPr>
              <a:t>VI</a:t>
            </a:r>
            <a:r>
              <a:rPr dirty="0" smtClean="0" sz="1100" spc="-15">
                <a:latin typeface="Sylfaen"/>
                <a:cs typeface="Sylfaen"/>
              </a:rPr>
              <a:t>I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თ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ს</a:t>
            </a:r>
            <a:r>
              <a:rPr dirty="0" smtClean="0" sz="1100" spc="-15">
                <a:latin typeface="Sylfaen"/>
                <a:cs typeface="Sylfaen"/>
              </a:rPr>
              <a:t>წ</a:t>
            </a:r>
            <a:r>
              <a:rPr dirty="0" smtClean="0" sz="1100" spc="-15">
                <a:latin typeface="Sylfaen"/>
                <a:cs typeface="Sylfaen"/>
              </a:rPr>
              <a:t>ლ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უ</a:t>
            </a:r>
            <a:r>
              <a:rPr dirty="0" smtClean="0" sz="1100" spc="-15">
                <a:latin typeface="Sylfaen"/>
                <a:cs typeface="Sylfaen"/>
              </a:rPr>
              <a:t>ლ</a:t>
            </a:r>
            <a:r>
              <a:rPr dirty="0" smtClean="0" sz="1100" spc="-15">
                <a:latin typeface="Sylfaen"/>
                <a:cs typeface="Sylfaen"/>
              </a:rPr>
              <a:t>ში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მ</a:t>
            </a:r>
            <a:r>
              <a:rPr dirty="0" smtClean="0" sz="1100" spc="-15">
                <a:latin typeface="Sylfaen"/>
                <a:cs typeface="Sylfaen"/>
              </a:rPr>
              <a:t>ც</a:t>
            </a:r>
            <a:r>
              <a:rPr dirty="0" smtClean="0" sz="1100" spc="-15">
                <a:latin typeface="Sylfaen"/>
                <a:cs typeface="Sylfaen"/>
              </a:rPr>
              <a:t>ხ</a:t>
            </a:r>
            <a:r>
              <a:rPr dirty="0" smtClean="0" sz="1100" spc="-15">
                <a:latin typeface="Sylfaen"/>
                <a:cs typeface="Sylfaen"/>
              </a:rPr>
              <a:t>ოვ</a:t>
            </a:r>
            <a:r>
              <a:rPr dirty="0" smtClean="0" sz="1100" spc="-15">
                <a:latin typeface="Sylfaen"/>
                <a:cs typeface="Sylfaen"/>
              </a:rPr>
              <a:t>რ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ბი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დ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მ</a:t>
            </a:r>
            <a:r>
              <a:rPr dirty="0" smtClean="0" sz="1100" spc="-15">
                <a:latin typeface="Sylfaen"/>
                <a:cs typeface="Sylfaen"/>
              </a:rPr>
              <a:t>ი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ნ</a:t>
            </a:r>
            <a:r>
              <a:rPr dirty="0" smtClean="0" sz="1100" spc="-15">
                <a:latin typeface="Sylfaen"/>
                <a:cs typeface="Sylfaen"/>
              </a:rPr>
              <a:t>ის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შ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ს</a:t>
            </a:r>
            <a:r>
              <a:rPr dirty="0" smtClean="0" sz="1100" spc="-15">
                <a:latin typeface="Sylfaen"/>
                <a:cs typeface="Sylfaen"/>
              </a:rPr>
              <a:t>წა</a:t>
            </a:r>
            <a:r>
              <a:rPr dirty="0" smtClean="0" sz="1100" spc="-15">
                <a:latin typeface="Sylfaen"/>
                <a:cs typeface="Sylfaen"/>
              </a:rPr>
              <a:t>ვ</a:t>
            </a:r>
            <a:r>
              <a:rPr dirty="0" smtClean="0" sz="1100" spc="-15">
                <a:latin typeface="Sylfaen"/>
                <a:cs typeface="Sylfaen"/>
              </a:rPr>
              <a:t>ლ</a:t>
            </a:r>
            <a:r>
              <a:rPr dirty="0" smtClean="0" sz="1100" spc="-15">
                <a:latin typeface="Sylfaen"/>
                <a:cs typeface="Sylfaen"/>
              </a:rPr>
              <a:t>ი</a:t>
            </a:r>
            <a:r>
              <a:rPr dirty="0" smtClean="0" sz="1100" spc="-15">
                <a:latin typeface="Sylfaen"/>
                <a:cs typeface="Sylfaen"/>
              </a:rPr>
              <a:t>ს</a:t>
            </a:r>
            <a:r>
              <a:rPr dirty="0" smtClean="0" sz="1100" spc="-15">
                <a:latin typeface="Sylfaen"/>
                <a:cs typeface="Sylfaen"/>
              </a:rPr>
              <a:t> </a:t>
            </a:r>
            <a:r>
              <a:rPr dirty="0" smtClean="0" sz="1100" spc="-15">
                <a:latin typeface="Sylfaen"/>
                <a:cs typeface="Sylfaen"/>
              </a:rPr>
              <a:t>ს</a:t>
            </a:r>
            <a:r>
              <a:rPr dirty="0" smtClean="0" sz="1100" spc="-15">
                <a:latin typeface="Sylfaen"/>
                <a:cs typeface="Sylfaen"/>
              </a:rPr>
              <a:t>ა</a:t>
            </a:r>
            <a:r>
              <a:rPr dirty="0" smtClean="0" sz="1100" spc="-15">
                <a:latin typeface="Sylfaen"/>
                <a:cs typeface="Sylfaen"/>
              </a:rPr>
              <a:t>ქ</a:t>
            </a:r>
            <a:r>
              <a:rPr dirty="0" smtClean="0" sz="1100" spc="-15">
                <a:latin typeface="Sylfaen"/>
                <a:cs typeface="Sylfaen"/>
              </a:rPr>
              <a:t>მ</a:t>
            </a:r>
            <a:r>
              <a:rPr dirty="0" smtClean="0" sz="1100" spc="-15">
                <a:latin typeface="Sylfaen"/>
                <a:cs typeface="Sylfaen"/>
              </a:rPr>
              <a:t>ე</a:t>
            </a:r>
            <a:r>
              <a:rPr dirty="0" smtClean="0" sz="1100" spc="-15">
                <a:latin typeface="Sylfaen"/>
                <a:cs typeface="Sylfaen"/>
              </a:rPr>
              <a:t>შ</a:t>
            </a:r>
            <a:r>
              <a:rPr dirty="0" smtClean="0" sz="1100" spc="-15">
                <a:latin typeface="Sylfaen"/>
                <a:cs typeface="Sylfaen"/>
              </a:rPr>
              <a:t>ი</a:t>
            </a:r>
            <a:r>
              <a:rPr dirty="0" smtClean="0" sz="1100" spc="-15">
                <a:latin typeface="Sylfaen"/>
                <a:cs typeface="Sylfaen"/>
              </a:rPr>
              <a:t>.</a:t>
            </a:r>
            <a:endParaRPr sz="1100">
              <a:latin typeface="Sylfaen"/>
              <a:cs typeface="Sylfae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564630" y="9916160"/>
            <a:ext cx="117493" cy="165608"/>
          </a:xfrm>
          <a:prstGeom prst="rect">
            <a:avLst/>
          </a:prstGeom>
        </p:spPr>
        <p:txBody>
          <a:bodyPr wrap="square" lIns="0" tIns="7651" rIns="0" bIns="0" rtlCol="0">
            <a:noAutofit/>
          </a:bodyPr>
          <a:lstStyle/>
          <a:p>
            <a:pPr marL="12700">
              <a:lnSpc>
                <a:spcPts val="1205"/>
              </a:lnSpc>
            </a:pPr>
            <a:r>
              <a:rPr dirty="0" smtClean="0" sz="1100">
                <a:latin typeface="Calibri"/>
                <a:cs typeface="Calibri"/>
              </a:rPr>
              <a:t>8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xsi="http://www.w3.org/2001/XMLSchema-instance"/>
</file>