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57" r:id="rId4"/>
    <p:sldId id="258" r:id="rId5"/>
    <p:sldId id="259" r:id="rId6"/>
    <p:sldId id="260" r:id="rId7"/>
    <p:sldId id="261" r:id="rId8"/>
    <p:sldId id="266" r:id="rId9"/>
    <p:sldId id="262" r:id="rId10"/>
    <p:sldId id="263" r:id="rId11"/>
    <p:sldId id="264" r:id="rId12"/>
    <p:sldId id="265"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0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4B601A72-21AC-4BCD-B6F5-3950EBF252DD}" type="datetimeFigureOut">
              <a:rPr lang="en-US" smtClean="0"/>
              <a:t>7/20/2020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C1F35B3-418D-4B5B-BD24-28AA45456D64}" type="slidenum">
              <a:rPr lang="en-US" smtClean="0"/>
              <a:t>‹#›</a:t>
            </a:fld>
            <a:endParaRPr lang="en-US"/>
          </a:p>
        </p:txBody>
      </p:sp>
    </p:spTree>
    <p:extLst>
      <p:ext uri="{BB962C8B-B14F-4D97-AF65-F5344CB8AC3E}">
        <p14:creationId xmlns:p14="http://schemas.microsoft.com/office/powerpoint/2010/main" val="44471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4B601A72-21AC-4BCD-B6F5-3950EBF252DD}" type="datetimeFigureOut">
              <a:rPr lang="en-US" smtClean="0"/>
              <a:t>7/20/2020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C1F35B3-418D-4B5B-BD24-28AA45456D64}" type="slidenum">
              <a:rPr lang="en-US" smtClean="0"/>
              <a:t>‹#›</a:t>
            </a:fld>
            <a:endParaRPr lang="en-US"/>
          </a:p>
        </p:txBody>
      </p:sp>
    </p:spTree>
    <p:extLst>
      <p:ext uri="{BB962C8B-B14F-4D97-AF65-F5344CB8AC3E}">
        <p14:creationId xmlns:p14="http://schemas.microsoft.com/office/powerpoint/2010/main" val="928767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4B601A72-21AC-4BCD-B6F5-3950EBF252DD}" type="datetimeFigureOut">
              <a:rPr lang="en-US" smtClean="0"/>
              <a:t>7/20/2020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C1F35B3-418D-4B5B-BD24-28AA45456D64}" type="slidenum">
              <a:rPr lang="en-US" smtClean="0"/>
              <a:t>‹#›</a:t>
            </a:fld>
            <a:endParaRPr lang="en-US"/>
          </a:p>
        </p:txBody>
      </p:sp>
    </p:spTree>
    <p:extLst>
      <p:ext uri="{BB962C8B-B14F-4D97-AF65-F5344CB8AC3E}">
        <p14:creationId xmlns:p14="http://schemas.microsoft.com/office/powerpoint/2010/main" val="2982099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4B601A72-21AC-4BCD-B6F5-3950EBF252DD}" type="datetimeFigureOut">
              <a:rPr lang="en-US" smtClean="0"/>
              <a:t>7/20/2020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C1F35B3-418D-4B5B-BD24-28AA45456D64}" type="slidenum">
              <a:rPr lang="en-US" smtClean="0"/>
              <a:t>‹#›</a:t>
            </a:fld>
            <a:endParaRPr lang="en-US"/>
          </a:p>
        </p:txBody>
      </p:sp>
    </p:spTree>
    <p:extLst>
      <p:ext uri="{BB962C8B-B14F-4D97-AF65-F5344CB8AC3E}">
        <p14:creationId xmlns:p14="http://schemas.microsoft.com/office/powerpoint/2010/main" val="1386215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B601A72-21AC-4BCD-B6F5-3950EBF252DD}" type="datetimeFigureOut">
              <a:rPr lang="en-US" smtClean="0"/>
              <a:t>7/20/2020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C1F35B3-418D-4B5B-BD24-28AA45456D64}" type="slidenum">
              <a:rPr lang="en-US" smtClean="0"/>
              <a:t>‹#›</a:t>
            </a:fld>
            <a:endParaRPr lang="en-US"/>
          </a:p>
        </p:txBody>
      </p:sp>
    </p:spTree>
    <p:extLst>
      <p:ext uri="{BB962C8B-B14F-4D97-AF65-F5344CB8AC3E}">
        <p14:creationId xmlns:p14="http://schemas.microsoft.com/office/powerpoint/2010/main" val="1965731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4B601A72-21AC-4BCD-B6F5-3950EBF252DD}" type="datetimeFigureOut">
              <a:rPr lang="en-US" smtClean="0"/>
              <a:t>7/20/2020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C1F35B3-418D-4B5B-BD24-28AA45456D64}" type="slidenum">
              <a:rPr lang="en-US" smtClean="0"/>
              <a:t>‹#›</a:t>
            </a:fld>
            <a:endParaRPr lang="en-US"/>
          </a:p>
        </p:txBody>
      </p:sp>
    </p:spTree>
    <p:extLst>
      <p:ext uri="{BB962C8B-B14F-4D97-AF65-F5344CB8AC3E}">
        <p14:creationId xmlns:p14="http://schemas.microsoft.com/office/powerpoint/2010/main" val="165571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4B601A72-21AC-4BCD-B6F5-3950EBF252DD}" type="datetimeFigureOut">
              <a:rPr lang="en-US" smtClean="0"/>
              <a:t>7/20/2020</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DC1F35B3-418D-4B5B-BD24-28AA45456D64}" type="slidenum">
              <a:rPr lang="en-US" smtClean="0"/>
              <a:t>‹#›</a:t>
            </a:fld>
            <a:endParaRPr lang="en-US"/>
          </a:p>
        </p:txBody>
      </p:sp>
    </p:spTree>
    <p:extLst>
      <p:ext uri="{BB962C8B-B14F-4D97-AF65-F5344CB8AC3E}">
        <p14:creationId xmlns:p14="http://schemas.microsoft.com/office/powerpoint/2010/main" val="4164497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4B601A72-21AC-4BCD-B6F5-3950EBF252DD}" type="datetimeFigureOut">
              <a:rPr lang="en-US" smtClean="0"/>
              <a:t>7/20/2020</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DC1F35B3-418D-4B5B-BD24-28AA45456D64}" type="slidenum">
              <a:rPr lang="en-US" smtClean="0"/>
              <a:t>‹#›</a:t>
            </a:fld>
            <a:endParaRPr lang="en-US"/>
          </a:p>
        </p:txBody>
      </p:sp>
    </p:spTree>
    <p:extLst>
      <p:ext uri="{BB962C8B-B14F-4D97-AF65-F5344CB8AC3E}">
        <p14:creationId xmlns:p14="http://schemas.microsoft.com/office/powerpoint/2010/main" val="3681713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B601A72-21AC-4BCD-B6F5-3950EBF252DD}" type="datetimeFigureOut">
              <a:rPr lang="en-US" smtClean="0"/>
              <a:t>7/20/2020</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DC1F35B3-418D-4B5B-BD24-28AA45456D64}" type="slidenum">
              <a:rPr lang="en-US" smtClean="0"/>
              <a:t>‹#›</a:t>
            </a:fld>
            <a:endParaRPr lang="en-US"/>
          </a:p>
        </p:txBody>
      </p:sp>
    </p:spTree>
    <p:extLst>
      <p:ext uri="{BB962C8B-B14F-4D97-AF65-F5344CB8AC3E}">
        <p14:creationId xmlns:p14="http://schemas.microsoft.com/office/powerpoint/2010/main" val="3269411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B601A72-21AC-4BCD-B6F5-3950EBF252DD}" type="datetimeFigureOut">
              <a:rPr lang="en-US" smtClean="0"/>
              <a:t>7/20/2020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C1F35B3-418D-4B5B-BD24-28AA45456D64}" type="slidenum">
              <a:rPr lang="en-US" smtClean="0"/>
              <a:t>‹#›</a:t>
            </a:fld>
            <a:endParaRPr lang="en-US"/>
          </a:p>
        </p:txBody>
      </p:sp>
    </p:spTree>
    <p:extLst>
      <p:ext uri="{BB962C8B-B14F-4D97-AF65-F5344CB8AC3E}">
        <p14:creationId xmlns:p14="http://schemas.microsoft.com/office/powerpoint/2010/main" val="2173533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B601A72-21AC-4BCD-B6F5-3950EBF252DD}" type="datetimeFigureOut">
              <a:rPr lang="en-US" smtClean="0"/>
              <a:t>7/20/2020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C1F35B3-418D-4B5B-BD24-28AA45456D64}" type="slidenum">
              <a:rPr lang="en-US" smtClean="0"/>
              <a:t>‹#›</a:t>
            </a:fld>
            <a:endParaRPr lang="en-US"/>
          </a:p>
        </p:txBody>
      </p:sp>
    </p:spTree>
    <p:extLst>
      <p:ext uri="{BB962C8B-B14F-4D97-AF65-F5344CB8AC3E}">
        <p14:creationId xmlns:p14="http://schemas.microsoft.com/office/powerpoint/2010/main" val="1543440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1A72-21AC-4BCD-B6F5-3950EBF252DD}" type="datetimeFigureOut">
              <a:rPr lang="en-US" smtClean="0"/>
              <a:t>7/20/2020</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F35B3-418D-4B5B-BD24-28AA45456D64}" type="slidenum">
              <a:rPr lang="en-US" smtClean="0"/>
              <a:t>‹#›</a:t>
            </a:fld>
            <a:endParaRPr lang="en-US"/>
          </a:p>
        </p:txBody>
      </p:sp>
    </p:spTree>
    <p:extLst>
      <p:ext uri="{BB962C8B-B14F-4D97-AF65-F5344CB8AC3E}">
        <p14:creationId xmlns:p14="http://schemas.microsoft.com/office/powerpoint/2010/main" val="178283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8206" y="516194"/>
            <a:ext cx="10955594" cy="5660769"/>
          </a:xfrm>
        </p:spPr>
        <p:txBody>
          <a:bodyPr>
            <a:normAutofit/>
          </a:bodyPr>
          <a:lstStyle/>
          <a:p>
            <a:pPr marL="0" indent="0">
              <a:buNone/>
            </a:pPr>
            <a:endParaRPr lang="en-US" sz="3600" b="1" dirty="0" smtClean="0"/>
          </a:p>
          <a:p>
            <a:pPr marL="0" indent="0">
              <a:buNone/>
            </a:pPr>
            <a:endParaRPr lang="en-US" sz="3600" b="1" dirty="0"/>
          </a:p>
          <a:p>
            <a:pPr marL="0" indent="0" algn="ctr">
              <a:buNone/>
            </a:pPr>
            <a:r>
              <a:rPr lang="en-US" sz="4000" b="1" dirty="0" smtClean="0"/>
              <a:t>  </a:t>
            </a:r>
            <a:r>
              <a:rPr lang="ka-GE" sz="4000" b="1" dirty="0" smtClean="0"/>
              <a:t>მოქმედი მართ</a:t>
            </a:r>
            <a:r>
              <a:rPr lang="ka-GE" sz="4000" b="1" dirty="0"/>
              <a:t>ლ</a:t>
            </a:r>
            <a:r>
              <a:rPr lang="ka-GE" sz="4000" b="1" dirty="0" smtClean="0"/>
              <a:t>მადიდებლური </a:t>
            </a:r>
            <a:r>
              <a:rPr lang="ka-GE" sz="4000" b="1" dirty="0"/>
              <a:t>ტაძრები </a:t>
            </a:r>
            <a:r>
              <a:rPr lang="ka-GE" sz="4000" b="1" dirty="0" smtClean="0"/>
              <a:t>აჭარაში</a:t>
            </a:r>
            <a:endParaRPr lang="en-US" sz="4000" b="1" dirty="0" smtClean="0"/>
          </a:p>
          <a:p>
            <a:pPr marL="0" indent="0" algn="ctr">
              <a:buNone/>
            </a:pPr>
            <a:endParaRPr lang="en-US" sz="3600" b="1" dirty="0"/>
          </a:p>
          <a:p>
            <a:pPr marL="0" indent="0">
              <a:buNone/>
            </a:pPr>
            <a:endParaRPr lang="en-US" sz="3600" b="1" dirty="0" smtClean="0"/>
          </a:p>
          <a:p>
            <a:pPr marL="0" indent="0">
              <a:buNone/>
            </a:pPr>
            <a:endParaRPr lang="en-US" sz="3600" b="1" dirty="0"/>
          </a:p>
          <a:p>
            <a:pPr marL="0" indent="0">
              <a:buNone/>
            </a:pPr>
            <a:r>
              <a:rPr lang="en-US" sz="3600" b="1" dirty="0" smtClean="0"/>
              <a:t>                                                                </a:t>
            </a:r>
            <a:r>
              <a:rPr lang="ka-GE" sz="3200" b="1" dirty="0" smtClean="0"/>
              <a:t>საშა ლეკვეიშვილი</a:t>
            </a:r>
            <a:r>
              <a:rPr lang="en-US" sz="3200" b="1" dirty="0" smtClean="0"/>
              <a:t>  </a:t>
            </a:r>
            <a:r>
              <a:rPr lang="ka-GE" b="1" dirty="0" smtClean="0"/>
              <a:t>                                                                                                                              </a:t>
            </a:r>
            <a:endParaRPr lang="ka-GE" b="1" dirty="0"/>
          </a:p>
          <a:p>
            <a:endParaRPr lang="ru-RU" dirty="0"/>
          </a:p>
        </p:txBody>
      </p:sp>
    </p:spTree>
    <p:extLst>
      <p:ext uri="{BB962C8B-B14F-4D97-AF65-F5344CB8AC3E}">
        <p14:creationId xmlns:p14="http://schemas.microsoft.com/office/powerpoint/2010/main" val="3464671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35782" y="1122218"/>
            <a:ext cx="5749636" cy="5001490"/>
          </a:xfrm>
        </p:spPr>
        <p:txBody>
          <a:bodyPr>
            <a:normAutofit/>
          </a:bodyPr>
          <a:lstStyle/>
          <a:p>
            <a:r>
              <a:rPr lang="ka-GE" sz="2400" dirty="0" smtClean="0"/>
              <a:t>ფერისცვალების სახელობის ეკლესია. ახალშენი, ხელვაჩაური.</a:t>
            </a:r>
            <a:br>
              <a:rPr lang="ka-GE" sz="2400" dirty="0" smtClean="0"/>
            </a:br>
            <a:r>
              <a:rPr lang="ka-GE" sz="2400" dirty="0"/>
              <a:t/>
            </a:r>
            <a:br>
              <a:rPr lang="ka-GE" sz="2400" dirty="0"/>
            </a:br>
            <a:r>
              <a:rPr lang="ka-GE" sz="2400" dirty="0" smtClean="0"/>
              <a:t>აშენდა პონტოელი ბერძნების მიერ 1912 წელს. აკურთხა გურია-სამეგრელოს ეპისკოპოსმა, შემდგომში საქართველოს კათოლიკოს-პატრიარქმა ლეონიდემ. 1980-იან წლებში დაიწყო აღდგენა. 1997 წლის 19 აგვისტოს, ფერისცვალების დღეს, გაიხსნა.</a:t>
            </a:r>
            <a:br>
              <a:rPr lang="ka-GE" sz="2400" dirty="0" smtClean="0"/>
            </a:br>
            <a:endParaRPr lang="en-US" sz="24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3456" y="225133"/>
            <a:ext cx="4585853" cy="6498419"/>
          </a:xfrm>
        </p:spPr>
      </p:pic>
    </p:spTree>
    <p:extLst>
      <p:ext uri="{BB962C8B-B14F-4D97-AF65-F5344CB8AC3E}">
        <p14:creationId xmlns:p14="http://schemas.microsoft.com/office/powerpoint/2010/main" val="4226777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7817" y="1027906"/>
            <a:ext cx="4003965" cy="4736090"/>
          </a:xfrm>
        </p:spPr>
        <p:txBody>
          <a:bodyPr>
            <a:normAutofit/>
          </a:bodyPr>
          <a:lstStyle/>
          <a:p>
            <a:r>
              <a:rPr lang="ka-GE" sz="2000" dirty="0" smtClean="0"/>
              <a:t>წმ. პანტელეიმონის სახელობის ეკლესია. ორთაბათუმი, ხელვაჩაური.</a:t>
            </a:r>
            <a:br>
              <a:rPr lang="ka-GE" sz="2000" dirty="0" smtClean="0"/>
            </a:br>
            <a:r>
              <a:rPr lang="ka-GE" sz="2000" dirty="0"/>
              <a:t/>
            </a:r>
            <a:br>
              <a:rPr lang="ka-GE" sz="2000" dirty="0"/>
            </a:br>
            <a:r>
              <a:rPr lang="ka-GE" sz="2000" dirty="0" smtClean="0"/>
              <a:t>აშენდა </a:t>
            </a:r>
            <a:r>
              <a:rPr lang="en-US" sz="2000" dirty="0" smtClean="0"/>
              <a:t>XIX</a:t>
            </a:r>
            <a:r>
              <a:rPr lang="ka-GE" sz="2000" dirty="0"/>
              <a:t> </a:t>
            </a:r>
            <a:r>
              <a:rPr lang="ka-GE" sz="2000" dirty="0" smtClean="0"/>
              <a:t>ს.</a:t>
            </a:r>
            <a:r>
              <a:rPr lang="en-US" sz="2000" dirty="0" smtClean="0"/>
              <a:t> II</a:t>
            </a:r>
            <a:r>
              <a:rPr lang="ka-GE" sz="2000" dirty="0" smtClean="0"/>
              <a:t> ნახევარში ბერძნების მიერ. 1900 წელს გაიხსნა პატარა და მყუდრო ეკლესია. 1993 წელს ადგილობრივი მოსახლეობის ინიციატივით დაიწყო აღდგენა. 1998 წელს ეკლესია გაიხსნა წმ. პანტელეიმონის ხსენების დღეს, 8 აგვისტოს.</a:t>
            </a:r>
            <a:endParaRPr lang="en-US" sz="20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9103" y="1027906"/>
            <a:ext cx="6974420" cy="4736090"/>
          </a:xfrm>
        </p:spPr>
      </p:pic>
    </p:spTree>
    <p:extLst>
      <p:ext uri="{BB962C8B-B14F-4D97-AF65-F5344CB8AC3E}">
        <p14:creationId xmlns:p14="http://schemas.microsoft.com/office/powerpoint/2010/main" val="426213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16982" y="365125"/>
            <a:ext cx="3636818" cy="5384511"/>
          </a:xfrm>
        </p:spPr>
        <p:txBody>
          <a:bodyPr>
            <a:normAutofit/>
          </a:bodyPr>
          <a:lstStyle/>
          <a:p>
            <a:r>
              <a:rPr lang="ka-GE" sz="2000" dirty="0" smtClean="0"/>
              <a:t>მთავარანგელოზთა სახელობის ეკლესია. ჩაქვი, ქობულეთი. </a:t>
            </a:r>
            <a:br>
              <a:rPr lang="ka-GE" sz="2000" dirty="0" smtClean="0"/>
            </a:br>
            <a:r>
              <a:rPr lang="ka-GE" sz="2000" dirty="0"/>
              <a:t/>
            </a:r>
            <a:br>
              <a:rPr lang="ka-GE" sz="2000" dirty="0"/>
            </a:br>
            <a:r>
              <a:rPr lang="ka-GE" sz="2000" dirty="0" smtClean="0"/>
              <a:t>ეკლესია აშენდა 1995 წელს, რომელიც მიქაელ და გაბრიელ მთავარანგელოზთა სახელზე იკურთხა. ეკლესიას გვერდით აუშენეს სამრეკლო.</a:t>
            </a:r>
            <a:endParaRPr lang="en-US" sz="2000" dirty="0"/>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1" y="831274"/>
            <a:ext cx="7039186" cy="4918362"/>
          </a:xfrm>
        </p:spPr>
      </p:pic>
    </p:spTree>
    <p:extLst>
      <p:ext uri="{BB962C8B-B14F-4D97-AF65-F5344CB8AC3E}">
        <p14:creationId xmlns:p14="http://schemas.microsoft.com/office/powerpoint/2010/main" val="1960470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85164" y="365125"/>
            <a:ext cx="5368636" cy="6104949"/>
          </a:xfrm>
        </p:spPr>
        <p:txBody>
          <a:bodyPr>
            <a:normAutofit/>
          </a:bodyPr>
          <a:lstStyle/>
          <a:p>
            <a:r>
              <a:rPr lang="ka-GE" sz="2000" dirty="0" smtClean="0"/>
              <a:t>ყოვლადწმიდა ღვთისმშობლის მარიამის მიძინების სახელობის ეკლესია. დაგვა, ქობულეთი.</a:t>
            </a:r>
            <a:br>
              <a:rPr lang="ka-GE" sz="2000" dirty="0" smtClean="0"/>
            </a:br>
            <a:r>
              <a:rPr lang="ka-GE" sz="2000" dirty="0"/>
              <a:t/>
            </a:r>
            <a:br>
              <a:rPr lang="ka-GE" sz="2000" dirty="0"/>
            </a:br>
            <a:r>
              <a:rPr lang="ka-GE" sz="2000" dirty="0" smtClean="0"/>
              <a:t>1903 წელს აშენდა ხის მასალისაგან, ხოლო 1908 წელს ქვისაგან. </a:t>
            </a:r>
            <a:br>
              <a:rPr lang="ka-GE" sz="2000" dirty="0" smtClean="0"/>
            </a:br>
            <a:r>
              <a:rPr lang="ka-GE" sz="2000" dirty="0"/>
              <a:t> </a:t>
            </a:r>
            <a:r>
              <a:rPr lang="ka-GE" sz="2000" dirty="0" smtClean="0"/>
              <a:t/>
            </a:r>
            <a:br>
              <a:rPr lang="ka-GE" sz="2000" dirty="0" smtClean="0"/>
            </a:br>
            <a:r>
              <a:rPr lang="ka-GE" sz="2000" dirty="0"/>
              <a:t> </a:t>
            </a:r>
            <a:r>
              <a:rPr lang="ka-GE" sz="2000" dirty="0" smtClean="0"/>
              <a:t>1989 წელს დაიწყო ტაძრის აღდგენა. 1992 წელს ეკლესია გაიხსნა.</a:t>
            </a:r>
            <a:br>
              <a:rPr lang="ka-GE" sz="2000" dirty="0" smtClean="0"/>
            </a:br>
            <a:r>
              <a:rPr lang="ka-GE" sz="2000" dirty="0"/>
              <a:t/>
            </a:r>
            <a:br>
              <a:rPr lang="ka-GE" sz="2000" dirty="0"/>
            </a:br>
            <a:r>
              <a:rPr lang="ka-GE" sz="2000" dirty="0" smtClean="0"/>
              <a:t>ეკლესიაში არის სიძველით გამორჩეული 2 ხატი: იოანე ნათლისმცემლისა და მიქაელ მთავარანგელოზის.</a:t>
            </a:r>
            <a:endParaRPr lang="en-US" sz="20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0546" y="365126"/>
            <a:ext cx="4244708" cy="6104948"/>
          </a:xfrm>
        </p:spPr>
      </p:pic>
    </p:spTree>
    <p:extLst>
      <p:ext uri="{BB962C8B-B14F-4D97-AF65-F5344CB8AC3E}">
        <p14:creationId xmlns:p14="http://schemas.microsoft.com/office/powerpoint/2010/main" val="3734172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26182" y="365125"/>
            <a:ext cx="6227618" cy="5989194"/>
          </a:xfrm>
        </p:spPr>
        <p:txBody>
          <a:bodyPr>
            <a:normAutofit/>
          </a:bodyPr>
          <a:lstStyle/>
          <a:p>
            <a:r>
              <a:rPr lang="ka-GE" sz="2400" dirty="0" smtClean="0"/>
              <a:t>ქრისტეს აღდგომის სახელობის ეკლესია. დაგვა, ქობულეთი.</a:t>
            </a:r>
            <a:br>
              <a:rPr lang="ka-GE" sz="2400" dirty="0" smtClean="0"/>
            </a:br>
            <a:r>
              <a:rPr lang="ka-GE" sz="2400" dirty="0"/>
              <a:t/>
            </a:r>
            <a:br>
              <a:rPr lang="ka-GE" sz="2400" dirty="0"/>
            </a:br>
            <a:r>
              <a:rPr lang="ka-GE" sz="2400" dirty="0" smtClean="0"/>
              <a:t>მშენებლობა დაიწყო 1996 წელს. მდებარეობს ბერძენთა სასაფლაოს მახლობლად. 2001 წლის 15 აპრილს, აღდგომის დღესასწაულზე გაიხსნა. დაიწყო მღვდელმსახურება.</a:t>
            </a:r>
            <a:endParaRPr lang="en-US" sz="24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8818" y="365125"/>
            <a:ext cx="4052455" cy="5989194"/>
          </a:xfrm>
        </p:spPr>
      </p:pic>
    </p:spTree>
    <p:extLst>
      <p:ext uri="{BB962C8B-B14F-4D97-AF65-F5344CB8AC3E}">
        <p14:creationId xmlns:p14="http://schemas.microsoft.com/office/powerpoint/2010/main" val="3418973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15890" y="365125"/>
            <a:ext cx="5735783" cy="6146511"/>
          </a:xfrm>
        </p:spPr>
        <p:txBody>
          <a:bodyPr>
            <a:normAutofit/>
          </a:bodyPr>
          <a:lstStyle/>
          <a:p>
            <a:r>
              <a:rPr lang="ka-GE" sz="2000" dirty="0" smtClean="0"/>
              <a:t>ჩეხედანას წმ. გიორგის სახელობის საყდარი. ქობულეთი.</a:t>
            </a:r>
            <a:br>
              <a:rPr lang="ka-GE" sz="2000" dirty="0" smtClean="0"/>
            </a:br>
            <a:r>
              <a:rPr lang="ka-GE" sz="2000" dirty="0"/>
              <a:t/>
            </a:r>
            <a:br>
              <a:rPr lang="ka-GE" sz="2000" dirty="0"/>
            </a:br>
            <a:r>
              <a:rPr lang="en-US" sz="2000" dirty="0" smtClean="0"/>
              <a:t>XVII</a:t>
            </a:r>
            <a:r>
              <a:rPr lang="ka-GE" sz="2000" dirty="0"/>
              <a:t> </a:t>
            </a:r>
            <a:r>
              <a:rPr lang="ka-GE" sz="2000" dirty="0" smtClean="0"/>
              <a:t>ს. </a:t>
            </a:r>
            <a:r>
              <a:rPr lang="en-US" sz="2000" dirty="0" smtClean="0"/>
              <a:t> I</a:t>
            </a:r>
            <a:r>
              <a:rPr lang="ka-GE" sz="2000" dirty="0" smtClean="0"/>
              <a:t> ნახევარში მამია გურიელის სურვილით აუგიათ სოფელ ჩეხედანაში, მდინარე ცხრაფონას აღმოსავლეთით. </a:t>
            </a:r>
            <a:br>
              <a:rPr lang="ka-GE" sz="2000" dirty="0" smtClean="0"/>
            </a:br>
            <a:r>
              <a:rPr lang="ka-GE" sz="2000" dirty="0"/>
              <a:t/>
            </a:r>
            <a:br>
              <a:rPr lang="ka-GE" sz="2000" dirty="0"/>
            </a:br>
            <a:r>
              <a:rPr lang="ka-GE" sz="2000" dirty="0" smtClean="0"/>
              <a:t>ჩეხედანას საყდარი გურიის სამთავროს ერთ-ერთი შესანიშნავი კულტურული ძეგლი იყო, რომელიც თავის დროზე იერუსალიმის პატრიარქს ეკუთვნოდა.  დრო-ჟამმა საყდარი გაანადგურა. 1999 წელს მეუფე დიმიტრის ლოცვა-კურთხევით საყდარი აღადგინეს და დღეს იქ წირვა-ლოცვა აღევლინება.</a:t>
            </a:r>
            <a:endParaRPr lang="en-US" sz="20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6134" y="365125"/>
            <a:ext cx="4681167" cy="6146511"/>
          </a:xfrm>
        </p:spPr>
      </p:pic>
    </p:spTree>
    <p:extLst>
      <p:ext uri="{BB962C8B-B14F-4D97-AF65-F5344CB8AC3E}">
        <p14:creationId xmlns:p14="http://schemas.microsoft.com/office/powerpoint/2010/main" val="1084503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4326" y="365125"/>
            <a:ext cx="5479473" cy="6035675"/>
          </a:xfrm>
        </p:spPr>
        <p:txBody>
          <a:bodyPr>
            <a:normAutofit/>
          </a:bodyPr>
          <a:lstStyle/>
          <a:p>
            <a:r>
              <a:rPr lang="ka-GE" sz="2400" dirty="0" smtClean="0"/>
              <a:t>ღვთისმშობლის ტაძრად მიყვანების ეკლესია. ქობულეთი.</a:t>
            </a:r>
            <a:br>
              <a:rPr lang="ka-GE" sz="2400" dirty="0" smtClean="0"/>
            </a:br>
            <a:r>
              <a:rPr lang="ka-GE" sz="2400" dirty="0"/>
              <a:t/>
            </a:r>
            <a:br>
              <a:rPr lang="ka-GE" sz="2400" dirty="0"/>
            </a:br>
            <a:r>
              <a:rPr lang="ka-GE" sz="2400" dirty="0" smtClean="0"/>
              <a:t>აშენდა 1997 წელს ჯემალ ინაიშვილისა და თამაზ ნიჟარაძის ინიციატივითა და ხელმძღვანელობით. კურთხევისა და გახსნის დღეს 90 წელს მიღწეული რაიკე ხალვაში-ინაიშვილისა შვილიშვილებთან და შვილთაშვილებთან ერთად მოინათლა.</a:t>
            </a:r>
            <a:endParaRPr lang="en-US" sz="24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8364" y="311759"/>
            <a:ext cx="4025775" cy="6089041"/>
          </a:xfrm>
        </p:spPr>
      </p:pic>
    </p:spTree>
    <p:extLst>
      <p:ext uri="{BB962C8B-B14F-4D97-AF65-F5344CB8AC3E}">
        <p14:creationId xmlns:p14="http://schemas.microsoft.com/office/powerpoint/2010/main" val="39946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3382" y="365125"/>
            <a:ext cx="5721928" cy="5897130"/>
          </a:xfrm>
        </p:spPr>
        <p:txBody>
          <a:bodyPr>
            <a:normAutofit/>
          </a:bodyPr>
          <a:lstStyle/>
          <a:p>
            <a:r>
              <a:rPr lang="ka-GE" sz="2400" dirty="0" smtClean="0"/>
              <a:t>წმინდა კონსტანტინეს და ელენეს სახელობის ეკლესია. ზედა კვირიკე, ქობულეთი</a:t>
            </a:r>
            <a:r>
              <a:rPr lang="ka-GE" sz="2800" dirty="0" smtClean="0"/>
              <a:t>.</a:t>
            </a:r>
            <a:br>
              <a:rPr lang="ka-GE" sz="2800" dirty="0" smtClean="0"/>
            </a:br>
            <a:r>
              <a:rPr lang="ka-GE" sz="2800" dirty="0"/>
              <a:t/>
            </a:r>
            <a:br>
              <a:rPr lang="ka-GE" sz="2800" dirty="0"/>
            </a:br>
            <a:r>
              <a:rPr lang="ka-GE" sz="2400" dirty="0" smtClean="0"/>
              <a:t>აშენდა 1889 წელს ბერძნების ინიციატივით. 1970-იან წლებში ეკლესიას რესტავრაცია გაუკეთდა და ქართველ-ბერძენთა მეგობრობის მუზეუმი გაიხსნა. 1980-იან წლებში კურთხევის შემდეგ იქ ისევ ეკლესია გაიხსნა. </a:t>
            </a:r>
            <a:endParaRPr lang="en-US" sz="24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6621" y="216070"/>
            <a:ext cx="4301961" cy="6392548"/>
          </a:xfrm>
        </p:spPr>
      </p:pic>
    </p:spTree>
    <p:extLst>
      <p:ext uri="{BB962C8B-B14F-4D97-AF65-F5344CB8AC3E}">
        <p14:creationId xmlns:p14="http://schemas.microsoft.com/office/powerpoint/2010/main" val="2110345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1818" y="955963"/>
            <a:ext cx="5811982" cy="5734461"/>
          </a:xfrm>
        </p:spPr>
        <p:txBody>
          <a:bodyPr>
            <a:normAutofit/>
          </a:bodyPr>
          <a:lstStyle/>
          <a:p>
            <a:r>
              <a:rPr lang="ka-GE" sz="2400" dirty="0" smtClean="0"/>
              <a:t>წმ. გიორგის სახელობის ეკლესია. ქვედა კვირიკე, ქობულეთი.</a:t>
            </a:r>
            <a:br>
              <a:rPr lang="ka-GE" sz="2400" dirty="0" smtClean="0"/>
            </a:br>
            <a:r>
              <a:rPr lang="ka-GE" sz="2400" dirty="0"/>
              <a:t/>
            </a:r>
            <a:br>
              <a:rPr lang="ka-GE" sz="2400" dirty="0"/>
            </a:br>
            <a:r>
              <a:rPr lang="ka-GE" sz="2400" dirty="0" smtClean="0"/>
              <a:t>გადმოცემით, ქვედა კვირიკეში ეს ეკლესია </a:t>
            </a:r>
            <a:r>
              <a:rPr lang="en-US" sz="2400" dirty="0" smtClean="0"/>
              <a:t>XII </a:t>
            </a:r>
            <a:r>
              <a:rPr lang="ka-GE" sz="2400" dirty="0" smtClean="0"/>
              <a:t>საუკუნეში აუგიათ, მაგრამ განადგურებულა. შემდეგ ხის ეკლესია აუშენებიათ, რომელიც დაიწვა. </a:t>
            </a:r>
            <a:br>
              <a:rPr lang="ka-GE" sz="2400" dirty="0" smtClean="0"/>
            </a:br>
            <a:r>
              <a:rPr lang="ka-GE" sz="2400" dirty="0"/>
              <a:t/>
            </a:r>
            <a:br>
              <a:rPr lang="ka-GE" sz="2400" dirty="0"/>
            </a:br>
            <a:r>
              <a:rPr lang="en-US" sz="2400" dirty="0" smtClean="0"/>
              <a:t>XX </a:t>
            </a:r>
            <a:r>
              <a:rPr lang="ka-GE" sz="2400" dirty="0" smtClean="0"/>
              <a:t>ს-ის 80-იან წლებში ქრისტო იოსიფიდიმ საკუთარი სახელით ააშენა ეკლესია, მაგრამ მასში ბიბლიოთეკა განათავსეს. 1990 წელს ეკლესიას გაუკეთდა რესტავრაცია და აღდგა მღვდელთმსახურება.</a:t>
            </a:r>
            <a:br>
              <a:rPr lang="ka-GE" sz="2400" dirty="0" smtClean="0"/>
            </a:br>
            <a:r>
              <a:rPr lang="ka-GE" sz="2400" dirty="0"/>
              <a:t/>
            </a:r>
            <a:br>
              <a:rPr lang="ka-GE" sz="2400" dirty="0"/>
            </a:br>
            <a:endParaRPr lang="en-US" sz="24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365125"/>
            <a:ext cx="4201265" cy="6325299"/>
          </a:xfrm>
        </p:spPr>
      </p:pic>
    </p:spTree>
    <p:extLst>
      <p:ext uri="{BB962C8B-B14F-4D97-AF65-F5344CB8AC3E}">
        <p14:creationId xmlns:p14="http://schemas.microsoft.com/office/powerpoint/2010/main" val="4042566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04908" y="831273"/>
            <a:ext cx="3248891" cy="5389418"/>
          </a:xfrm>
        </p:spPr>
        <p:txBody>
          <a:bodyPr>
            <a:normAutofit/>
          </a:bodyPr>
          <a:lstStyle/>
          <a:p>
            <a:r>
              <a:rPr lang="ka-GE" sz="2400" dirty="0" smtClean="0"/>
              <a:t>წმ. თეოდორეს სახელობის ეკლესია. ზედა აჭყვა, ქობულეთი.</a:t>
            </a:r>
            <a:br>
              <a:rPr lang="ka-GE" sz="2400" dirty="0" smtClean="0"/>
            </a:br>
            <a:r>
              <a:rPr lang="ka-GE" sz="2400" dirty="0"/>
              <a:t/>
            </a:r>
            <a:br>
              <a:rPr lang="ka-GE" sz="2400" dirty="0"/>
            </a:br>
            <a:r>
              <a:rPr lang="ka-GE" sz="2400" dirty="0" smtClean="0"/>
              <a:t>აშენდა </a:t>
            </a:r>
            <a:r>
              <a:rPr lang="en-US" sz="2400" dirty="0" smtClean="0"/>
              <a:t>XX </a:t>
            </a:r>
            <a:r>
              <a:rPr lang="ka-GE" sz="2400" dirty="0" smtClean="0"/>
              <a:t>ს-ის 90-იან წლებში ადგილობრივი მოსახლეობის შემოწირულობით.</a:t>
            </a:r>
            <a:br>
              <a:rPr lang="ka-GE" sz="2400" dirty="0" smtClean="0"/>
            </a:br>
            <a:r>
              <a:rPr lang="ka-GE" sz="2400" dirty="0"/>
              <a:t/>
            </a:r>
            <a:br>
              <a:rPr lang="ka-GE" sz="2400" dirty="0"/>
            </a:br>
            <a:r>
              <a:rPr lang="ka-GE" sz="2400" dirty="0" smtClean="0"/>
              <a:t>21 ივნისს აღნიშნავენ წმ. თეოდორეს დღეს. </a:t>
            </a:r>
            <a:endParaRPr lang="en-US" sz="24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6752" y="831273"/>
            <a:ext cx="7155539" cy="5389418"/>
          </a:xfrm>
        </p:spPr>
      </p:pic>
    </p:spTree>
    <p:extLst>
      <p:ext uri="{BB962C8B-B14F-4D97-AF65-F5344CB8AC3E}">
        <p14:creationId xmlns:p14="http://schemas.microsoft.com/office/powerpoint/2010/main" val="1481486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11382" y="332509"/>
            <a:ext cx="10460182" cy="6276109"/>
          </a:xfrm>
        </p:spPr>
        <p:txBody>
          <a:bodyPr>
            <a:normAutofit/>
          </a:bodyPr>
          <a:lstStyle/>
          <a:p>
            <a:pPr algn="l"/>
            <a:r>
              <a:rPr lang="ka-GE" dirty="0" smtClean="0"/>
              <a:t>                  </a:t>
            </a:r>
            <a:endParaRPr lang="ka-GE" b="1" dirty="0"/>
          </a:p>
          <a:p>
            <a:pPr algn="l"/>
            <a:r>
              <a:rPr lang="ka-GE" dirty="0" smtClean="0"/>
              <a:t>          საქართველოს კათოლიკოს-პატრიარქი ილია </a:t>
            </a:r>
            <a:r>
              <a:rPr lang="en-US" dirty="0" smtClean="0"/>
              <a:t>II </a:t>
            </a:r>
            <a:r>
              <a:rPr lang="ka-GE" dirty="0" smtClean="0"/>
              <a:t>აჭარის შესახებ წერდა: „...ჩვენი ქრისტიანობა დაიწყო აქ, წმინდა ადგილზე, აჭარაში. ვამაყობთ, რომ პირველ საუკუნეში აქ დაიწყეს სახარების ქადაგება წმინდა მოციქულმა ანდრია პირველწოდებულმა და მოციქულმა სვიმონ კანანელმა. აჭარაა ჩვენი ქრისტიანული ფუძე, აქედან გავრცელდა მთელს საქართველოში ქრისტიანობა“.  </a:t>
            </a:r>
          </a:p>
          <a:p>
            <a:pPr algn="l"/>
            <a:r>
              <a:rPr lang="ka-GE" dirty="0"/>
              <a:t> </a:t>
            </a:r>
            <a:r>
              <a:rPr lang="ka-GE" dirty="0" smtClean="0"/>
              <a:t>          აქ, აჭარის მიწაზე იწერებოდა წიგნები, საგალობელნი. გადმოცემით, აქ იკერებოდა მთელი დასავლეთ საქართველოს ეკლესიის მღვდელმთავართა შესამოსელი. საუკეთესოდ ითვლებოდა აქაური საეკლესიო სამკაულები, ოლარები, ხატების ფარდები და სხვ. </a:t>
            </a:r>
          </a:p>
          <a:p>
            <a:pPr algn="l"/>
            <a:r>
              <a:rPr lang="ka-GE" dirty="0"/>
              <a:t> </a:t>
            </a:r>
            <a:r>
              <a:rPr lang="ka-GE" dirty="0" smtClean="0"/>
              <a:t>           ხარიტონ ახვლედიანის სახელობის მუზეუმის ფონდში დაცულია საეკლესიო სამოსელი და სხვ. </a:t>
            </a:r>
          </a:p>
          <a:p>
            <a:pPr algn="l"/>
            <a:r>
              <a:rPr lang="ka-GE" dirty="0"/>
              <a:t> </a:t>
            </a:r>
            <a:r>
              <a:rPr lang="ka-GE" dirty="0" smtClean="0"/>
              <a:t>            </a:t>
            </a:r>
            <a:r>
              <a:rPr lang="en-US" dirty="0" smtClean="0"/>
              <a:t>XX </a:t>
            </a:r>
            <a:r>
              <a:rPr lang="ka-GE" dirty="0" smtClean="0"/>
              <a:t>საუკუნის ბოლოს ფართოდ გაიშალა აჭარაში ეკლესია-ტაძრების მშენებლობა, ძველის აღდგენა, რაც დღემდე გრძელდება.</a:t>
            </a:r>
            <a:endParaRPr lang="en-US" dirty="0"/>
          </a:p>
        </p:txBody>
      </p:sp>
    </p:spTree>
    <p:extLst>
      <p:ext uri="{BB962C8B-B14F-4D97-AF65-F5344CB8AC3E}">
        <p14:creationId xmlns:p14="http://schemas.microsoft.com/office/powerpoint/2010/main" val="3914243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69382" y="665017"/>
            <a:ext cx="3962400" cy="5666509"/>
          </a:xfrm>
        </p:spPr>
        <p:txBody>
          <a:bodyPr>
            <a:normAutofit/>
          </a:bodyPr>
          <a:lstStyle/>
          <a:p>
            <a:r>
              <a:rPr lang="ka-GE" sz="2000" dirty="0" smtClean="0"/>
              <a:t>წმინდანების პეტრესა და პავლეს სახელობის ეკლესია. აჭყვა, ქობულეთი.</a:t>
            </a:r>
            <a:br>
              <a:rPr lang="ka-GE" sz="2000" dirty="0" smtClean="0"/>
            </a:br>
            <a:r>
              <a:rPr lang="ka-GE" sz="2000" dirty="0"/>
              <a:t/>
            </a:r>
            <a:br>
              <a:rPr lang="ka-GE" sz="2000" dirty="0"/>
            </a:br>
            <a:r>
              <a:rPr lang="ka-GE" sz="2000" dirty="0" smtClean="0"/>
              <a:t>აიგო </a:t>
            </a:r>
            <a:r>
              <a:rPr lang="en-US" sz="2000" dirty="0" smtClean="0"/>
              <a:t>XX </a:t>
            </a:r>
            <a:r>
              <a:rPr lang="ka-GE" sz="2000" dirty="0" smtClean="0"/>
              <a:t>ს-ის დასაწყისში. 30-იან წლებში თითქმის განადგურდა. აღდგენის დროს შესასვლელი კარის თავზე, კედელში ჩატანებული იქნა ქვაზე ამოტვიფრული წმინდანების პეტრესა და პავლეს გამოსახულება.</a:t>
            </a:r>
            <a:br>
              <a:rPr lang="ka-GE" sz="2000" dirty="0" smtClean="0"/>
            </a:br>
            <a:r>
              <a:rPr lang="ka-GE" sz="2000" dirty="0"/>
              <a:t/>
            </a:r>
            <a:br>
              <a:rPr lang="ka-GE" sz="2000" dirty="0"/>
            </a:br>
            <a:r>
              <a:rPr lang="ka-GE" sz="2000" dirty="0" smtClean="0"/>
              <a:t>12 ივლისს აღინიშნება წმ. პეტრესა და პავლეს დღე.</a:t>
            </a:r>
            <a:endParaRPr lang="en-US" sz="20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027906"/>
            <a:ext cx="6724617" cy="4804858"/>
          </a:xfrm>
        </p:spPr>
      </p:pic>
    </p:spTree>
    <p:extLst>
      <p:ext uri="{BB962C8B-B14F-4D97-AF65-F5344CB8AC3E}">
        <p14:creationId xmlns:p14="http://schemas.microsoft.com/office/powerpoint/2010/main" val="3563854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26182" y="365125"/>
            <a:ext cx="6227618" cy="6132657"/>
          </a:xfrm>
        </p:spPr>
        <p:txBody>
          <a:bodyPr>
            <a:normAutofit/>
          </a:bodyPr>
          <a:lstStyle/>
          <a:p>
            <a:r>
              <a:rPr lang="ka-GE" sz="2800" dirty="0" smtClean="0"/>
              <a:t>წმ. გიორგის სახელობის ეკლესია. ქვედა აჭყვა, ქობულეთი.</a:t>
            </a:r>
            <a:br>
              <a:rPr lang="ka-GE" sz="2800" dirty="0" smtClean="0"/>
            </a:br>
            <a:r>
              <a:rPr lang="ka-GE" sz="2800" dirty="0"/>
              <a:t/>
            </a:r>
            <a:br>
              <a:rPr lang="ka-GE" sz="2800" dirty="0"/>
            </a:br>
            <a:r>
              <a:rPr lang="ka-GE" sz="2800" dirty="0" smtClean="0"/>
              <a:t>ეკლესიას შესასვლელთან აქვს გაკეთებული წარწერა, რომ აშენდა ადგილობრივი ბერძნების მიერ 1880 წელს. </a:t>
            </a:r>
            <a:r>
              <a:rPr lang="en-US" sz="2800" dirty="0" smtClean="0"/>
              <a:t>XX </a:t>
            </a:r>
            <a:r>
              <a:rPr lang="ka-GE" sz="2800" dirty="0" smtClean="0"/>
              <a:t>საუკუნის 60-იან წლებში გაუკეთდა რესტავრაცია. 1996 წელს ეკლესიას მიაშენეს სამრეკლო.</a:t>
            </a:r>
            <a:endParaRPr lang="en-US" sz="28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8193" y="365125"/>
            <a:ext cx="4051518" cy="6132657"/>
          </a:xfrm>
        </p:spPr>
      </p:pic>
    </p:spTree>
    <p:extLst>
      <p:ext uri="{BB962C8B-B14F-4D97-AF65-F5344CB8AC3E}">
        <p14:creationId xmlns:p14="http://schemas.microsoft.com/office/powerpoint/2010/main" val="733564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62800" y="1025235"/>
            <a:ext cx="4191000" cy="5140037"/>
          </a:xfrm>
        </p:spPr>
        <p:txBody>
          <a:bodyPr>
            <a:normAutofit/>
          </a:bodyPr>
          <a:lstStyle/>
          <a:p>
            <a:r>
              <a:rPr lang="ka-GE" sz="2000" dirty="0" smtClean="0"/>
              <a:t>წმ. ანდრია პირველწოდებულის სახელობის ეკლესია. ხულო.</a:t>
            </a:r>
            <a:br>
              <a:rPr lang="ka-GE" sz="2000" dirty="0" smtClean="0"/>
            </a:br>
            <a:r>
              <a:rPr lang="ka-GE" sz="2000" dirty="0"/>
              <a:t/>
            </a:r>
            <a:br>
              <a:rPr lang="ka-GE" sz="2000" dirty="0"/>
            </a:br>
            <a:r>
              <a:rPr lang="en-US" sz="2000" dirty="0" smtClean="0"/>
              <a:t>XIX </a:t>
            </a:r>
            <a:r>
              <a:rPr lang="ka-GE" sz="2000" dirty="0" smtClean="0"/>
              <a:t>ს-ის დამლევსა და </a:t>
            </a:r>
            <a:r>
              <a:rPr lang="en-US" sz="2000" dirty="0" smtClean="0"/>
              <a:t>XX</a:t>
            </a:r>
            <a:r>
              <a:rPr lang="ka-GE" sz="2000" dirty="0" smtClean="0"/>
              <a:t> ს-ის დასაწყისში იყო მოქმედი ეკლესია. 1918 წელს აქ ღვთისმსახურებას ეწეოდა მღვდელი მიხეილი (დოლიძე), ცნობილი ქართველი რეჟისორის სიკო დოლიძის მამა. 1928 წელს ეკლესია დაანგრიეს. 1991 წელს ძველი ეკლესიის ადგილზე დაიწყო წმ. ანდრია პირველწოდებულის სახელობის ეკლესიის მშენებლობა. აშენდა შემოწირულობებით. </a:t>
            </a:r>
            <a:endParaRPr lang="en-US" sz="20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8791" y="883515"/>
            <a:ext cx="6426001" cy="4935394"/>
          </a:xfrm>
        </p:spPr>
      </p:pic>
    </p:spTree>
    <p:extLst>
      <p:ext uri="{BB962C8B-B14F-4D97-AF65-F5344CB8AC3E}">
        <p14:creationId xmlns:p14="http://schemas.microsoft.com/office/powerpoint/2010/main" val="1204252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16982" y="1953491"/>
            <a:ext cx="3976254" cy="2881745"/>
          </a:xfrm>
        </p:spPr>
        <p:txBody>
          <a:bodyPr>
            <a:normAutofit/>
          </a:bodyPr>
          <a:lstStyle/>
          <a:p>
            <a:r>
              <a:rPr lang="ka-GE" sz="2800" dirty="0" smtClean="0"/>
              <a:t>სხალთის მამათა მონასტერი. ხულო</a:t>
            </a:r>
            <a:r>
              <a:rPr lang="ka-GE" sz="2800" dirty="0"/>
              <a:t/>
            </a:r>
            <a:br>
              <a:rPr lang="ka-GE" sz="2800" dirty="0"/>
            </a:br>
            <a:r>
              <a:rPr lang="ka-GE" sz="2800" b="1" dirty="0" smtClean="0"/>
              <a:t>       </a:t>
            </a:r>
            <a:r>
              <a:rPr lang="en-US" sz="2800" b="1" dirty="0" smtClean="0"/>
              <a:t>XI-XIII </a:t>
            </a:r>
            <a:r>
              <a:rPr lang="ka-GE" sz="2800" dirty="0" smtClean="0"/>
              <a:t>ს.ს. </a:t>
            </a:r>
            <a:r>
              <a:rPr lang="ka-GE" sz="2800" dirty="0"/>
              <a:t/>
            </a:r>
            <a:br>
              <a:rPr lang="ka-GE" sz="2800" dirty="0"/>
            </a:br>
            <a:r>
              <a:rPr lang="ka-GE" sz="2800" dirty="0" smtClean="0"/>
              <a:t/>
            </a:r>
            <a:br>
              <a:rPr lang="ka-GE" sz="2800" dirty="0" smtClean="0"/>
            </a:br>
            <a:r>
              <a:rPr lang="ka-GE" sz="2800" dirty="0" smtClean="0"/>
              <a:t>ამჟამად აღდგენილია</a:t>
            </a:r>
            <a:br>
              <a:rPr lang="ka-GE" sz="2800" dirty="0" smtClean="0"/>
            </a:br>
            <a:endParaRPr lang="en-US" sz="2800" dirty="0"/>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9051"/>
          <a:stretch/>
        </p:blipFill>
        <p:spPr>
          <a:xfrm>
            <a:off x="838199" y="1127125"/>
            <a:ext cx="6310745" cy="4373130"/>
          </a:xfrm>
        </p:spPr>
      </p:pic>
    </p:spTree>
    <p:extLst>
      <p:ext uri="{BB962C8B-B14F-4D97-AF65-F5344CB8AC3E}">
        <p14:creationId xmlns:p14="http://schemas.microsoft.com/office/powerpoint/2010/main" val="3114594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81455" y="1510145"/>
            <a:ext cx="4419599" cy="3699164"/>
          </a:xfrm>
        </p:spPr>
        <p:txBody>
          <a:bodyPr>
            <a:normAutofit/>
          </a:bodyPr>
          <a:lstStyle/>
          <a:p>
            <a:r>
              <a:rPr lang="ka-GE" sz="2400" dirty="0" smtClean="0"/>
              <a:t>წმ. ნიკოლოზის სახელობის ეკლესია.   1865 წ. ბათუმი</a:t>
            </a:r>
            <a:br>
              <a:rPr lang="ka-GE" sz="2400" dirty="0" smtClean="0"/>
            </a:br>
            <a:r>
              <a:rPr lang="ka-GE" sz="2400" dirty="0" smtClean="0"/>
              <a:t/>
            </a:r>
            <a:br>
              <a:rPr lang="ka-GE" sz="2400" dirty="0" smtClean="0"/>
            </a:br>
            <a:r>
              <a:rPr lang="ka-GE" sz="2400" dirty="0"/>
              <a:t/>
            </a:r>
            <a:br>
              <a:rPr lang="ka-GE" sz="2400" dirty="0"/>
            </a:br>
            <a:r>
              <a:rPr lang="ka-GE" sz="2400" dirty="0" smtClean="0"/>
              <a:t>ააშენეს ბერძნებმა. თურქი დამპრყრობლების ბატონობის პერიოდში აკრძალული იყო ზარის დარეკვა. პირველად დაირეკა ზარი 1878 წლის 25 აგვისტოს.</a:t>
            </a:r>
            <a:endParaRPr lang="en-US" sz="28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803564"/>
            <a:ext cx="6352309" cy="4890654"/>
          </a:xfrm>
        </p:spPr>
      </p:pic>
    </p:spTree>
    <p:extLst>
      <p:ext uri="{BB962C8B-B14F-4D97-AF65-F5344CB8AC3E}">
        <p14:creationId xmlns:p14="http://schemas.microsoft.com/office/powerpoint/2010/main" val="2059168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08073" y="1246909"/>
            <a:ext cx="5915891" cy="5167746"/>
          </a:xfrm>
        </p:spPr>
        <p:txBody>
          <a:bodyPr>
            <a:normAutofit/>
          </a:bodyPr>
          <a:lstStyle/>
          <a:p>
            <a:r>
              <a:rPr lang="ka-GE" sz="2000" dirty="0" smtClean="0"/>
              <a:t>    ღვთისმშობლის სახელობის საკათედრო ტაძარი. </a:t>
            </a:r>
            <a:br>
              <a:rPr lang="ka-GE" sz="2000" dirty="0" smtClean="0"/>
            </a:br>
            <a:r>
              <a:rPr lang="ka-GE" sz="2000" dirty="0"/>
              <a:t/>
            </a:r>
            <a:br>
              <a:rPr lang="ka-GE" sz="2000" dirty="0"/>
            </a:br>
            <a:r>
              <a:rPr lang="ka-GE" sz="2000" dirty="0" smtClean="0"/>
              <a:t>    1903 წლის 4 მაისს რომის კათოლიკეთა ეპისკოპოსმა ბარონმა ედუარდ როპპმა აკურთხა კათოლიკური ეკლესია. </a:t>
            </a:r>
            <a:br>
              <a:rPr lang="ka-GE" sz="2000" dirty="0" smtClean="0"/>
            </a:br>
            <a:r>
              <a:rPr lang="ka-GE" sz="2000" dirty="0" smtClean="0"/>
              <a:t/>
            </a:r>
            <a:br>
              <a:rPr lang="ka-GE" sz="2000" dirty="0" smtClean="0"/>
            </a:br>
            <a:r>
              <a:rPr lang="ka-GE" sz="2000" dirty="0" smtClean="0"/>
              <a:t>   აშენდა ბაქოს ნავთის მრეწველის სტეფანე ზუბალაშვილის ხარჯით.</a:t>
            </a:r>
            <a:br>
              <a:rPr lang="ka-GE" sz="2000" dirty="0" smtClean="0"/>
            </a:br>
            <a:r>
              <a:rPr lang="ka-GE" sz="2000" dirty="0"/>
              <a:t/>
            </a:r>
            <a:br>
              <a:rPr lang="ka-GE" sz="2000" dirty="0"/>
            </a:br>
            <a:r>
              <a:rPr lang="ka-GE" sz="2000" dirty="0" smtClean="0"/>
              <a:t>    1989 წლის მაისში საქართველოს კათოლიკოს პატრიარქმა ილია </a:t>
            </a:r>
            <a:r>
              <a:rPr lang="en-US" sz="2000" dirty="0" smtClean="0"/>
              <a:t>II </a:t>
            </a:r>
            <a:r>
              <a:rPr lang="ka-GE" sz="2000" dirty="0" smtClean="0"/>
              <a:t>აკურთხა როგორც მართლმა-დიდებლური საკათედრო ტაძარი.</a:t>
            </a:r>
            <a:r>
              <a:rPr lang="ka-GE" sz="2000" dirty="0"/>
              <a:t/>
            </a:r>
            <a:br>
              <a:rPr lang="ka-GE" sz="2000" dirty="0"/>
            </a:br>
            <a:r>
              <a:rPr lang="ka-GE" sz="2000" dirty="0" smtClean="0"/>
              <a:t/>
            </a:r>
            <a:br>
              <a:rPr lang="ka-GE" sz="2000" dirty="0" smtClean="0"/>
            </a:br>
            <a:endParaRPr lang="en-US" sz="2000" dirty="0"/>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6528" y="365125"/>
            <a:ext cx="4551217" cy="6194791"/>
          </a:xfrm>
        </p:spPr>
      </p:pic>
    </p:spTree>
    <p:extLst>
      <p:ext uri="{BB962C8B-B14F-4D97-AF65-F5344CB8AC3E}">
        <p14:creationId xmlns:p14="http://schemas.microsoft.com/office/powerpoint/2010/main" val="1657234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4544" y="365125"/>
            <a:ext cx="5389420" cy="6021820"/>
          </a:xfrm>
        </p:spPr>
        <p:txBody>
          <a:bodyPr>
            <a:normAutofit/>
          </a:bodyPr>
          <a:lstStyle/>
          <a:p>
            <a:r>
              <a:rPr lang="ka-GE" sz="2400" dirty="0"/>
              <a:t> </a:t>
            </a:r>
            <a:r>
              <a:rPr lang="ka-GE" sz="2400" dirty="0" smtClean="0"/>
              <a:t>      ყოვლადწმიდა  სამების სახელობის ეკლესია. ბათუმი. </a:t>
            </a:r>
            <a:br>
              <a:rPr lang="ka-GE" sz="2400" dirty="0" smtClean="0"/>
            </a:br>
            <a:r>
              <a:rPr lang="ka-GE" sz="2400" dirty="0"/>
              <a:t/>
            </a:r>
            <a:br>
              <a:rPr lang="ka-GE" sz="2400" dirty="0"/>
            </a:br>
            <a:r>
              <a:rPr lang="ka-GE" sz="2400" dirty="0" smtClean="0"/>
              <a:t>         აგებულია  </a:t>
            </a:r>
            <a:r>
              <a:rPr lang="en-US" sz="2400" dirty="0" smtClean="0"/>
              <a:t>XIX </a:t>
            </a:r>
            <a:r>
              <a:rPr lang="ka-GE" sz="2400" dirty="0" smtClean="0"/>
              <a:t>ს</a:t>
            </a:r>
            <a:r>
              <a:rPr lang="en-US" sz="2400" dirty="0" smtClean="0"/>
              <a:t>.</a:t>
            </a:r>
            <a:r>
              <a:rPr lang="ka-GE" sz="2400" dirty="0" smtClean="0"/>
              <a:t>  </a:t>
            </a:r>
            <a:r>
              <a:rPr lang="en-US" sz="2400" dirty="0" smtClean="0"/>
              <a:t>II </a:t>
            </a:r>
            <a:r>
              <a:rPr lang="ka-GE" sz="2400" dirty="0" smtClean="0"/>
              <a:t>ნახევარში. წლების მანძილზე სასაფლაო მეურნეობის დაქვემდებარებაში იყო.  1947 წელს გაიხსნა. 1976 წელს ხანძარმა მთლიანად გაანადგურა.  1979 წელს აღადგინეს. </a:t>
            </a:r>
            <a:endParaRPr lang="en-US" sz="24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0436" y="120940"/>
            <a:ext cx="4973782" cy="6605650"/>
          </a:xfrm>
        </p:spPr>
      </p:pic>
    </p:spTree>
    <p:extLst>
      <p:ext uri="{BB962C8B-B14F-4D97-AF65-F5344CB8AC3E}">
        <p14:creationId xmlns:p14="http://schemas.microsoft.com/office/powerpoint/2010/main" val="610483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7716982" y="665017"/>
            <a:ext cx="3636818" cy="4959927"/>
          </a:xfrm>
        </p:spPr>
        <p:txBody>
          <a:bodyPr>
            <a:normAutofit/>
          </a:bodyPr>
          <a:lstStyle/>
          <a:p>
            <a:r>
              <a:rPr lang="ka-GE" sz="2000" dirty="0" smtClean="0"/>
              <a:t>წმ. ბარბარეს სახელობის ეკლესიას საფუძველი ჩაეყარა 1888 წელს სამხედრო ჰოსპიტალის გვერდით. ეკლესიისათვის ნაწილობრივ თანხა იმპერატორ ალექსანდრე მესამეს გაუღია.  </a:t>
            </a:r>
            <a:br>
              <a:rPr lang="ka-GE" sz="2000" dirty="0" smtClean="0"/>
            </a:br>
            <a:r>
              <a:rPr lang="ka-GE" sz="2000" dirty="0" smtClean="0"/>
              <a:t>1906 წელს საზეიმოდ აკურთხეს.</a:t>
            </a:r>
            <a:br>
              <a:rPr lang="ka-GE" sz="2000" dirty="0" smtClean="0"/>
            </a:br>
            <a:r>
              <a:rPr lang="ka-GE" sz="2000" dirty="0"/>
              <a:t/>
            </a:r>
            <a:br>
              <a:rPr lang="ka-GE" sz="2000" dirty="0"/>
            </a:br>
            <a:r>
              <a:rPr lang="ka-GE" sz="2000" dirty="0" smtClean="0"/>
              <a:t>   1996 წელს ჰოსპიტალის გადატანის გამო აშენებული იქნა ახალი ეკლესია, რომელიც 1997 წლის 7 აპრილს, ხარების დღესასწაულზე, საზეიმოდ გახსნა მეუფე დიმიტრიმ.</a:t>
            </a:r>
            <a:endParaRPr lang="en-US" sz="20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6991" y="471055"/>
            <a:ext cx="6692792" cy="5472545"/>
          </a:xfrm>
        </p:spPr>
      </p:pic>
    </p:spTree>
    <p:extLst>
      <p:ext uri="{BB962C8B-B14F-4D97-AF65-F5344CB8AC3E}">
        <p14:creationId xmlns:p14="http://schemas.microsoft.com/office/powerpoint/2010/main" val="716862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38800" y="1745673"/>
            <a:ext cx="5715000" cy="4294908"/>
          </a:xfrm>
        </p:spPr>
        <p:txBody>
          <a:bodyPr>
            <a:normAutofit/>
          </a:bodyPr>
          <a:lstStyle/>
          <a:p>
            <a:r>
              <a:rPr lang="ka-GE" sz="2800" dirty="0" smtClean="0"/>
              <a:t>წმ. იოაკიმ და ანას სახელობის ეკლესია. ბათუმი.</a:t>
            </a:r>
            <a:br>
              <a:rPr lang="ka-GE" sz="2800" dirty="0" smtClean="0"/>
            </a:br>
            <a:r>
              <a:rPr lang="ka-GE" sz="2800" dirty="0"/>
              <a:t/>
            </a:r>
            <a:br>
              <a:rPr lang="ka-GE" sz="2800" dirty="0"/>
            </a:br>
            <a:r>
              <a:rPr lang="ka-GE" sz="2800" dirty="0" smtClean="0"/>
              <a:t>მშენებლობა დაიწყო 1998 წელს მეუფე დიმიტრის ძალისხმევითა და ლოცვა- კურთხევით. 1999 წელს გაიხსნა.</a:t>
            </a:r>
            <a:endParaRPr lang="en-US" sz="28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0436" y="365125"/>
            <a:ext cx="4197927" cy="6258676"/>
          </a:xfrm>
        </p:spPr>
      </p:pic>
    </p:spTree>
    <p:extLst>
      <p:ext uri="{BB962C8B-B14F-4D97-AF65-F5344CB8AC3E}">
        <p14:creationId xmlns:p14="http://schemas.microsoft.com/office/powerpoint/2010/main" val="2307016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42908" y="1343891"/>
            <a:ext cx="4010891" cy="4613564"/>
          </a:xfrm>
        </p:spPr>
        <p:txBody>
          <a:bodyPr>
            <a:normAutofit/>
          </a:bodyPr>
          <a:lstStyle/>
          <a:p>
            <a:r>
              <a:rPr lang="ka-GE" sz="2000" dirty="0" smtClean="0"/>
              <a:t>წმ. გიორგის სახელობის ეკლესია. ბათუმი.</a:t>
            </a:r>
            <a:br>
              <a:rPr lang="ka-GE" sz="2000" dirty="0" smtClean="0"/>
            </a:br>
            <a:r>
              <a:rPr lang="ka-GE" sz="2000" dirty="0"/>
              <a:t/>
            </a:r>
            <a:br>
              <a:rPr lang="ka-GE" sz="2000" dirty="0"/>
            </a:br>
            <a:r>
              <a:rPr lang="ka-GE" sz="2000" dirty="0" smtClean="0"/>
              <a:t>1994 წელს ლამარა ბიბილეიშვილ-ღლონტის ოჯახმა შვილის - მერაბის სახსოვრად გადაწყვიტა აეშენებინა საკუათარი სახსრებით ეკლესია. 1995 წელს გაიხსნა. ამავე წელს ეკლესიასთან დაარსდა დედათა მონასტერი, რომელიც 1997 წელს გადავიდა. 1999 წლიდან ისევ აღადგინეს.</a:t>
            </a:r>
            <a:br>
              <a:rPr lang="ka-GE" sz="2000" dirty="0" smtClean="0"/>
            </a:br>
            <a:r>
              <a:rPr lang="ka-GE" sz="2000" dirty="0" smtClean="0"/>
              <a:t> </a:t>
            </a:r>
            <a:endParaRPr lang="en-US" sz="20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6527" y="1027906"/>
            <a:ext cx="6352309" cy="4741429"/>
          </a:xfrm>
        </p:spPr>
      </p:pic>
    </p:spTree>
    <p:extLst>
      <p:ext uri="{BB962C8B-B14F-4D97-AF65-F5344CB8AC3E}">
        <p14:creationId xmlns:p14="http://schemas.microsoft.com/office/powerpoint/2010/main" val="2752856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316</Words>
  <Application>Microsoft Office PowerPoint</Application>
  <PresentationFormat>Широкоэкранный</PresentationFormat>
  <Paragraphs>32</Paragraphs>
  <Slides>22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vt:i4>
      </vt:variant>
    </vt:vector>
  </HeadingPairs>
  <TitlesOfParts>
    <vt:vector size="27" baseType="lpstr">
      <vt:lpstr>Arial</vt:lpstr>
      <vt:lpstr>Calibri</vt:lpstr>
      <vt:lpstr>Calibri Light</vt:lpstr>
      <vt:lpstr>Sylfaen</vt:lpstr>
      <vt:lpstr>Тема Office</vt:lpstr>
      <vt:lpstr>Презентация PowerPoint</vt:lpstr>
      <vt:lpstr>Презентация PowerPoint</vt:lpstr>
      <vt:lpstr>სხალთის მამათა მონასტერი. ხულო        XI-XIII ს.ს.   ამჟამად აღდგენილია </vt:lpstr>
      <vt:lpstr>წმ. ნიკოლოზის სახელობის ეკლესია.   1865 წ. ბათუმი   ააშენეს ბერძნებმა. თურქი დამპრყრობლების ბატონობის პერიოდში აკრძალული იყო ზარის დარეკვა. პირველად დაირეკა ზარი 1878 წლის 25 აგვისტოს.</vt:lpstr>
      <vt:lpstr>    ღვთისმშობლის სახელობის საკათედრო ტაძარი.       1903 წლის 4 მაისს რომის კათოლიკეთა ეპისკოპოსმა ბარონმა ედუარდ როპპმა აკურთხა კათოლიკური ეკლესია.      აშენდა ბაქოს ნავთის მრეწველის სტეფანე ზუბალაშვილის ხარჯით.      1989 წლის მაისში საქართველოს კათოლიკოს პატრიარქმა ილია II აკურთხა როგორც მართლმა-დიდებლური საკათედრო ტაძარი.  </vt:lpstr>
      <vt:lpstr>       ყოვლადწმიდა  სამების სახელობის ეკლესია. ბათუმი.            აგებულია  XIX ს.  II ნახევარში. წლების მანძილზე სასაფლაო მეურნეობის დაქვემდებარებაში იყო.  1947 წელს გაიხსნა. 1976 წელს ხანძარმა მთლიანად გაანადგურა.  1979 წელს აღადგინეს. </vt:lpstr>
      <vt:lpstr>წმ. ბარბარეს სახელობის ეკლესიას საფუძველი ჩაეყარა 1888 წელს სამხედრო ჰოსპიტალის გვერდით. ეკლესიისათვის ნაწილობრივ თანხა იმპერატორ ალექსანდრე მესამეს გაუღია.   1906 წელს საზეიმოდ აკურთხეს.     1996 წელს ჰოსპიტალის გადატანის გამო აშენებული იქნა ახალი ეკლესია, რომელიც 1997 წლის 7 აპრილს, ხარების დღესასწაულზე, საზეიმოდ გახსნა მეუფე დიმიტრიმ.</vt:lpstr>
      <vt:lpstr>წმ. იოაკიმ და ანას სახელობის ეკლესია. ბათუმი.  მშენებლობა დაიწყო 1998 წელს მეუფე დიმიტრის ძალისხმევითა და ლოცვა- კურთხევით. 1999 წელს გაიხსნა.</vt:lpstr>
      <vt:lpstr>წმ. გიორგის სახელობის ეკლესია. ბათუმი.  1994 წელს ლამარა ბიბილეიშვილ-ღლონტის ოჯახმა შვილის - მერაბის სახსოვრად გადაწყვიტა აეშენებინა საკუათარი სახსრებით ეკლესია. 1995 წელს გაიხსნა. ამავე წელს ეკლესიასთან დაარსდა დედათა მონასტერი, რომელიც 1997 წელს გადავიდა. 1999 წლიდან ისევ აღადგინეს.  </vt:lpstr>
      <vt:lpstr>ფერისცვალების სახელობის ეკლესია. ახალშენი, ხელვაჩაური.  აშენდა პონტოელი ბერძნების მიერ 1912 წელს. აკურთხა გურია-სამეგრელოს ეპისკოპოსმა, შემდგომში საქართველოს კათოლიკოს-პატრიარქმა ლეონიდემ. 1980-იან წლებში დაიწყო აღდგენა. 1997 წლის 19 აგვისტოს, ფერისცვალების დღეს, გაიხსნა. </vt:lpstr>
      <vt:lpstr>წმ. პანტელეიმონის სახელობის ეკლესია. ორთაბათუმი, ხელვაჩაური.  აშენდა XIX ს. II ნახევარში ბერძნების მიერ. 1900 წელს გაიხსნა პატარა და მყუდრო ეკლესია. 1993 წელს ადგილობრივი მოსახლეობის ინიციატივით დაიწყო აღდგენა. 1998 წელს ეკლესია გაიხსნა წმ. პანტელეიმონის ხსენების დღეს, 8 აგვისტოს.</vt:lpstr>
      <vt:lpstr>მთავარანგელოზთა სახელობის ეკლესია. ჩაქვი, ქობულეთი.   ეკლესია აშენდა 1995 წელს, რომელიც მიქაელ და გაბრიელ მთავარანგელოზთა სახელზე იკურთხა. ეკლესიას გვერდით აუშენეს სამრეკლო.</vt:lpstr>
      <vt:lpstr>ყოვლადწმიდა ღვთისმშობლის მარიამის მიძინების სახელობის ეკლესია. დაგვა, ქობულეთი.  1903 წელს აშენდა ხის მასალისაგან, ხოლო 1908 წელს ქვისაგან.     1989 წელს დაიწყო ტაძრის აღდგენა. 1992 წელს ეკლესია გაიხსნა.  ეკლესიაში არის სიძველით გამორჩეული 2 ხატი: იოანე ნათლისმცემლისა და მიქაელ მთავარანგელოზის.</vt:lpstr>
      <vt:lpstr>ქრისტეს აღდგომის სახელობის ეკლესია. დაგვა, ქობულეთი.  მშენებლობა დაიწყო 1996 წელს. მდებარეობს ბერძენთა სასაფლაოს მახლობლად. 2001 წლის 15 აპრილს, აღდგომის დღესასწაულზე გაიხსნა. დაიწყო მღვდელმსახურება.</vt:lpstr>
      <vt:lpstr>ჩეხედანას წმ. გიორგის სახელობის საყდარი. ქობულეთი.  XVII ს.  I ნახევარში მამია გურიელის სურვილით აუგიათ სოფელ ჩეხედანაში, მდინარე ცხრაფონას აღმოსავლეთით.   ჩეხედანას საყდარი გურიის სამთავროს ერთ-ერთი შესანიშნავი კულტურული ძეგლი იყო, რომელიც თავის დროზე იერუსალიმის პატრიარქს ეკუთვნოდა.  დრო-ჟამმა საყდარი გაანადგურა. 1999 წელს მეუფე დიმიტრის ლოცვა-კურთხევით საყდარი აღადგინეს და დღეს იქ წირვა-ლოცვა აღევლინება.</vt:lpstr>
      <vt:lpstr>ღვთისმშობლის ტაძრად მიყვანების ეკლესია. ქობულეთი.  აშენდა 1997 წელს ჯემალ ინაიშვილისა და თამაზ ნიჟარაძის ინიციატივითა და ხელმძღვანელობით. კურთხევისა და გახსნის დღეს 90 წელს მიღწეული რაიკე ხალვაში-ინაიშვილისა შვილიშვილებთან და შვილთაშვილებთან ერთად მოინათლა.</vt:lpstr>
      <vt:lpstr>წმინდა კონსტანტინეს და ელენეს სახელობის ეკლესია. ზედა კვირიკე, ქობულეთი.  აშენდა 1889 წელს ბერძნების ინიციატივით. 1970-იან წლებში ეკლესიას რესტავრაცია გაუკეთდა და ქართველ-ბერძენთა მეგობრობის მუზეუმი გაიხსნა. 1980-იან წლებში კურთხევის შემდეგ იქ ისევ ეკლესია გაიხსნა. </vt:lpstr>
      <vt:lpstr>წმ. გიორგის სახელობის ეკლესია. ქვედა კვირიკე, ქობულეთი.  გადმოცემით, ქვედა კვირიკეში ეს ეკლესია XII საუკუნეში აუგიათ, მაგრამ განადგურებულა. შემდეგ ხის ეკლესია აუშენებიათ, რომელიც დაიწვა.   XX ს-ის 80-იან წლებში ქრისტო იოსიფიდიმ საკუთარი სახელით ააშენა ეკლესია, მაგრამ მასში ბიბლიოთეკა განათავსეს. 1990 წელს ეკლესიას გაუკეთდა რესტავრაცია და აღდგა მღვდელთმსახურება.  </vt:lpstr>
      <vt:lpstr>წმ. თეოდორეს სახელობის ეკლესია. ზედა აჭყვა, ქობულეთი.  აშენდა XX ს-ის 90-იან წლებში ადგილობრივი მოსახლეობის შემოწირულობით.  21 ივნისს აღნიშნავენ წმ. თეოდორეს დღეს. </vt:lpstr>
      <vt:lpstr>წმინდანების პეტრესა და პავლეს სახელობის ეკლესია. აჭყვა, ქობულეთი.  აიგო XX ს-ის დასაწყისში. 30-იან წლებში თითქმის განადგურდა. აღდგენის დროს შესასვლელი კარის თავზე, კედელში ჩატანებული იქნა ქვაზე ამოტვიფრული წმინდანების პეტრესა და პავლეს გამოსახულება.  12 ივლისს აღინიშნება წმ. პეტრესა და პავლეს დღე.</vt:lpstr>
      <vt:lpstr>წმ. გიორგის სახელობის ეკლესია. ქვედა აჭყვა, ქობულეთი.  ეკლესიას შესასვლელთან აქვს გაკეთებული წარწერა, რომ აშენდა ადგილობრივი ბერძნების მიერ 1880 წელს. XX საუკუნის 60-იან წლებში გაუკეთდა რესტავრაცია. 1996 წელს ეკლესიას მიაშენეს სამრეკლო.</vt:lpstr>
      <vt:lpstr>წმ. ანდრია პირველწოდებულის სახელობის ეკლესია. ხულო.  XIX ს-ის დამლევსა და XX ს-ის დასაწყისში იყო მოქმედი ეკლესია. 1918 წელს აქ ღვთისმსახურებას ეწეოდა მღვდელი მიხეილი (დოლიძე), ცნობილი ქართველი რეჟისორის სიკო დოლიძის მამა. 1928 წელს ეკლესია დაანგრიეს. 1991 წელს ძველი ეკლესიის ადგილზე დაიწყო წმ. ანდრია პირველწოდებულის სახელობის ეკლესიის მშენებლობა. აშენდა შემოწირულობებით.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Ana</dc:creator>
  <cp:lastModifiedBy>USER</cp:lastModifiedBy>
  <cp:revision>21</cp:revision>
  <dcterms:created xsi:type="dcterms:W3CDTF">2020-06-13T07:25:02Z</dcterms:created>
  <dcterms:modified xsi:type="dcterms:W3CDTF">2020-07-20T10:01:45Z</dcterms:modified>
</cp:coreProperties>
</file>